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321" r:id="rId2"/>
    <p:sldId id="340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0" r:id="rId13"/>
    <p:sldId id="376" r:id="rId14"/>
    <p:sldId id="377" r:id="rId15"/>
    <p:sldId id="351" r:id="rId16"/>
    <p:sldId id="352" r:id="rId17"/>
    <p:sldId id="361" r:id="rId18"/>
    <p:sldId id="362" r:id="rId19"/>
    <p:sldId id="353" r:id="rId20"/>
    <p:sldId id="379" r:id="rId21"/>
    <p:sldId id="380" r:id="rId22"/>
    <p:sldId id="354" r:id="rId23"/>
    <p:sldId id="363" r:id="rId24"/>
    <p:sldId id="364" r:id="rId25"/>
    <p:sldId id="355" r:id="rId26"/>
    <p:sldId id="356" r:id="rId27"/>
    <p:sldId id="357" r:id="rId28"/>
    <p:sldId id="358" r:id="rId29"/>
    <p:sldId id="367" r:id="rId30"/>
    <p:sldId id="368" r:id="rId31"/>
    <p:sldId id="359" r:id="rId32"/>
    <p:sldId id="371" r:id="rId33"/>
    <p:sldId id="381" r:id="rId34"/>
    <p:sldId id="382" r:id="rId35"/>
    <p:sldId id="383" r:id="rId36"/>
    <p:sldId id="384" r:id="rId37"/>
    <p:sldId id="385" r:id="rId38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2C7EB867-2AB6-464E-BE9F-AD7F68ECCECF}">
          <p14:sldIdLst>
            <p14:sldId id="321"/>
            <p14:sldId id="340"/>
            <p14:sldId id="341"/>
            <p14:sldId id="342"/>
            <p14:sldId id="343"/>
            <p14:sldId id="344"/>
            <p14:sldId id="345"/>
            <p14:sldId id="346"/>
          </p14:sldIdLst>
        </p14:section>
        <p14:section name="Standaardsectie" id="{D7B900A1-8B64-41D4-94E9-DEA401D4E8F6}">
          <p14:sldIdLst>
            <p14:sldId id="347"/>
            <p14:sldId id="348"/>
            <p14:sldId id="349"/>
            <p14:sldId id="350"/>
            <p14:sldId id="376"/>
            <p14:sldId id="377"/>
            <p14:sldId id="351"/>
            <p14:sldId id="352"/>
            <p14:sldId id="361"/>
            <p14:sldId id="362"/>
            <p14:sldId id="353"/>
            <p14:sldId id="379"/>
            <p14:sldId id="380"/>
            <p14:sldId id="354"/>
            <p14:sldId id="363"/>
            <p14:sldId id="364"/>
            <p14:sldId id="355"/>
            <p14:sldId id="356"/>
            <p14:sldId id="357"/>
            <p14:sldId id="358"/>
            <p14:sldId id="367"/>
            <p14:sldId id="368"/>
            <p14:sldId id="359"/>
            <p14:sldId id="371"/>
            <p14:sldId id="381"/>
            <p14:sldId id="382"/>
            <p14:sldId id="383"/>
            <p14:sldId id="384"/>
            <p14:sldId id="3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4FAD24-8EED-6294-80A5-191EDD338736}" name="Jim van der Woude" initials="JvdW" userId="0ab4640e6e734ba8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A375"/>
    <a:srgbClr val="D8B088"/>
    <a:srgbClr val="E5D7E1"/>
    <a:srgbClr val="E188E8"/>
    <a:srgbClr val="F9B8AD"/>
    <a:srgbClr val="ED7A2B"/>
    <a:srgbClr val="DAE2DD"/>
    <a:srgbClr val="7E9A89"/>
    <a:srgbClr val="B56B79"/>
    <a:srgbClr val="E9D3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894576-52BD-42B9-B63E-64EC12B81DD4}" v="109" dt="2024-11-20T07:48:52.4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8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3005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8/10/relationships/authors" Target="authors.xml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ke" userId="6a363cd0-5fba-4a61-8782-71b0725cc752" providerId="ADAL" clId="{AE61DEDD-9963-4561-9A03-75346B437F7A}"/>
    <pc:docChg chg="modSld">
      <pc:chgData name="Hanneke" userId="6a363cd0-5fba-4a61-8782-71b0725cc752" providerId="ADAL" clId="{AE61DEDD-9963-4561-9A03-75346B437F7A}" dt="2023-09-20T09:26:26.944" v="13" actId="1076"/>
      <pc:docMkLst>
        <pc:docMk/>
      </pc:docMkLst>
      <pc:sldChg chg="modSp mod">
        <pc:chgData name="Hanneke" userId="6a363cd0-5fba-4a61-8782-71b0725cc752" providerId="ADAL" clId="{AE61DEDD-9963-4561-9A03-75346B437F7A}" dt="2023-09-20T09:25:52.777" v="7" actId="207"/>
        <pc:sldMkLst>
          <pc:docMk/>
          <pc:sldMk cId="1034950240" sldId="303"/>
        </pc:sldMkLst>
        <pc:spChg chg="mod">
          <ac:chgData name="Hanneke" userId="6a363cd0-5fba-4a61-8782-71b0725cc752" providerId="ADAL" clId="{AE61DEDD-9963-4561-9A03-75346B437F7A}" dt="2023-09-20T09:25:28.397" v="1" actId="207"/>
          <ac:spMkLst>
            <pc:docMk/>
            <pc:sldMk cId="1034950240" sldId="303"/>
            <ac:spMk id="5" creationId="{99E898B5-8190-D8B5-F370-91A129969D0B}"/>
          </ac:spMkLst>
        </pc:spChg>
        <pc:spChg chg="mod">
          <ac:chgData name="Hanneke" userId="6a363cd0-5fba-4a61-8782-71b0725cc752" providerId="ADAL" clId="{AE61DEDD-9963-4561-9A03-75346B437F7A}" dt="2023-09-20T09:25:13.699" v="0" actId="1076"/>
          <ac:spMkLst>
            <pc:docMk/>
            <pc:sldMk cId="1034950240" sldId="303"/>
            <ac:spMk id="6" creationId="{44D43ABF-AB0A-D431-3C03-47E1E6AC95D9}"/>
          </ac:spMkLst>
        </pc:spChg>
        <pc:spChg chg="mod">
          <ac:chgData name="Hanneke" userId="6a363cd0-5fba-4a61-8782-71b0725cc752" providerId="ADAL" clId="{AE61DEDD-9963-4561-9A03-75346B437F7A}" dt="2023-09-20T09:25:48.762" v="5" actId="1076"/>
          <ac:spMkLst>
            <pc:docMk/>
            <pc:sldMk cId="1034950240" sldId="303"/>
            <ac:spMk id="19" creationId="{D345E5C1-15A8-CF3B-41CC-023E788BAF4B}"/>
          </ac:spMkLst>
        </pc:spChg>
        <pc:spChg chg="mod">
          <ac:chgData name="Hanneke" userId="6a363cd0-5fba-4a61-8782-71b0725cc752" providerId="ADAL" clId="{AE61DEDD-9963-4561-9A03-75346B437F7A}" dt="2023-09-20T09:25:39.273" v="3" actId="207"/>
          <ac:spMkLst>
            <pc:docMk/>
            <pc:sldMk cId="1034950240" sldId="303"/>
            <ac:spMk id="21" creationId="{EDB427A4-7AC4-E5DE-C191-955490F92040}"/>
          </ac:spMkLst>
        </pc:spChg>
        <pc:spChg chg="mod">
          <ac:chgData name="Hanneke" userId="6a363cd0-5fba-4a61-8782-71b0725cc752" providerId="ADAL" clId="{AE61DEDD-9963-4561-9A03-75346B437F7A}" dt="2023-09-20T09:25:44.003" v="4" actId="1076"/>
          <ac:spMkLst>
            <pc:docMk/>
            <pc:sldMk cId="1034950240" sldId="303"/>
            <ac:spMk id="35" creationId="{0E359C24-F712-B44B-C9D6-A3197E837E77}"/>
          </ac:spMkLst>
        </pc:spChg>
        <pc:spChg chg="mod">
          <ac:chgData name="Hanneke" userId="6a363cd0-5fba-4a61-8782-71b0725cc752" providerId="ADAL" clId="{AE61DEDD-9963-4561-9A03-75346B437F7A}" dt="2023-09-20T09:25:52.777" v="7" actId="207"/>
          <ac:spMkLst>
            <pc:docMk/>
            <pc:sldMk cId="1034950240" sldId="303"/>
            <ac:spMk id="37" creationId="{B0F8D2C2-8457-F4BE-65B3-4FBCBD20BD52}"/>
          </ac:spMkLst>
        </pc:spChg>
        <pc:spChg chg="mod">
          <ac:chgData name="Hanneke" userId="6a363cd0-5fba-4a61-8782-71b0725cc752" providerId="ADAL" clId="{AE61DEDD-9963-4561-9A03-75346B437F7A}" dt="2023-09-20T09:25:33.336" v="2" actId="207"/>
          <ac:spMkLst>
            <pc:docMk/>
            <pc:sldMk cId="1034950240" sldId="303"/>
            <ac:spMk id="53" creationId="{E28856F3-E073-AD7C-BB14-73C34FD11CD3}"/>
          </ac:spMkLst>
        </pc:spChg>
      </pc:sldChg>
      <pc:sldChg chg="modSp mod">
        <pc:chgData name="Hanneke" userId="6a363cd0-5fba-4a61-8782-71b0725cc752" providerId="ADAL" clId="{AE61DEDD-9963-4561-9A03-75346B437F7A}" dt="2023-09-20T09:26:26.944" v="13" actId="1076"/>
        <pc:sldMkLst>
          <pc:docMk/>
          <pc:sldMk cId="175618954" sldId="332"/>
        </pc:sldMkLst>
        <pc:spChg chg="mod">
          <ac:chgData name="Hanneke" userId="6a363cd0-5fba-4a61-8782-71b0725cc752" providerId="ADAL" clId="{AE61DEDD-9963-4561-9A03-75346B437F7A}" dt="2023-09-20T09:26:06.369" v="8" actId="207"/>
          <ac:spMkLst>
            <pc:docMk/>
            <pc:sldMk cId="175618954" sldId="332"/>
            <ac:spMk id="5" creationId="{99E898B5-8190-D8B5-F370-91A129969D0B}"/>
          </ac:spMkLst>
        </pc:spChg>
        <pc:spChg chg="mod">
          <ac:chgData name="Hanneke" userId="6a363cd0-5fba-4a61-8782-71b0725cc752" providerId="ADAL" clId="{AE61DEDD-9963-4561-9A03-75346B437F7A}" dt="2023-09-20T09:26:26.944" v="13" actId="1076"/>
          <ac:spMkLst>
            <pc:docMk/>
            <pc:sldMk cId="175618954" sldId="332"/>
            <ac:spMk id="19" creationId="{D345E5C1-15A8-CF3B-41CC-023E788BAF4B}"/>
          </ac:spMkLst>
        </pc:spChg>
        <pc:spChg chg="mod">
          <ac:chgData name="Hanneke" userId="6a363cd0-5fba-4a61-8782-71b0725cc752" providerId="ADAL" clId="{AE61DEDD-9963-4561-9A03-75346B437F7A}" dt="2023-09-20T09:26:13.295" v="10" actId="207"/>
          <ac:spMkLst>
            <pc:docMk/>
            <pc:sldMk cId="175618954" sldId="332"/>
            <ac:spMk id="21" creationId="{EDB427A4-7AC4-E5DE-C191-955490F92040}"/>
          </ac:spMkLst>
        </pc:spChg>
        <pc:spChg chg="mod">
          <ac:chgData name="Hanneke" userId="6a363cd0-5fba-4a61-8782-71b0725cc752" providerId="ADAL" clId="{AE61DEDD-9963-4561-9A03-75346B437F7A}" dt="2023-09-20T09:26:16.208" v="11" actId="207"/>
          <ac:spMkLst>
            <pc:docMk/>
            <pc:sldMk cId="175618954" sldId="332"/>
            <ac:spMk id="37" creationId="{B0F8D2C2-8457-F4BE-65B3-4FBCBD20BD52}"/>
          </ac:spMkLst>
        </pc:spChg>
        <pc:spChg chg="mod">
          <ac:chgData name="Hanneke" userId="6a363cd0-5fba-4a61-8782-71b0725cc752" providerId="ADAL" clId="{AE61DEDD-9963-4561-9A03-75346B437F7A}" dt="2023-09-20T09:26:09.928" v="9" actId="207"/>
          <ac:spMkLst>
            <pc:docMk/>
            <pc:sldMk cId="175618954" sldId="332"/>
            <ac:spMk id="53" creationId="{E28856F3-E073-AD7C-BB14-73C34FD11CD3}"/>
          </ac:spMkLst>
        </pc:spChg>
      </pc:sldChg>
    </pc:docChg>
  </pc:docChgLst>
  <pc:docChgLst>
    <pc:chgData name="Hanneke Vink - van Duren" userId="6a363cd0-5fba-4a61-8782-71b0725cc752" providerId="ADAL" clId="{C2F9CD01-C553-4A02-AD8B-964F6CFCAEDD}"/>
    <pc:docChg chg="modSld">
      <pc:chgData name="Hanneke Vink - van Duren" userId="6a363cd0-5fba-4a61-8782-71b0725cc752" providerId="ADAL" clId="{C2F9CD01-C553-4A02-AD8B-964F6CFCAEDD}" dt="2023-10-24T15:13:46.104" v="41" actId="1076"/>
      <pc:docMkLst>
        <pc:docMk/>
      </pc:docMkLst>
      <pc:sldChg chg="modSp mod">
        <pc:chgData name="Hanneke Vink - van Duren" userId="6a363cd0-5fba-4a61-8782-71b0725cc752" providerId="ADAL" clId="{C2F9CD01-C553-4A02-AD8B-964F6CFCAEDD}" dt="2023-10-24T15:10:52.900" v="5" actId="1076"/>
        <pc:sldMkLst>
          <pc:docMk/>
          <pc:sldMk cId="3929080787" sldId="263"/>
        </pc:sldMkLst>
        <pc:spChg chg="mod">
          <ac:chgData name="Hanneke Vink - van Duren" userId="6a363cd0-5fba-4a61-8782-71b0725cc752" providerId="ADAL" clId="{C2F9CD01-C553-4A02-AD8B-964F6CFCAEDD}" dt="2023-10-24T15:10:40.655" v="3" actId="1076"/>
          <ac:spMkLst>
            <pc:docMk/>
            <pc:sldMk cId="3929080787" sldId="263"/>
            <ac:spMk id="1055" creationId="{BBAEC7E8-B553-D77C-464D-23DCCDE096A4}"/>
          </ac:spMkLst>
        </pc:spChg>
        <pc:spChg chg="mod">
          <ac:chgData name="Hanneke Vink - van Duren" userId="6a363cd0-5fba-4a61-8782-71b0725cc752" providerId="ADAL" clId="{C2F9CD01-C553-4A02-AD8B-964F6CFCAEDD}" dt="2023-10-24T15:10:52.900" v="5" actId="1076"/>
          <ac:spMkLst>
            <pc:docMk/>
            <pc:sldMk cId="3929080787" sldId="263"/>
            <ac:spMk id="1071" creationId="{D6CB0E09-0D68-5165-3294-DC62102D2726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09:57.848" v="2" actId="1076"/>
        <pc:sldMkLst>
          <pc:docMk/>
          <pc:sldMk cId="538228974" sldId="300"/>
        </pc:sldMkLst>
        <pc:spChg chg="mod">
          <ac:chgData name="Hanneke Vink - van Duren" userId="6a363cd0-5fba-4a61-8782-71b0725cc752" providerId="ADAL" clId="{C2F9CD01-C553-4A02-AD8B-964F6CFCAEDD}" dt="2023-10-24T15:09:57.848" v="2" actId="1076"/>
          <ac:spMkLst>
            <pc:docMk/>
            <pc:sldMk cId="538228974" sldId="300"/>
            <ac:spMk id="33" creationId="{440DE546-5D7E-B227-99DA-3605DA95C5AF}"/>
          </ac:spMkLst>
        </pc:spChg>
        <pc:spChg chg="mod">
          <ac:chgData name="Hanneke Vink - van Duren" userId="6a363cd0-5fba-4a61-8782-71b0725cc752" providerId="ADAL" clId="{C2F9CD01-C553-4A02-AD8B-964F6CFCAEDD}" dt="2023-10-24T15:09:51.191" v="0" actId="1076"/>
          <ac:spMkLst>
            <pc:docMk/>
            <pc:sldMk cId="538228974" sldId="300"/>
            <ac:spMk id="59" creationId="{6197775D-ACC1-1AC4-793A-A7459425B72E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1:50.540" v="26" actId="20577"/>
        <pc:sldMkLst>
          <pc:docMk/>
          <pc:sldMk cId="1034950240" sldId="303"/>
        </pc:sldMkLst>
        <pc:spChg chg="mod">
          <ac:chgData name="Hanneke Vink - van Duren" userId="6a363cd0-5fba-4a61-8782-71b0725cc752" providerId="ADAL" clId="{C2F9CD01-C553-4A02-AD8B-964F6CFCAEDD}" dt="2023-10-24T15:11:18.065" v="16" actId="20577"/>
          <ac:spMkLst>
            <pc:docMk/>
            <pc:sldMk cId="1034950240" sldId="303"/>
            <ac:spMk id="4" creationId="{9A77BF99-A509-8B26-B6C7-5A93F895354D}"/>
          </ac:spMkLst>
        </pc:spChg>
        <pc:spChg chg="mod">
          <ac:chgData name="Hanneke Vink - van Duren" userId="6a363cd0-5fba-4a61-8782-71b0725cc752" providerId="ADAL" clId="{C2F9CD01-C553-4A02-AD8B-964F6CFCAEDD}" dt="2023-10-24T15:11:50.540" v="26" actId="20577"/>
          <ac:spMkLst>
            <pc:docMk/>
            <pc:sldMk cId="1034950240" sldId="303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C2F9CD01-C553-4A02-AD8B-964F6CFCAEDD}" dt="2023-10-24T15:11:45.511" v="18" actId="207"/>
          <ac:spMkLst>
            <pc:docMk/>
            <pc:sldMk cId="1034950240" sldId="303"/>
            <ac:spMk id="7" creationId="{F8A616BB-7FED-FF76-4755-E05DD01E9EF6}"/>
          </ac:spMkLst>
        </pc:spChg>
        <pc:spChg chg="mod">
          <ac:chgData name="Hanneke Vink - van Duren" userId="6a363cd0-5fba-4a61-8782-71b0725cc752" providerId="ADAL" clId="{C2F9CD01-C553-4A02-AD8B-964F6CFCAEDD}" dt="2023-10-24T15:11:39.455" v="17" actId="207"/>
          <ac:spMkLst>
            <pc:docMk/>
            <pc:sldMk cId="1034950240" sldId="303"/>
            <ac:spMk id="8" creationId="{B42E6E15-F080-5EEE-2523-18F9BA025283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16.212" v="37" actId="1076"/>
        <pc:sldMkLst>
          <pc:docMk/>
          <pc:sldMk cId="4076245504" sldId="328"/>
        </pc:sldMkLst>
        <pc:spChg chg="mod">
          <ac:chgData name="Hanneke Vink - van Duren" userId="6a363cd0-5fba-4a61-8782-71b0725cc752" providerId="ADAL" clId="{C2F9CD01-C553-4A02-AD8B-964F6CFCAEDD}" dt="2023-10-24T15:13:16.212" v="37" actId="1076"/>
          <ac:spMkLst>
            <pc:docMk/>
            <pc:sldMk cId="4076245504" sldId="328"/>
            <ac:spMk id="2107" creationId="{0BF6AD29-D474-EFEA-808A-A989780C41D2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02.487" v="36" actId="207"/>
        <pc:sldMkLst>
          <pc:docMk/>
          <pc:sldMk cId="175618954" sldId="332"/>
        </pc:sldMkLst>
        <pc:spChg chg="mod">
          <ac:chgData name="Hanneke Vink - van Duren" userId="6a363cd0-5fba-4a61-8782-71b0725cc752" providerId="ADAL" clId="{C2F9CD01-C553-4A02-AD8B-964F6CFCAEDD}" dt="2023-10-24T15:12:38.501" v="33" actId="20577"/>
          <ac:spMkLst>
            <pc:docMk/>
            <pc:sldMk cId="175618954" sldId="332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C2F9CD01-C553-4A02-AD8B-964F6CFCAEDD}" dt="2023-10-24T15:12:53.182" v="35" actId="207"/>
          <ac:spMkLst>
            <pc:docMk/>
            <pc:sldMk cId="175618954" sldId="332"/>
            <ac:spMk id="7" creationId="{F8A616BB-7FED-FF76-4755-E05DD01E9EF6}"/>
          </ac:spMkLst>
        </pc:spChg>
        <pc:spChg chg="mod">
          <ac:chgData name="Hanneke Vink - van Duren" userId="6a363cd0-5fba-4a61-8782-71b0725cc752" providerId="ADAL" clId="{C2F9CD01-C553-4A02-AD8B-964F6CFCAEDD}" dt="2023-10-24T15:13:02.487" v="36" actId="207"/>
          <ac:spMkLst>
            <pc:docMk/>
            <pc:sldMk cId="175618954" sldId="332"/>
            <ac:spMk id="8" creationId="{B42E6E15-F080-5EEE-2523-18F9BA025283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33.214" v="39" actId="1076"/>
        <pc:sldMkLst>
          <pc:docMk/>
          <pc:sldMk cId="3844520898" sldId="336"/>
        </pc:sldMkLst>
        <pc:spChg chg="mod">
          <ac:chgData name="Hanneke Vink - van Duren" userId="6a363cd0-5fba-4a61-8782-71b0725cc752" providerId="ADAL" clId="{C2F9CD01-C553-4A02-AD8B-964F6CFCAEDD}" dt="2023-10-24T15:13:33.214" v="39" actId="1076"/>
          <ac:spMkLst>
            <pc:docMk/>
            <pc:sldMk cId="3844520898" sldId="336"/>
            <ac:spMk id="61" creationId="{DD28D534-6FDB-2175-8076-979A1A0E9B9B}"/>
          </ac:spMkLst>
        </pc:spChg>
        <pc:spChg chg="mod">
          <ac:chgData name="Hanneke Vink - van Duren" userId="6a363cd0-5fba-4a61-8782-71b0725cc752" providerId="ADAL" clId="{C2F9CD01-C553-4A02-AD8B-964F6CFCAEDD}" dt="2023-10-24T15:13:30.262" v="38" actId="1076"/>
          <ac:spMkLst>
            <pc:docMk/>
            <pc:sldMk cId="3844520898" sldId="336"/>
            <ac:spMk id="77" creationId="{C4E17FDB-CE01-384C-A1AA-C5F3BBB4928F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46.104" v="41" actId="1076"/>
        <pc:sldMkLst>
          <pc:docMk/>
          <pc:sldMk cId="850035418" sldId="338"/>
        </pc:sldMkLst>
        <pc:spChg chg="mod">
          <ac:chgData name="Hanneke Vink - van Duren" userId="6a363cd0-5fba-4a61-8782-71b0725cc752" providerId="ADAL" clId="{C2F9CD01-C553-4A02-AD8B-964F6CFCAEDD}" dt="2023-10-24T15:13:46.104" v="41" actId="1076"/>
          <ac:spMkLst>
            <pc:docMk/>
            <pc:sldMk cId="850035418" sldId="338"/>
            <ac:spMk id="42" creationId="{6FF75836-DC2F-17D2-8D22-B2A2405B847A}"/>
          </ac:spMkLst>
        </pc:spChg>
        <pc:spChg chg="mod">
          <ac:chgData name="Hanneke Vink - van Duren" userId="6a363cd0-5fba-4a61-8782-71b0725cc752" providerId="ADAL" clId="{C2F9CD01-C553-4A02-AD8B-964F6CFCAEDD}" dt="2023-10-24T15:13:41.117" v="40" actId="1076"/>
          <ac:spMkLst>
            <pc:docMk/>
            <pc:sldMk cId="850035418" sldId="338"/>
            <ac:spMk id="60" creationId="{EBD11311-AAE3-99F3-E382-B5C53A41DB84}"/>
          </ac:spMkLst>
        </pc:spChg>
      </pc:sldChg>
    </pc:docChg>
  </pc:docChgLst>
  <pc:docChgLst>
    <pc:chgData name="Hanneke Vink - van Duren" userId="6a363cd0-5fba-4a61-8782-71b0725cc752" providerId="ADAL" clId="{7CC062FD-8D80-4AAF-A969-AC5753864009}"/>
    <pc:docChg chg="undo custSel addSld modSld">
      <pc:chgData name="Hanneke Vink - van Duren" userId="6a363cd0-5fba-4a61-8782-71b0725cc752" providerId="ADAL" clId="{7CC062FD-8D80-4AAF-A969-AC5753864009}" dt="2024-10-14T06:53:35.138" v="426" actId="14100"/>
      <pc:docMkLst>
        <pc:docMk/>
      </pc:docMkLst>
      <pc:sldChg chg="delSp modSp mod">
        <pc:chgData name="Hanneke Vink - van Duren" userId="6a363cd0-5fba-4a61-8782-71b0725cc752" providerId="ADAL" clId="{7CC062FD-8D80-4AAF-A969-AC5753864009}" dt="2024-10-14T06:31:19.771" v="214" actId="1076"/>
        <pc:sldMkLst>
          <pc:docMk/>
          <pc:sldMk cId="1286836135" sldId="321"/>
        </pc:sldMkLst>
        <pc:spChg chg="mod">
          <ac:chgData name="Hanneke Vink - van Duren" userId="6a363cd0-5fba-4a61-8782-71b0725cc752" providerId="ADAL" clId="{7CC062FD-8D80-4AAF-A969-AC5753864009}" dt="2024-10-14T06:08:51.263" v="40" actId="20577"/>
          <ac:spMkLst>
            <pc:docMk/>
            <pc:sldMk cId="1286836135" sldId="321"/>
            <ac:spMk id="7" creationId="{5A39CAFD-C334-FB50-A3AD-E28DEB2D8015}"/>
          </ac:spMkLst>
        </pc:spChg>
        <pc:spChg chg="del">
          <ac:chgData name="Hanneke Vink - van Duren" userId="6a363cd0-5fba-4a61-8782-71b0725cc752" providerId="ADAL" clId="{7CC062FD-8D80-4AAF-A969-AC5753864009}" dt="2024-10-14T06:29:21.075" v="191" actId="478"/>
          <ac:spMkLst>
            <pc:docMk/>
            <pc:sldMk cId="1286836135" sldId="321"/>
            <ac:spMk id="8" creationId="{21D0A298-166B-D049-B236-018CB1A1AE69}"/>
          </ac:spMkLst>
        </pc:spChg>
        <pc:spChg chg="mod">
          <ac:chgData name="Hanneke Vink - van Duren" userId="6a363cd0-5fba-4a61-8782-71b0725cc752" providerId="ADAL" clId="{7CC062FD-8D80-4AAF-A969-AC5753864009}" dt="2024-10-14T06:29:07.947" v="189" actId="1076"/>
          <ac:spMkLst>
            <pc:docMk/>
            <pc:sldMk cId="1286836135" sldId="321"/>
            <ac:spMk id="10" creationId="{554833DE-8FCC-21B6-81F6-BC3775DA3ABC}"/>
          </ac:spMkLst>
        </pc:spChg>
        <pc:spChg chg="del">
          <ac:chgData name="Hanneke Vink - van Duren" userId="6a363cd0-5fba-4a61-8782-71b0725cc752" providerId="ADAL" clId="{7CC062FD-8D80-4AAF-A969-AC5753864009}" dt="2024-10-14T06:29:31.979" v="194" actId="478"/>
          <ac:spMkLst>
            <pc:docMk/>
            <pc:sldMk cId="1286836135" sldId="321"/>
            <ac:spMk id="11" creationId="{2A5A904A-E01C-B7A7-AE7F-054AA6D844AA}"/>
          </ac:spMkLst>
        </pc:spChg>
        <pc:spChg chg="del">
          <ac:chgData name="Hanneke Vink - van Duren" userId="6a363cd0-5fba-4a61-8782-71b0725cc752" providerId="ADAL" clId="{7CC062FD-8D80-4AAF-A969-AC5753864009}" dt="2024-10-14T06:24:58.508" v="187" actId="478"/>
          <ac:spMkLst>
            <pc:docMk/>
            <pc:sldMk cId="1286836135" sldId="321"/>
            <ac:spMk id="13" creationId="{4883DCC1-D5C0-6AAF-CDCE-FCE0B197680E}"/>
          </ac:spMkLst>
        </pc:spChg>
        <pc:spChg chg="mod">
          <ac:chgData name="Hanneke Vink - van Duren" userId="6a363cd0-5fba-4a61-8782-71b0725cc752" providerId="ADAL" clId="{7CC062FD-8D80-4AAF-A969-AC5753864009}" dt="2024-10-14T06:09:00.030" v="44" actId="20577"/>
          <ac:spMkLst>
            <pc:docMk/>
            <pc:sldMk cId="1286836135" sldId="321"/>
            <ac:spMk id="16" creationId="{7B3E6824-C7E8-7ACA-07B4-278530972B5E}"/>
          </ac:spMkLst>
        </pc:spChg>
        <pc:spChg chg="del">
          <ac:chgData name="Hanneke Vink - van Duren" userId="6a363cd0-5fba-4a61-8782-71b0725cc752" providerId="ADAL" clId="{7CC062FD-8D80-4AAF-A969-AC5753864009}" dt="2024-10-14T06:29:43.957" v="197" actId="478"/>
          <ac:spMkLst>
            <pc:docMk/>
            <pc:sldMk cId="1286836135" sldId="321"/>
            <ac:spMk id="18" creationId="{9AD7F42B-74D9-E5B6-9179-878E0053D289}"/>
          </ac:spMkLst>
        </pc:spChg>
        <pc:spChg chg="mod">
          <ac:chgData name="Hanneke Vink - van Duren" userId="6a363cd0-5fba-4a61-8782-71b0725cc752" providerId="ADAL" clId="{7CC062FD-8D80-4AAF-A969-AC5753864009}" dt="2024-10-14T06:09:03.628" v="46" actId="20577"/>
          <ac:spMkLst>
            <pc:docMk/>
            <pc:sldMk cId="1286836135" sldId="321"/>
            <ac:spMk id="20" creationId="{11E088FF-B5D9-9AD8-C9F4-CAB25D25B097}"/>
          </ac:spMkLst>
        </pc:spChg>
        <pc:spChg chg="del">
          <ac:chgData name="Hanneke Vink - van Duren" userId="6a363cd0-5fba-4a61-8782-71b0725cc752" providerId="ADAL" clId="{7CC062FD-8D80-4AAF-A969-AC5753864009}" dt="2024-10-14T06:29:57.442" v="200" actId="478"/>
          <ac:spMkLst>
            <pc:docMk/>
            <pc:sldMk cId="1286836135" sldId="321"/>
            <ac:spMk id="21" creationId="{1238FCF3-328E-16ED-4FD2-7FDBA712A6E1}"/>
          </ac:spMkLst>
        </pc:spChg>
        <pc:spChg chg="mod">
          <ac:chgData name="Hanneke Vink - van Duren" userId="6a363cd0-5fba-4a61-8782-71b0725cc752" providerId="ADAL" clId="{7CC062FD-8D80-4AAF-A969-AC5753864009}" dt="2024-10-14T06:09:07.063" v="48" actId="20577"/>
          <ac:spMkLst>
            <pc:docMk/>
            <pc:sldMk cId="1286836135" sldId="321"/>
            <ac:spMk id="23" creationId="{E66020BA-780D-29F9-7E75-88678CAD9161}"/>
          </ac:spMkLst>
        </pc:spChg>
        <pc:spChg chg="del">
          <ac:chgData name="Hanneke Vink - van Duren" userId="6a363cd0-5fba-4a61-8782-71b0725cc752" providerId="ADAL" clId="{7CC062FD-8D80-4AAF-A969-AC5753864009}" dt="2024-10-14T06:30:16.561" v="204" actId="478"/>
          <ac:spMkLst>
            <pc:docMk/>
            <pc:sldMk cId="1286836135" sldId="321"/>
            <ac:spMk id="24" creationId="{9CDEB492-F00B-EE4D-32BD-6D59E9F73D54}"/>
          </ac:spMkLst>
        </pc:spChg>
        <pc:spChg chg="mod">
          <ac:chgData name="Hanneke Vink - van Duren" userId="6a363cd0-5fba-4a61-8782-71b0725cc752" providerId="ADAL" clId="{7CC062FD-8D80-4AAF-A969-AC5753864009}" dt="2024-10-14T06:30:10.830" v="202" actId="1076"/>
          <ac:spMkLst>
            <pc:docMk/>
            <pc:sldMk cId="1286836135" sldId="321"/>
            <ac:spMk id="27" creationId="{19C5DA43-0F61-EFE7-D69B-2DC7B29A205F}"/>
          </ac:spMkLst>
        </pc:spChg>
        <pc:spChg chg="del">
          <ac:chgData name="Hanneke Vink - van Duren" userId="6a363cd0-5fba-4a61-8782-71b0725cc752" providerId="ADAL" clId="{7CC062FD-8D80-4AAF-A969-AC5753864009}" dt="2024-10-14T06:21:42.472" v="183" actId="478"/>
          <ac:spMkLst>
            <pc:docMk/>
            <pc:sldMk cId="1286836135" sldId="321"/>
            <ac:spMk id="28" creationId="{E13DA84D-83E4-6FA5-C764-5FE9D19E43CD}"/>
          </ac:spMkLst>
        </pc:spChg>
        <pc:spChg chg="mod">
          <ac:chgData name="Hanneke Vink - van Duren" userId="6a363cd0-5fba-4a61-8782-71b0725cc752" providerId="ADAL" clId="{7CC062FD-8D80-4AAF-A969-AC5753864009}" dt="2024-10-14T06:09:31.679" v="54" actId="20577"/>
          <ac:spMkLst>
            <pc:docMk/>
            <pc:sldMk cId="1286836135" sldId="321"/>
            <ac:spMk id="30" creationId="{515096CB-16CB-7F83-1140-0840CE6C520E}"/>
          </ac:spMkLst>
        </pc:spChg>
        <pc:spChg chg="mod">
          <ac:chgData name="Hanneke Vink - van Duren" userId="6a363cd0-5fba-4a61-8782-71b0725cc752" providerId="ADAL" clId="{7CC062FD-8D80-4AAF-A969-AC5753864009}" dt="2024-10-14T06:30:43.793" v="209" actId="1076"/>
          <ac:spMkLst>
            <pc:docMk/>
            <pc:sldMk cId="1286836135" sldId="321"/>
            <ac:spMk id="48" creationId="{94D67EC1-BB0B-C7D7-EE91-940C931B3ACF}"/>
          </ac:spMkLst>
        </pc:spChg>
        <pc:picChg chg="mod">
          <ac:chgData name="Hanneke Vink - van Duren" userId="6a363cd0-5fba-4a61-8782-71b0725cc752" providerId="ADAL" clId="{7CC062FD-8D80-4AAF-A969-AC5753864009}" dt="2024-10-14T06:30:48.304" v="210" actId="1076"/>
          <ac:picMkLst>
            <pc:docMk/>
            <pc:sldMk cId="1286836135" sldId="321"/>
            <ac:picMk id="2" creationId="{6937E1F5-6E5F-7499-5426-F216EB8E90DE}"/>
          </ac:picMkLst>
        </pc:picChg>
        <pc:picChg chg="mod">
          <ac:chgData name="Hanneke Vink - van Duren" userId="6a363cd0-5fba-4a61-8782-71b0725cc752" providerId="ADAL" clId="{7CC062FD-8D80-4AAF-A969-AC5753864009}" dt="2024-10-14T06:30:39.941" v="208" actId="1076"/>
          <ac:picMkLst>
            <pc:docMk/>
            <pc:sldMk cId="1286836135" sldId="321"/>
            <ac:picMk id="6" creationId="{1674CF9F-DF3D-0287-F0C4-3F2D404D0DA1}"/>
          </ac:picMkLst>
        </pc:picChg>
        <pc:picChg chg="mod">
          <ac:chgData name="Hanneke Vink - van Duren" userId="6a363cd0-5fba-4a61-8782-71b0725cc752" providerId="ADAL" clId="{7CC062FD-8D80-4AAF-A969-AC5753864009}" dt="2024-10-14T06:30:53.713" v="211" actId="1076"/>
          <ac:picMkLst>
            <pc:docMk/>
            <pc:sldMk cId="1286836135" sldId="321"/>
            <ac:picMk id="9" creationId="{F5AC7F2D-A4F8-8BD1-0539-2F8A6B105970}"/>
          </ac:picMkLst>
        </pc:picChg>
        <pc:picChg chg="mod">
          <ac:chgData name="Hanneke Vink - van Duren" userId="6a363cd0-5fba-4a61-8782-71b0725cc752" providerId="ADAL" clId="{7CC062FD-8D80-4AAF-A969-AC5753864009}" dt="2024-10-14T06:29:37.341" v="195" actId="1076"/>
          <ac:picMkLst>
            <pc:docMk/>
            <pc:sldMk cId="1286836135" sldId="321"/>
            <ac:picMk id="14" creationId="{EA8FD30A-BC1B-D2FA-1D40-54790721010C}"/>
          </ac:picMkLst>
        </pc:picChg>
        <pc:picChg chg="mod">
          <ac:chgData name="Hanneke Vink - van Duren" userId="6a363cd0-5fba-4a61-8782-71b0725cc752" providerId="ADAL" clId="{7CC062FD-8D80-4AAF-A969-AC5753864009}" dt="2024-10-14T06:31:03.021" v="212" actId="1076"/>
          <ac:picMkLst>
            <pc:docMk/>
            <pc:sldMk cId="1286836135" sldId="321"/>
            <ac:picMk id="19" creationId="{BF25FD08-1B4E-930B-CCFB-03C486AFF58D}"/>
          </ac:picMkLst>
        </pc:picChg>
        <pc:picChg chg="mod">
          <ac:chgData name="Hanneke Vink - van Duren" userId="6a363cd0-5fba-4a61-8782-71b0725cc752" providerId="ADAL" clId="{7CC062FD-8D80-4AAF-A969-AC5753864009}" dt="2024-10-14T06:30:04.389" v="201" actId="1076"/>
          <ac:picMkLst>
            <pc:docMk/>
            <pc:sldMk cId="1286836135" sldId="321"/>
            <ac:picMk id="22" creationId="{A2472F22-B0BE-B451-CF38-4A1D02C4BE53}"/>
          </ac:picMkLst>
        </pc:picChg>
        <pc:picChg chg="mod">
          <ac:chgData name="Hanneke Vink - van Duren" userId="6a363cd0-5fba-4a61-8782-71b0725cc752" providerId="ADAL" clId="{7CC062FD-8D80-4AAF-A969-AC5753864009}" dt="2024-10-14T06:31:10.917" v="213" actId="1076"/>
          <ac:picMkLst>
            <pc:docMk/>
            <pc:sldMk cId="1286836135" sldId="321"/>
            <ac:picMk id="25" creationId="{3DA3959F-D3AE-21A6-FE38-FEA383AA0BD0}"/>
          </ac:picMkLst>
        </pc:picChg>
        <pc:picChg chg="mod">
          <ac:chgData name="Hanneke Vink - van Duren" userId="6a363cd0-5fba-4a61-8782-71b0725cc752" providerId="ADAL" clId="{7CC062FD-8D80-4AAF-A969-AC5753864009}" dt="2024-10-14T06:31:19.771" v="214" actId="1076"/>
          <ac:picMkLst>
            <pc:docMk/>
            <pc:sldMk cId="1286836135" sldId="321"/>
            <ac:picMk id="29" creationId="{4326D00D-3CFD-33F6-516F-74EB8E4AA3B4}"/>
          </ac:picMkLst>
        </pc:picChg>
      </pc:sldChg>
      <pc:sldChg chg="delSp modSp mod">
        <pc:chgData name="Hanneke Vink - van Duren" userId="6a363cd0-5fba-4a61-8782-71b0725cc752" providerId="ADAL" clId="{7CC062FD-8D80-4AAF-A969-AC5753864009}" dt="2024-10-14T06:33:42.790" v="245" actId="1076"/>
        <pc:sldMkLst>
          <pc:docMk/>
          <pc:sldMk cId="3907684740" sldId="341"/>
        </pc:sldMkLst>
        <pc:spChg chg="del">
          <ac:chgData name="Hanneke Vink - van Duren" userId="6a363cd0-5fba-4a61-8782-71b0725cc752" providerId="ADAL" clId="{7CC062FD-8D80-4AAF-A969-AC5753864009}" dt="2024-10-14T06:31:32.619" v="216" actId="478"/>
          <ac:spMkLst>
            <pc:docMk/>
            <pc:sldMk cId="3907684740" sldId="341"/>
            <ac:spMk id="2" creationId="{AEA299E4-76BD-3701-88BC-9A36E782EF20}"/>
          </ac:spMkLst>
        </pc:spChg>
        <pc:spChg chg="mod">
          <ac:chgData name="Hanneke Vink - van Duren" userId="6a363cd0-5fba-4a61-8782-71b0725cc752" providerId="ADAL" clId="{7CC062FD-8D80-4AAF-A969-AC5753864009}" dt="2024-10-14T06:10:01.268" v="60" actId="20577"/>
          <ac:spMkLst>
            <pc:docMk/>
            <pc:sldMk cId="3907684740" sldId="341"/>
            <ac:spMk id="4" creationId="{32112DCC-F291-5EAF-642A-0D3015D9B6AA}"/>
          </ac:spMkLst>
        </pc:spChg>
        <pc:spChg chg="del">
          <ac:chgData name="Hanneke Vink - van Duren" userId="6a363cd0-5fba-4a61-8782-71b0725cc752" providerId="ADAL" clId="{7CC062FD-8D80-4AAF-A969-AC5753864009}" dt="2024-10-14T06:31:43.153" v="219" actId="478"/>
          <ac:spMkLst>
            <pc:docMk/>
            <pc:sldMk cId="3907684740" sldId="341"/>
            <ac:spMk id="5" creationId="{16233E6D-F0CA-5973-221B-D9B5E2629CF6}"/>
          </ac:spMkLst>
        </pc:spChg>
        <pc:spChg chg="mod">
          <ac:chgData name="Hanneke Vink - van Duren" userId="6a363cd0-5fba-4a61-8782-71b0725cc752" providerId="ADAL" clId="{7CC062FD-8D80-4AAF-A969-AC5753864009}" dt="2024-10-14T06:09:47.964" v="57" actId="20577"/>
          <ac:spMkLst>
            <pc:docMk/>
            <pc:sldMk cId="3907684740" sldId="341"/>
            <ac:spMk id="7" creationId="{C1723A0E-D60A-BB13-A0B9-8FB9439D639C}"/>
          </ac:spMkLst>
        </pc:spChg>
        <pc:spChg chg="del">
          <ac:chgData name="Hanneke Vink - van Duren" userId="6a363cd0-5fba-4a61-8782-71b0725cc752" providerId="ADAL" clId="{7CC062FD-8D80-4AAF-A969-AC5753864009}" dt="2024-10-14T06:31:56.765" v="222" actId="478"/>
          <ac:spMkLst>
            <pc:docMk/>
            <pc:sldMk cId="3907684740" sldId="341"/>
            <ac:spMk id="8" creationId="{E339D439-14B9-9811-0FE3-F6C4074D9E77}"/>
          </ac:spMkLst>
        </pc:spChg>
        <pc:spChg chg="mod">
          <ac:chgData name="Hanneke Vink - van Duren" userId="6a363cd0-5fba-4a61-8782-71b0725cc752" providerId="ADAL" clId="{7CC062FD-8D80-4AAF-A969-AC5753864009}" dt="2024-10-14T06:33:10.952" v="238" actId="1076"/>
          <ac:spMkLst>
            <pc:docMk/>
            <pc:sldMk cId="3907684740" sldId="341"/>
            <ac:spMk id="10" creationId="{ABF15826-7536-E8C4-777E-1BAF124246C0}"/>
          </ac:spMkLst>
        </pc:spChg>
        <pc:spChg chg="del">
          <ac:chgData name="Hanneke Vink - van Duren" userId="6a363cd0-5fba-4a61-8782-71b0725cc752" providerId="ADAL" clId="{7CC062FD-8D80-4AAF-A969-AC5753864009}" dt="2024-10-14T06:32:07.527" v="225" actId="478"/>
          <ac:spMkLst>
            <pc:docMk/>
            <pc:sldMk cId="3907684740" sldId="341"/>
            <ac:spMk id="11" creationId="{3DDDAB97-5D1F-B140-0F10-3D93B03D051C}"/>
          </ac:spMkLst>
        </pc:spChg>
        <pc:spChg chg="mod">
          <ac:chgData name="Hanneke Vink - van Duren" userId="6a363cd0-5fba-4a61-8782-71b0725cc752" providerId="ADAL" clId="{7CC062FD-8D80-4AAF-A969-AC5753864009}" dt="2024-10-14T06:10:09.073" v="63" actId="20577"/>
          <ac:spMkLst>
            <pc:docMk/>
            <pc:sldMk cId="3907684740" sldId="341"/>
            <ac:spMk id="16" creationId="{39BBA92F-471E-73C1-DC4B-5A0769A47853}"/>
          </ac:spMkLst>
        </pc:spChg>
        <pc:spChg chg="del">
          <ac:chgData name="Hanneke Vink - van Duren" userId="6a363cd0-5fba-4a61-8782-71b0725cc752" providerId="ADAL" clId="{7CC062FD-8D80-4AAF-A969-AC5753864009}" dt="2024-10-14T06:32:18.402" v="228" actId="478"/>
          <ac:spMkLst>
            <pc:docMk/>
            <pc:sldMk cId="3907684740" sldId="341"/>
            <ac:spMk id="18" creationId="{D8EDB07A-2544-0847-1A4A-7E2373EF0457}"/>
          </ac:spMkLst>
        </pc:spChg>
        <pc:spChg chg="mod">
          <ac:chgData name="Hanneke Vink - van Duren" userId="6a363cd0-5fba-4a61-8782-71b0725cc752" providerId="ADAL" clId="{7CC062FD-8D80-4AAF-A969-AC5753864009}" dt="2024-10-14T06:33:23.142" v="241" actId="1076"/>
          <ac:spMkLst>
            <pc:docMk/>
            <pc:sldMk cId="3907684740" sldId="341"/>
            <ac:spMk id="20" creationId="{79D787BE-7C26-363C-8A17-38D4C54DA1A0}"/>
          </ac:spMkLst>
        </pc:spChg>
        <pc:spChg chg="del">
          <ac:chgData name="Hanneke Vink - van Duren" userId="6a363cd0-5fba-4a61-8782-71b0725cc752" providerId="ADAL" clId="{7CC062FD-8D80-4AAF-A969-AC5753864009}" dt="2024-10-14T06:32:30.020" v="231" actId="478"/>
          <ac:spMkLst>
            <pc:docMk/>
            <pc:sldMk cId="3907684740" sldId="341"/>
            <ac:spMk id="21" creationId="{DDB5AA7A-7E77-FEC8-1137-AC4337619785}"/>
          </ac:spMkLst>
        </pc:spChg>
        <pc:spChg chg="mod">
          <ac:chgData name="Hanneke Vink - van Duren" userId="6a363cd0-5fba-4a61-8782-71b0725cc752" providerId="ADAL" clId="{7CC062FD-8D80-4AAF-A969-AC5753864009}" dt="2024-10-14T06:10:33.502" v="70" actId="20577"/>
          <ac:spMkLst>
            <pc:docMk/>
            <pc:sldMk cId="3907684740" sldId="341"/>
            <ac:spMk id="23" creationId="{7483E2B6-BB7B-64DB-44E5-A7C54C65F5C9}"/>
          </ac:spMkLst>
        </pc:spChg>
        <pc:spChg chg="del">
          <ac:chgData name="Hanneke Vink - van Duren" userId="6a363cd0-5fba-4a61-8782-71b0725cc752" providerId="ADAL" clId="{7CC062FD-8D80-4AAF-A969-AC5753864009}" dt="2024-10-14T06:32:40.030" v="234" actId="478"/>
          <ac:spMkLst>
            <pc:docMk/>
            <pc:sldMk cId="3907684740" sldId="341"/>
            <ac:spMk id="24" creationId="{AE72F2C4-6A65-1DA1-A93E-6999CC95D208}"/>
          </ac:spMkLst>
        </pc:spChg>
        <pc:spChg chg="mod">
          <ac:chgData name="Hanneke Vink - van Duren" userId="6a363cd0-5fba-4a61-8782-71b0725cc752" providerId="ADAL" clId="{7CC062FD-8D80-4AAF-A969-AC5753864009}" dt="2024-10-14T06:10:41.912" v="72" actId="20577"/>
          <ac:spMkLst>
            <pc:docMk/>
            <pc:sldMk cId="3907684740" sldId="341"/>
            <ac:spMk id="27" creationId="{32EA59DC-5BC4-DD8F-9BFC-EFF71B808B4F}"/>
          </ac:spMkLst>
        </pc:spChg>
        <pc:spChg chg="mod">
          <ac:chgData name="Hanneke Vink - van Duren" userId="6a363cd0-5fba-4a61-8782-71b0725cc752" providerId="ADAL" clId="{7CC062FD-8D80-4AAF-A969-AC5753864009}" dt="2024-10-14T06:10:48.929" v="74" actId="20577"/>
          <ac:spMkLst>
            <pc:docMk/>
            <pc:sldMk cId="3907684740" sldId="341"/>
            <ac:spMk id="30" creationId="{5E045407-B7AF-818D-7FC4-8746800FF130}"/>
          </ac:spMkLst>
        </pc:spChg>
        <pc:picChg chg="mod">
          <ac:chgData name="Hanneke Vink - van Duren" userId="6a363cd0-5fba-4a61-8782-71b0725cc752" providerId="ADAL" clId="{7CC062FD-8D80-4AAF-A969-AC5753864009}" dt="2024-10-14T06:33:04.642" v="236" actId="1076"/>
          <ac:picMkLst>
            <pc:docMk/>
            <pc:sldMk cId="3907684740" sldId="341"/>
            <ac:picMk id="3" creationId="{E7DFA9B9-801E-141F-3324-06C9B45D10FC}"/>
          </ac:picMkLst>
        </pc:picChg>
        <pc:picChg chg="mod">
          <ac:chgData name="Hanneke Vink - van Duren" userId="6a363cd0-5fba-4a61-8782-71b0725cc752" providerId="ADAL" clId="{7CC062FD-8D80-4AAF-A969-AC5753864009}" dt="2024-10-14T06:33:08.874" v="237" actId="1076"/>
          <ac:picMkLst>
            <pc:docMk/>
            <pc:sldMk cId="3907684740" sldId="341"/>
            <ac:picMk id="6" creationId="{008CDC32-EF4D-C1D9-5043-3B8618D7079F}"/>
          </ac:picMkLst>
        </pc:picChg>
        <pc:picChg chg="mod">
          <ac:chgData name="Hanneke Vink - van Duren" userId="6a363cd0-5fba-4a61-8782-71b0725cc752" providerId="ADAL" clId="{7CC062FD-8D80-4AAF-A969-AC5753864009}" dt="2024-10-14T06:33:16.571" v="239" actId="1076"/>
          <ac:picMkLst>
            <pc:docMk/>
            <pc:sldMk cId="3907684740" sldId="341"/>
            <ac:picMk id="9" creationId="{D36C339D-4CEB-1E25-B257-13AACA1C47C1}"/>
          </ac:picMkLst>
        </pc:picChg>
        <pc:picChg chg="mod">
          <ac:chgData name="Hanneke Vink - van Duren" userId="6a363cd0-5fba-4a61-8782-71b0725cc752" providerId="ADAL" clId="{7CC062FD-8D80-4AAF-A969-AC5753864009}" dt="2024-10-14T06:33:20.343" v="240" actId="1076"/>
          <ac:picMkLst>
            <pc:docMk/>
            <pc:sldMk cId="3907684740" sldId="341"/>
            <ac:picMk id="14" creationId="{DC4A387C-6022-C2FC-3552-16885645E264}"/>
          </ac:picMkLst>
        </pc:picChg>
        <pc:picChg chg="mod">
          <ac:chgData name="Hanneke Vink - van Duren" userId="6a363cd0-5fba-4a61-8782-71b0725cc752" providerId="ADAL" clId="{7CC062FD-8D80-4AAF-A969-AC5753864009}" dt="2024-10-14T06:33:25.916" v="242" actId="1076"/>
          <ac:picMkLst>
            <pc:docMk/>
            <pc:sldMk cId="3907684740" sldId="341"/>
            <ac:picMk id="19" creationId="{9314BC77-6521-8A73-E3E3-3011D0E093E7}"/>
          </ac:picMkLst>
        </pc:picChg>
        <pc:picChg chg="mod">
          <ac:chgData name="Hanneke Vink - van Duren" userId="6a363cd0-5fba-4a61-8782-71b0725cc752" providerId="ADAL" clId="{7CC062FD-8D80-4AAF-A969-AC5753864009}" dt="2024-10-14T06:33:33.737" v="243" actId="1076"/>
          <ac:picMkLst>
            <pc:docMk/>
            <pc:sldMk cId="3907684740" sldId="341"/>
            <ac:picMk id="22" creationId="{9D9B9164-1BF7-D6BD-A3EF-F2ADFD31C48E}"/>
          </ac:picMkLst>
        </pc:picChg>
        <pc:picChg chg="mod">
          <ac:chgData name="Hanneke Vink - van Duren" userId="6a363cd0-5fba-4a61-8782-71b0725cc752" providerId="ADAL" clId="{7CC062FD-8D80-4AAF-A969-AC5753864009}" dt="2024-10-14T06:33:36.490" v="244" actId="1076"/>
          <ac:picMkLst>
            <pc:docMk/>
            <pc:sldMk cId="3907684740" sldId="341"/>
            <ac:picMk id="25" creationId="{EAB65AA8-77CB-2FA0-A15F-3150673B3882}"/>
          </ac:picMkLst>
        </pc:picChg>
        <pc:picChg chg="mod">
          <ac:chgData name="Hanneke Vink - van Duren" userId="6a363cd0-5fba-4a61-8782-71b0725cc752" providerId="ADAL" clId="{7CC062FD-8D80-4AAF-A969-AC5753864009}" dt="2024-10-14T06:33:42.790" v="245" actId="1076"/>
          <ac:picMkLst>
            <pc:docMk/>
            <pc:sldMk cId="3907684740" sldId="341"/>
            <ac:picMk id="29" creationId="{60CBBE32-DB7E-B8B8-0A5E-64EC9FE81B21}"/>
          </ac:picMkLst>
        </pc:picChg>
      </pc:sldChg>
      <pc:sldChg chg="addSp delSp modSp mod">
        <pc:chgData name="Hanneke Vink - van Duren" userId="6a363cd0-5fba-4a61-8782-71b0725cc752" providerId="ADAL" clId="{7CC062FD-8D80-4AAF-A969-AC5753864009}" dt="2024-10-14T06:46:36.571" v="376" actId="1076"/>
        <pc:sldMkLst>
          <pc:docMk/>
          <pc:sldMk cId="1560962679" sldId="343"/>
        </pc:sldMkLst>
        <pc:spChg chg="del">
          <ac:chgData name="Hanneke Vink - van Duren" userId="6a363cd0-5fba-4a61-8782-71b0725cc752" providerId="ADAL" clId="{7CC062FD-8D80-4AAF-A969-AC5753864009}" dt="2024-10-14T06:34:19.892" v="251" actId="478"/>
          <ac:spMkLst>
            <pc:docMk/>
            <pc:sldMk cId="1560962679" sldId="343"/>
            <ac:spMk id="2" creationId="{CB6D2FCD-0A24-1233-E045-C02DEF8E4273}"/>
          </ac:spMkLst>
        </pc:spChg>
        <pc:spChg chg="add mod">
          <ac:chgData name="Hanneke Vink - van Duren" userId="6a363cd0-5fba-4a61-8782-71b0725cc752" providerId="ADAL" clId="{7CC062FD-8D80-4AAF-A969-AC5753864009}" dt="2024-10-14T06:46:36.571" v="376" actId="1076"/>
          <ac:spMkLst>
            <pc:docMk/>
            <pc:sldMk cId="1560962679" sldId="343"/>
            <ac:spMk id="6" creationId="{CC75EC2C-9838-5D55-86AE-61A11C581B13}"/>
          </ac:spMkLst>
        </pc:spChg>
        <pc:spChg chg="add mod">
          <ac:chgData name="Hanneke Vink - van Duren" userId="6a363cd0-5fba-4a61-8782-71b0725cc752" providerId="ADAL" clId="{7CC062FD-8D80-4AAF-A969-AC5753864009}" dt="2024-10-14T06:46:36.571" v="376" actId="1076"/>
          <ac:spMkLst>
            <pc:docMk/>
            <pc:sldMk cId="1560962679" sldId="343"/>
            <ac:spMk id="10" creationId="{B1F50C79-3500-8D8C-B276-3BD648B45B0B}"/>
          </ac:spMkLst>
        </pc:spChg>
        <pc:spChg chg="mod">
          <ac:chgData name="Hanneke Vink - van Duren" userId="6a363cd0-5fba-4a61-8782-71b0725cc752" providerId="ADAL" clId="{7CC062FD-8D80-4AAF-A969-AC5753864009}" dt="2024-10-14T06:11:00.310" v="76" actId="20577"/>
          <ac:spMkLst>
            <pc:docMk/>
            <pc:sldMk cId="1560962679" sldId="343"/>
            <ac:spMk id="33" creationId="{95411DC9-0E24-6B02-3BF7-C15CA43D0ACA}"/>
          </ac:spMkLst>
        </pc:spChg>
        <pc:spChg chg="del">
          <ac:chgData name="Hanneke Vink - van Duren" userId="6a363cd0-5fba-4a61-8782-71b0725cc752" providerId="ADAL" clId="{7CC062FD-8D80-4AAF-A969-AC5753864009}" dt="2024-10-14T06:34:30.900" v="254" actId="478"/>
          <ac:spMkLst>
            <pc:docMk/>
            <pc:sldMk cId="1560962679" sldId="343"/>
            <ac:spMk id="34" creationId="{F8ED60DB-CA64-A133-7475-D84D8C7E5B2A}"/>
          </ac:spMkLst>
        </pc:spChg>
        <pc:spChg chg="mod">
          <ac:chgData name="Hanneke Vink - van Duren" userId="6a363cd0-5fba-4a61-8782-71b0725cc752" providerId="ADAL" clId="{7CC062FD-8D80-4AAF-A969-AC5753864009}" dt="2024-10-14T06:11:08.254" v="78" actId="20577"/>
          <ac:spMkLst>
            <pc:docMk/>
            <pc:sldMk cId="1560962679" sldId="343"/>
            <ac:spMk id="36" creationId="{8D6D2AF9-AF4B-CDFB-D0D7-908B9A998FE8}"/>
          </ac:spMkLst>
        </pc:spChg>
        <pc:spChg chg="del">
          <ac:chgData name="Hanneke Vink - van Duren" userId="6a363cd0-5fba-4a61-8782-71b0725cc752" providerId="ADAL" clId="{7CC062FD-8D80-4AAF-A969-AC5753864009}" dt="2024-10-14T06:34:09.690" v="248" actId="478"/>
          <ac:spMkLst>
            <pc:docMk/>
            <pc:sldMk cId="1560962679" sldId="343"/>
            <ac:spMk id="37" creationId="{C0D03ED6-B62D-BE0F-BB0F-2DBA1EA31E51}"/>
          </ac:spMkLst>
        </pc:spChg>
        <pc:spChg chg="mod">
          <ac:chgData name="Hanneke Vink - van Duren" userId="6a363cd0-5fba-4a61-8782-71b0725cc752" providerId="ADAL" clId="{7CC062FD-8D80-4AAF-A969-AC5753864009}" dt="2024-10-14T06:11:18.328" v="80" actId="20577"/>
          <ac:spMkLst>
            <pc:docMk/>
            <pc:sldMk cId="1560962679" sldId="343"/>
            <ac:spMk id="39" creationId="{5BB7A2BE-FE52-53E8-5783-2334E315B9E8}"/>
          </ac:spMkLst>
        </pc:spChg>
        <pc:spChg chg="mod">
          <ac:chgData name="Hanneke Vink - van Duren" userId="6a363cd0-5fba-4a61-8782-71b0725cc752" providerId="ADAL" clId="{7CC062FD-8D80-4AAF-A969-AC5753864009}" dt="2024-10-14T06:11:26.709" v="82" actId="20577"/>
          <ac:spMkLst>
            <pc:docMk/>
            <pc:sldMk cId="1560962679" sldId="343"/>
            <ac:spMk id="42" creationId="{46FCDBFD-A54C-E0F4-20F7-3724564575EF}"/>
          </ac:spMkLst>
        </pc:spChg>
        <pc:spChg chg="del">
          <ac:chgData name="Hanneke Vink - van Duren" userId="6a363cd0-5fba-4a61-8782-71b0725cc752" providerId="ADAL" clId="{7CC062FD-8D80-4AAF-A969-AC5753864009}" dt="2024-10-14T06:39:52.350" v="257" actId="478"/>
          <ac:spMkLst>
            <pc:docMk/>
            <pc:sldMk cId="1560962679" sldId="343"/>
            <ac:spMk id="68" creationId="{9ED542CA-506A-089F-68D8-7F7510777F14}"/>
          </ac:spMkLst>
        </pc:spChg>
        <pc:spChg chg="del mod ord">
          <ac:chgData name="Hanneke Vink - van Duren" userId="6a363cd0-5fba-4a61-8782-71b0725cc752" providerId="ADAL" clId="{7CC062FD-8D80-4AAF-A969-AC5753864009}" dt="2024-10-14T06:45:22.014" v="333" actId="478"/>
          <ac:spMkLst>
            <pc:docMk/>
            <pc:sldMk cId="1560962679" sldId="343"/>
            <ac:spMk id="74" creationId="{54BE78CE-25F0-740E-42F6-0B5579E2A2C9}"/>
          </ac:spMkLst>
        </pc:spChg>
        <pc:spChg chg="mod">
          <ac:chgData name="Hanneke Vink - van Duren" userId="6a363cd0-5fba-4a61-8782-71b0725cc752" providerId="ADAL" clId="{7CC062FD-8D80-4AAF-A969-AC5753864009}" dt="2024-10-14T06:45:05.464" v="330" actId="1076"/>
          <ac:spMkLst>
            <pc:docMk/>
            <pc:sldMk cId="1560962679" sldId="343"/>
            <ac:spMk id="77" creationId="{48A92FF0-A128-D6B4-D0D2-852D4D9CC692}"/>
          </ac:spMkLst>
        </pc:spChg>
        <pc:spChg chg="mod">
          <ac:chgData name="Hanneke Vink - van Duren" userId="6a363cd0-5fba-4a61-8782-71b0725cc752" providerId="ADAL" clId="{7CC062FD-8D80-4AAF-A969-AC5753864009}" dt="2024-10-14T06:34:01.689" v="246" actId="1076"/>
          <ac:spMkLst>
            <pc:docMk/>
            <pc:sldMk cId="1560962679" sldId="343"/>
            <ac:spMk id="78" creationId="{4E5E4507-ED56-AE2B-470B-A677D2E678D3}"/>
          </ac:spMkLst>
        </pc:spChg>
        <pc:spChg chg="mod">
          <ac:chgData name="Hanneke Vink - van Duren" userId="6a363cd0-5fba-4a61-8782-71b0725cc752" providerId="ADAL" clId="{7CC062FD-8D80-4AAF-A969-AC5753864009}" dt="2024-10-14T06:45:43.578" v="373" actId="20577"/>
          <ac:spMkLst>
            <pc:docMk/>
            <pc:sldMk cId="1560962679" sldId="343"/>
            <ac:spMk id="80" creationId="{DE704A88-23A6-CD91-B65E-900BDACF4A6E}"/>
          </ac:spMkLst>
        </pc:spChg>
        <pc:spChg chg="mod">
          <ac:chgData name="Hanneke Vink - van Duren" userId="6a363cd0-5fba-4a61-8782-71b0725cc752" providerId="ADAL" clId="{7CC062FD-8D80-4AAF-A969-AC5753864009}" dt="2024-10-14T06:45:34.258" v="353" actId="20577"/>
          <ac:spMkLst>
            <pc:docMk/>
            <pc:sldMk cId="1560962679" sldId="343"/>
            <ac:spMk id="86" creationId="{FE90675F-79CA-9DDE-2D26-5E6295031019}"/>
          </ac:spMkLst>
        </pc:spChg>
        <pc:picChg chg="add del mod modCrop">
          <ac:chgData name="Hanneke Vink - van Duren" userId="6a363cd0-5fba-4a61-8782-71b0725cc752" providerId="ADAL" clId="{7CC062FD-8D80-4AAF-A969-AC5753864009}" dt="2024-10-14T06:41:18.672" v="267" actId="478"/>
          <ac:picMkLst>
            <pc:docMk/>
            <pc:sldMk cId="1560962679" sldId="343"/>
            <ac:picMk id="4" creationId="{6DE9C6A5-AA6F-1163-EC9D-8AC6A5B0ED58}"/>
          </ac:picMkLst>
        </pc:picChg>
        <pc:picChg chg="add mod">
          <ac:chgData name="Hanneke Vink - van Duren" userId="6a363cd0-5fba-4a61-8782-71b0725cc752" providerId="ADAL" clId="{7CC062FD-8D80-4AAF-A969-AC5753864009}" dt="2024-10-14T06:46:36.571" v="376" actId="1076"/>
          <ac:picMkLst>
            <pc:docMk/>
            <pc:sldMk cId="1560962679" sldId="343"/>
            <ac:picMk id="7" creationId="{1A4A209E-6C1C-79FE-3CD3-1BB9BDA65B32}"/>
          </ac:picMkLst>
        </pc:picChg>
        <pc:picChg chg="mod">
          <ac:chgData name="Hanneke Vink - van Duren" userId="6a363cd0-5fba-4a61-8782-71b0725cc752" providerId="ADAL" clId="{7CC062FD-8D80-4AAF-A969-AC5753864009}" dt="2024-10-14T06:34:25.289" v="252" actId="1076"/>
          <ac:picMkLst>
            <pc:docMk/>
            <pc:sldMk cId="1560962679" sldId="343"/>
            <ac:picMk id="8" creationId="{2334ED59-0D8B-29A9-C4BE-48893CB52FA9}"/>
          </ac:picMkLst>
        </pc:picChg>
        <pc:picChg chg="add mod">
          <ac:chgData name="Hanneke Vink - van Duren" userId="6a363cd0-5fba-4a61-8782-71b0725cc752" providerId="ADAL" clId="{7CC062FD-8D80-4AAF-A969-AC5753864009}" dt="2024-10-14T06:46:36.571" v="376" actId="1076"/>
          <ac:picMkLst>
            <pc:docMk/>
            <pc:sldMk cId="1560962679" sldId="343"/>
            <ac:picMk id="11" creationId="{78D66D3F-081C-4D5F-902C-244F8DD9EC45}"/>
          </ac:picMkLst>
        </pc:picChg>
        <pc:picChg chg="mod">
          <ac:chgData name="Hanneke Vink - van Duren" userId="6a363cd0-5fba-4a61-8782-71b0725cc752" providerId="ADAL" clId="{7CC062FD-8D80-4AAF-A969-AC5753864009}" dt="2024-10-14T06:34:37.670" v="255" actId="1076"/>
          <ac:picMkLst>
            <pc:docMk/>
            <pc:sldMk cId="1560962679" sldId="343"/>
            <ac:picMk id="35" creationId="{9370046B-9ADD-4706-AD67-4E665AC7DE88}"/>
          </ac:picMkLst>
        </pc:picChg>
        <pc:picChg chg="mod">
          <ac:chgData name="Hanneke Vink - van Duren" userId="6a363cd0-5fba-4a61-8782-71b0725cc752" providerId="ADAL" clId="{7CC062FD-8D80-4AAF-A969-AC5753864009}" dt="2024-10-14T06:34:14.462" v="249" actId="1076"/>
          <ac:picMkLst>
            <pc:docMk/>
            <pc:sldMk cId="1560962679" sldId="343"/>
            <ac:picMk id="38" creationId="{B89B5661-E607-C1DF-2330-34FB3CE10164}"/>
          </ac:picMkLst>
        </pc:picChg>
        <pc:picChg chg="del">
          <ac:chgData name="Hanneke Vink - van Duren" userId="6a363cd0-5fba-4a61-8782-71b0725cc752" providerId="ADAL" clId="{7CC062FD-8D80-4AAF-A969-AC5753864009}" dt="2024-10-14T06:39:48.065" v="256" actId="478"/>
          <ac:picMkLst>
            <pc:docMk/>
            <pc:sldMk cId="1560962679" sldId="343"/>
            <ac:picMk id="69" creationId="{3B80A8D0-0DC6-5655-5F09-736EEABCFCBC}"/>
          </ac:picMkLst>
        </pc:picChg>
        <pc:picChg chg="del mod">
          <ac:chgData name="Hanneke Vink - van Duren" userId="6a363cd0-5fba-4a61-8782-71b0725cc752" providerId="ADAL" clId="{7CC062FD-8D80-4AAF-A969-AC5753864009}" dt="2024-10-14T06:45:15.131" v="332" actId="478"/>
          <ac:picMkLst>
            <pc:docMk/>
            <pc:sldMk cId="1560962679" sldId="343"/>
            <ac:picMk id="75" creationId="{5BEAF991-5F59-7F6B-F97B-B6FA8A062C9E}"/>
          </ac:picMkLst>
        </pc:picChg>
        <pc:picChg chg="mod">
          <ac:chgData name="Hanneke Vink - van Duren" userId="6a363cd0-5fba-4a61-8782-71b0725cc752" providerId="ADAL" clId="{7CC062FD-8D80-4AAF-A969-AC5753864009}" dt="2024-10-14T06:45:03.506" v="322" actId="1076"/>
          <ac:picMkLst>
            <pc:docMk/>
            <pc:sldMk cId="1560962679" sldId="343"/>
            <ac:picMk id="76" creationId="{5AF38D19-6CA6-A5CE-11D9-7456449A4E12}"/>
          </ac:picMkLst>
        </pc:picChg>
        <pc:cxnChg chg="add mod">
          <ac:chgData name="Hanneke Vink - van Duren" userId="6a363cd0-5fba-4a61-8782-71b0725cc752" providerId="ADAL" clId="{7CC062FD-8D80-4AAF-A969-AC5753864009}" dt="2024-10-14T06:46:36.571" v="376" actId="1076"/>
          <ac:cxnSpMkLst>
            <pc:docMk/>
            <pc:sldMk cId="1560962679" sldId="343"/>
            <ac:cxnSpMk id="5" creationId="{0E80210E-7328-5704-716D-04734E1700FB}"/>
          </ac:cxnSpMkLst>
        </pc:cxnChg>
        <pc:cxnChg chg="add mod">
          <ac:chgData name="Hanneke Vink - van Duren" userId="6a363cd0-5fba-4a61-8782-71b0725cc752" providerId="ADAL" clId="{7CC062FD-8D80-4AAF-A969-AC5753864009}" dt="2024-10-14T06:46:36.571" v="376" actId="1076"/>
          <ac:cxnSpMkLst>
            <pc:docMk/>
            <pc:sldMk cId="1560962679" sldId="343"/>
            <ac:cxnSpMk id="9" creationId="{5375AC94-79BF-E3D6-5D9A-2D3D16524932}"/>
          </ac:cxnSpMkLst>
        </pc:cxnChg>
        <pc:cxnChg chg="del">
          <ac:chgData name="Hanneke Vink - van Duren" userId="6a363cd0-5fba-4a61-8782-71b0725cc752" providerId="ADAL" clId="{7CC062FD-8D80-4AAF-A969-AC5753864009}" dt="2024-10-14T06:39:54.597" v="258" actId="478"/>
          <ac:cxnSpMkLst>
            <pc:docMk/>
            <pc:sldMk cId="1560962679" sldId="343"/>
            <ac:cxnSpMk id="67" creationId="{D0264822-5E2B-AAE8-C42B-0B6F02AED4A0}"/>
          </ac:cxnSpMkLst>
        </pc:cxnChg>
        <pc:cxnChg chg="add del">
          <ac:chgData name="Hanneke Vink - van Duren" userId="6a363cd0-5fba-4a61-8782-71b0725cc752" providerId="ADAL" clId="{7CC062FD-8D80-4AAF-A969-AC5753864009}" dt="2024-10-14T06:46:05.136" v="374" actId="478"/>
          <ac:cxnSpMkLst>
            <pc:docMk/>
            <pc:sldMk cId="1560962679" sldId="343"/>
            <ac:cxnSpMk id="73" creationId="{9BCD8461-559B-D991-6FD2-6FE46D83AC07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48:22.382" v="385" actId="1076"/>
        <pc:sldMkLst>
          <pc:docMk/>
          <pc:sldMk cId="1192731260" sldId="345"/>
        </pc:sldMkLst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98" creationId="{D9C6DE50-77A7-AE6B-F8D8-9EA9B5A05B46}"/>
          </ac:spMkLst>
        </pc:spChg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100" creationId="{E98934C6-8455-9082-02D0-AFAEA4914827}"/>
          </ac:spMkLst>
        </pc:spChg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103" creationId="{67F3EC47-FFB6-230A-C3F4-D489B1C3D5A6}"/>
          </ac:spMkLst>
        </pc:spChg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104" creationId="{630CDE75-4350-5F81-91A1-52BFE0DC67B9}"/>
          </ac:spMkLst>
        </pc:spChg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106" creationId="{841C7E95-7B66-62D1-E714-7AB9D515DCE6}"/>
          </ac:spMkLst>
        </pc:spChg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109" creationId="{603582AC-D5B2-568B-36EF-53587F66F8B2}"/>
          </ac:spMkLst>
        </pc:spChg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110" creationId="{C8E48542-0EBA-BF6B-B94D-A8B97E7A9838}"/>
          </ac:spMkLst>
        </pc:spChg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112" creationId="{03175E75-9E56-0974-2763-C7EB857C21A4}"/>
          </ac:spMkLst>
        </pc:spChg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115" creationId="{438D4FE5-EFD2-3283-5184-0363912AD259}"/>
          </ac:spMkLst>
        </pc:spChg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116" creationId="{F2ED0B9C-07C5-41B6-FCC2-B2EFD32EB878}"/>
          </ac:spMkLst>
        </pc:spChg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118" creationId="{2503F2E7-D98C-B44D-5B25-8239D3893BFE}"/>
          </ac:spMkLst>
        </pc:spChg>
        <pc:spChg chg="del">
          <ac:chgData name="Hanneke Vink - van Duren" userId="6a363cd0-5fba-4a61-8782-71b0725cc752" providerId="ADAL" clId="{7CC062FD-8D80-4AAF-A969-AC5753864009}" dt="2024-10-14T06:47:52.689" v="381" actId="478"/>
          <ac:spMkLst>
            <pc:docMk/>
            <pc:sldMk cId="1192731260" sldId="345"/>
            <ac:spMk id="121" creationId="{AF7FFCF8-DDFC-C2A0-1B34-075567E61286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22" creationId="{D796B26C-7FC4-B4BE-458C-B35E55E6D38E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24" creationId="{FDC450BB-F3E9-58C8-3720-4C636DB429EC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27" creationId="{568D8368-135A-6040-4F9A-72047229A00A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28" creationId="{819A3FA8-DC14-F610-006F-CBBF595554DA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30" creationId="{39D5F410-8EEB-7A97-F38D-E70A05FBEB0F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33" creationId="{881AE8C1-CAC7-CF97-5E21-1AEA68D659C2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34" creationId="{1F89EA17-CE02-06D6-511E-09D0BC5CD5CB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36" creationId="{A66CAC48-55C1-8C32-9B13-BE773157C10E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39" creationId="{B0BD43F9-479F-AC3D-6F0A-9B3C6B668915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40" creationId="{2BBFAEE0-68A5-C093-DB75-795ADBAFCBF7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42" creationId="{58E3F52D-A485-A91A-2B4E-ABADC4C969C4}"/>
          </ac:spMkLst>
        </pc:spChg>
        <pc:spChg chg="del">
          <ac:chgData name="Hanneke Vink - van Duren" userId="6a363cd0-5fba-4a61-8782-71b0725cc752" providerId="ADAL" clId="{7CC062FD-8D80-4AAF-A969-AC5753864009}" dt="2024-10-14T06:47:29.678" v="377" actId="478"/>
          <ac:spMkLst>
            <pc:docMk/>
            <pc:sldMk cId="1192731260" sldId="345"/>
            <ac:spMk id="145" creationId="{4D5B1A2D-1404-66A6-0699-605C2D58000D}"/>
          </ac:spMkLst>
        </pc:spChg>
        <pc:picChg chg="add mod">
          <ac:chgData name="Hanneke Vink - van Duren" userId="6a363cd0-5fba-4a61-8782-71b0725cc752" providerId="ADAL" clId="{7CC062FD-8D80-4AAF-A969-AC5753864009}" dt="2024-10-14T06:47:42.556" v="380" actId="14100"/>
          <ac:picMkLst>
            <pc:docMk/>
            <pc:sldMk cId="1192731260" sldId="345"/>
            <ac:picMk id="3" creationId="{B012B49B-A12D-E318-9EA2-431BA73E6A64}"/>
          </ac:picMkLst>
        </pc:picChg>
        <pc:picChg chg="add mod">
          <ac:chgData name="Hanneke Vink - van Duren" userId="6a363cd0-5fba-4a61-8782-71b0725cc752" providerId="ADAL" clId="{7CC062FD-8D80-4AAF-A969-AC5753864009}" dt="2024-10-14T06:48:22.382" v="385" actId="1076"/>
          <ac:picMkLst>
            <pc:docMk/>
            <pc:sldMk cId="1192731260" sldId="345"/>
            <ac:picMk id="5" creationId="{A345E4BE-638B-0912-342C-982B0875DF3A}"/>
          </ac:picMkLst>
        </pc:picChg>
        <pc:picChg chg="del">
          <ac:chgData name="Hanneke Vink - van Duren" userId="6a363cd0-5fba-4a61-8782-71b0725cc752" providerId="ADAL" clId="{7CC062FD-8D80-4AAF-A969-AC5753864009}" dt="2024-10-14T06:47:52.689" v="381" actId="478"/>
          <ac:picMkLst>
            <pc:docMk/>
            <pc:sldMk cId="1192731260" sldId="345"/>
            <ac:picMk id="101" creationId="{5FD2D91B-4D34-C731-CD7F-E6974522441B}"/>
          </ac:picMkLst>
        </pc:picChg>
        <pc:picChg chg="del">
          <ac:chgData name="Hanneke Vink - van Duren" userId="6a363cd0-5fba-4a61-8782-71b0725cc752" providerId="ADAL" clId="{7CC062FD-8D80-4AAF-A969-AC5753864009}" dt="2024-10-14T06:47:52.689" v="381" actId="478"/>
          <ac:picMkLst>
            <pc:docMk/>
            <pc:sldMk cId="1192731260" sldId="345"/>
            <ac:picMk id="102" creationId="{3863821E-E55F-5958-1B99-CE6A2C7DD4D8}"/>
          </ac:picMkLst>
        </pc:picChg>
        <pc:picChg chg="del">
          <ac:chgData name="Hanneke Vink - van Duren" userId="6a363cd0-5fba-4a61-8782-71b0725cc752" providerId="ADAL" clId="{7CC062FD-8D80-4AAF-A969-AC5753864009}" dt="2024-10-14T06:47:52.689" v="381" actId="478"/>
          <ac:picMkLst>
            <pc:docMk/>
            <pc:sldMk cId="1192731260" sldId="345"/>
            <ac:picMk id="107" creationId="{2648571C-4AF7-607E-11A2-264464E189A2}"/>
          </ac:picMkLst>
        </pc:picChg>
        <pc:picChg chg="del">
          <ac:chgData name="Hanneke Vink - van Duren" userId="6a363cd0-5fba-4a61-8782-71b0725cc752" providerId="ADAL" clId="{7CC062FD-8D80-4AAF-A969-AC5753864009}" dt="2024-10-14T06:47:52.689" v="381" actId="478"/>
          <ac:picMkLst>
            <pc:docMk/>
            <pc:sldMk cId="1192731260" sldId="345"/>
            <ac:picMk id="108" creationId="{2779EF94-DFE0-8EF1-50B6-A51A59517D00}"/>
          </ac:picMkLst>
        </pc:picChg>
        <pc:picChg chg="del">
          <ac:chgData name="Hanneke Vink - van Duren" userId="6a363cd0-5fba-4a61-8782-71b0725cc752" providerId="ADAL" clId="{7CC062FD-8D80-4AAF-A969-AC5753864009}" dt="2024-10-14T06:47:52.689" v="381" actId="478"/>
          <ac:picMkLst>
            <pc:docMk/>
            <pc:sldMk cId="1192731260" sldId="345"/>
            <ac:picMk id="113" creationId="{43219192-11E2-8F2D-AC17-8F896307A061}"/>
          </ac:picMkLst>
        </pc:picChg>
        <pc:picChg chg="del">
          <ac:chgData name="Hanneke Vink - van Duren" userId="6a363cd0-5fba-4a61-8782-71b0725cc752" providerId="ADAL" clId="{7CC062FD-8D80-4AAF-A969-AC5753864009}" dt="2024-10-14T06:47:52.689" v="381" actId="478"/>
          <ac:picMkLst>
            <pc:docMk/>
            <pc:sldMk cId="1192731260" sldId="345"/>
            <ac:picMk id="114" creationId="{843367CC-A8C3-37F0-C48E-7DA23EBCC954}"/>
          </ac:picMkLst>
        </pc:picChg>
        <pc:picChg chg="del">
          <ac:chgData name="Hanneke Vink - van Duren" userId="6a363cd0-5fba-4a61-8782-71b0725cc752" providerId="ADAL" clId="{7CC062FD-8D80-4AAF-A969-AC5753864009}" dt="2024-10-14T06:47:52.689" v="381" actId="478"/>
          <ac:picMkLst>
            <pc:docMk/>
            <pc:sldMk cId="1192731260" sldId="345"/>
            <ac:picMk id="119" creationId="{DE5E120D-532F-E26F-54C9-D1E48F80EBC5}"/>
          </ac:picMkLst>
        </pc:picChg>
        <pc:picChg chg="del">
          <ac:chgData name="Hanneke Vink - van Duren" userId="6a363cd0-5fba-4a61-8782-71b0725cc752" providerId="ADAL" clId="{7CC062FD-8D80-4AAF-A969-AC5753864009}" dt="2024-10-14T06:47:52.689" v="381" actId="478"/>
          <ac:picMkLst>
            <pc:docMk/>
            <pc:sldMk cId="1192731260" sldId="345"/>
            <ac:picMk id="120" creationId="{039B5536-16E0-827B-10BF-9FC0D3261C7D}"/>
          </ac:picMkLst>
        </pc:picChg>
        <pc:picChg chg="del">
          <ac:chgData name="Hanneke Vink - van Duren" userId="6a363cd0-5fba-4a61-8782-71b0725cc752" providerId="ADAL" clId="{7CC062FD-8D80-4AAF-A969-AC5753864009}" dt="2024-10-14T06:47:29.678" v="377" actId="478"/>
          <ac:picMkLst>
            <pc:docMk/>
            <pc:sldMk cId="1192731260" sldId="345"/>
            <ac:picMk id="125" creationId="{7F068F2E-719F-B685-C073-89FFE6E1FC46}"/>
          </ac:picMkLst>
        </pc:picChg>
        <pc:picChg chg="del">
          <ac:chgData name="Hanneke Vink - van Duren" userId="6a363cd0-5fba-4a61-8782-71b0725cc752" providerId="ADAL" clId="{7CC062FD-8D80-4AAF-A969-AC5753864009}" dt="2024-10-14T06:47:29.678" v="377" actId="478"/>
          <ac:picMkLst>
            <pc:docMk/>
            <pc:sldMk cId="1192731260" sldId="345"/>
            <ac:picMk id="126" creationId="{C13378E0-4EB2-87CC-62C7-396E69B781BD}"/>
          </ac:picMkLst>
        </pc:picChg>
        <pc:picChg chg="del">
          <ac:chgData name="Hanneke Vink - van Duren" userId="6a363cd0-5fba-4a61-8782-71b0725cc752" providerId="ADAL" clId="{7CC062FD-8D80-4AAF-A969-AC5753864009}" dt="2024-10-14T06:47:29.678" v="377" actId="478"/>
          <ac:picMkLst>
            <pc:docMk/>
            <pc:sldMk cId="1192731260" sldId="345"/>
            <ac:picMk id="131" creationId="{81B4078E-F1AF-4184-E1BF-8B22004E3590}"/>
          </ac:picMkLst>
        </pc:picChg>
        <pc:picChg chg="del">
          <ac:chgData name="Hanneke Vink - van Duren" userId="6a363cd0-5fba-4a61-8782-71b0725cc752" providerId="ADAL" clId="{7CC062FD-8D80-4AAF-A969-AC5753864009}" dt="2024-10-14T06:47:29.678" v="377" actId="478"/>
          <ac:picMkLst>
            <pc:docMk/>
            <pc:sldMk cId="1192731260" sldId="345"/>
            <ac:picMk id="132" creationId="{42178867-676D-BCFF-9922-3A94B37E1AB7}"/>
          </ac:picMkLst>
        </pc:picChg>
        <pc:picChg chg="del">
          <ac:chgData name="Hanneke Vink - van Duren" userId="6a363cd0-5fba-4a61-8782-71b0725cc752" providerId="ADAL" clId="{7CC062FD-8D80-4AAF-A969-AC5753864009}" dt="2024-10-14T06:47:29.678" v="377" actId="478"/>
          <ac:picMkLst>
            <pc:docMk/>
            <pc:sldMk cId="1192731260" sldId="345"/>
            <ac:picMk id="137" creationId="{90761781-A46B-4A0A-6DF6-59F2387027E0}"/>
          </ac:picMkLst>
        </pc:picChg>
        <pc:picChg chg="del">
          <ac:chgData name="Hanneke Vink - van Duren" userId="6a363cd0-5fba-4a61-8782-71b0725cc752" providerId="ADAL" clId="{7CC062FD-8D80-4AAF-A969-AC5753864009}" dt="2024-10-14T06:47:29.678" v="377" actId="478"/>
          <ac:picMkLst>
            <pc:docMk/>
            <pc:sldMk cId="1192731260" sldId="345"/>
            <ac:picMk id="138" creationId="{12F97972-82CD-2438-6D19-EDBF297E9515}"/>
          </ac:picMkLst>
        </pc:picChg>
        <pc:picChg chg="del">
          <ac:chgData name="Hanneke Vink - van Duren" userId="6a363cd0-5fba-4a61-8782-71b0725cc752" providerId="ADAL" clId="{7CC062FD-8D80-4AAF-A969-AC5753864009}" dt="2024-10-14T06:47:29.678" v="377" actId="478"/>
          <ac:picMkLst>
            <pc:docMk/>
            <pc:sldMk cId="1192731260" sldId="345"/>
            <ac:picMk id="143" creationId="{3D8426BA-0895-B46B-711B-9B6DA6C5BC4E}"/>
          </ac:picMkLst>
        </pc:picChg>
        <pc:picChg chg="del">
          <ac:chgData name="Hanneke Vink - van Duren" userId="6a363cd0-5fba-4a61-8782-71b0725cc752" providerId="ADAL" clId="{7CC062FD-8D80-4AAF-A969-AC5753864009}" dt="2024-10-14T06:47:29.678" v="377" actId="478"/>
          <ac:picMkLst>
            <pc:docMk/>
            <pc:sldMk cId="1192731260" sldId="345"/>
            <ac:picMk id="144" creationId="{E9957318-DBB4-D6F6-3C5F-7395D97E4106}"/>
          </ac:picMkLst>
        </pc:picChg>
        <pc:cxnChg chg="del">
          <ac:chgData name="Hanneke Vink - van Duren" userId="6a363cd0-5fba-4a61-8782-71b0725cc752" providerId="ADAL" clId="{7CC062FD-8D80-4AAF-A969-AC5753864009}" dt="2024-10-14T06:47:52.689" v="381" actId="478"/>
          <ac:cxnSpMkLst>
            <pc:docMk/>
            <pc:sldMk cId="1192731260" sldId="345"/>
            <ac:cxnSpMk id="99" creationId="{80DA1487-97B2-8798-0A67-6664CA528A28}"/>
          </ac:cxnSpMkLst>
        </pc:cxnChg>
        <pc:cxnChg chg="del">
          <ac:chgData name="Hanneke Vink - van Duren" userId="6a363cd0-5fba-4a61-8782-71b0725cc752" providerId="ADAL" clId="{7CC062FD-8D80-4AAF-A969-AC5753864009}" dt="2024-10-14T06:47:52.689" v="381" actId="478"/>
          <ac:cxnSpMkLst>
            <pc:docMk/>
            <pc:sldMk cId="1192731260" sldId="345"/>
            <ac:cxnSpMk id="105" creationId="{629057EF-FAC7-5F66-331D-D5E3B5F19886}"/>
          </ac:cxnSpMkLst>
        </pc:cxnChg>
        <pc:cxnChg chg="del">
          <ac:chgData name="Hanneke Vink - van Duren" userId="6a363cd0-5fba-4a61-8782-71b0725cc752" providerId="ADAL" clId="{7CC062FD-8D80-4AAF-A969-AC5753864009}" dt="2024-10-14T06:47:52.689" v="381" actId="478"/>
          <ac:cxnSpMkLst>
            <pc:docMk/>
            <pc:sldMk cId="1192731260" sldId="345"/>
            <ac:cxnSpMk id="111" creationId="{7A3CD176-61B5-1590-FD9F-5FEB53873E23}"/>
          </ac:cxnSpMkLst>
        </pc:cxnChg>
        <pc:cxnChg chg="del">
          <ac:chgData name="Hanneke Vink - van Duren" userId="6a363cd0-5fba-4a61-8782-71b0725cc752" providerId="ADAL" clId="{7CC062FD-8D80-4AAF-A969-AC5753864009}" dt="2024-10-14T06:47:52.689" v="381" actId="478"/>
          <ac:cxnSpMkLst>
            <pc:docMk/>
            <pc:sldMk cId="1192731260" sldId="345"/>
            <ac:cxnSpMk id="117" creationId="{193E6C2F-0598-B3B9-18AE-8FFDC9B83D2B}"/>
          </ac:cxnSpMkLst>
        </pc:cxnChg>
        <pc:cxnChg chg="del">
          <ac:chgData name="Hanneke Vink - van Duren" userId="6a363cd0-5fba-4a61-8782-71b0725cc752" providerId="ADAL" clId="{7CC062FD-8D80-4AAF-A969-AC5753864009}" dt="2024-10-14T06:47:29.678" v="377" actId="478"/>
          <ac:cxnSpMkLst>
            <pc:docMk/>
            <pc:sldMk cId="1192731260" sldId="345"/>
            <ac:cxnSpMk id="123" creationId="{0F8F374D-FFC8-43E5-13A7-0AFE47F068B0}"/>
          </ac:cxnSpMkLst>
        </pc:cxnChg>
        <pc:cxnChg chg="del">
          <ac:chgData name="Hanneke Vink - van Duren" userId="6a363cd0-5fba-4a61-8782-71b0725cc752" providerId="ADAL" clId="{7CC062FD-8D80-4AAF-A969-AC5753864009}" dt="2024-10-14T06:47:29.678" v="377" actId="478"/>
          <ac:cxnSpMkLst>
            <pc:docMk/>
            <pc:sldMk cId="1192731260" sldId="345"/>
            <ac:cxnSpMk id="129" creationId="{F1494474-5FCB-D24C-9D67-577B3D40A718}"/>
          </ac:cxnSpMkLst>
        </pc:cxnChg>
        <pc:cxnChg chg="del">
          <ac:chgData name="Hanneke Vink - van Duren" userId="6a363cd0-5fba-4a61-8782-71b0725cc752" providerId="ADAL" clId="{7CC062FD-8D80-4AAF-A969-AC5753864009}" dt="2024-10-14T06:47:29.678" v="377" actId="478"/>
          <ac:cxnSpMkLst>
            <pc:docMk/>
            <pc:sldMk cId="1192731260" sldId="345"/>
            <ac:cxnSpMk id="135" creationId="{700BF11F-8FC7-8CF9-02E6-58F75F15891D}"/>
          </ac:cxnSpMkLst>
        </pc:cxnChg>
        <pc:cxnChg chg="del">
          <ac:chgData name="Hanneke Vink - van Duren" userId="6a363cd0-5fba-4a61-8782-71b0725cc752" providerId="ADAL" clId="{7CC062FD-8D80-4AAF-A969-AC5753864009}" dt="2024-10-14T06:47:29.678" v="377" actId="478"/>
          <ac:cxnSpMkLst>
            <pc:docMk/>
            <pc:sldMk cId="1192731260" sldId="345"/>
            <ac:cxnSpMk id="141" creationId="{4908F9BC-DF1F-FC57-6455-1B0BD784B12D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49:20.552" v="389" actId="14100"/>
        <pc:sldMkLst>
          <pc:docMk/>
          <pc:sldMk cId="2038977129" sldId="347"/>
        </pc:sldMkLst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98" creationId="{89724DC2-D284-FED4-E4E3-8A234161D00D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00" creationId="{638D479F-8CBA-75AF-FEFA-463966A16729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03" creationId="{52413A1A-2E84-85B3-8053-F788B5C584D4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04" creationId="{6F182909-F227-84C9-4F03-D4BB0F0F9A7E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06" creationId="{8D70B739-2429-CB40-59EF-C8CBFE943FD2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09" creationId="{4651400A-B4E3-FC95-85D0-6791148CA2C5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10" creationId="{3B91AE7D-601B-1A4A-C394-B8AA4787C988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12" creationId="{5ACF13B8-EAD0-BE0F-33B2-8E8E9FF41815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15" creationId="{51AAFA25-F540-33BD-1292-D77F05579455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16" creationId="{45F5789B-EE62-AE62-3932-D5FC3CC87BF3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18" creationId="{BCF899F7-AC84-56FA-42DE-35B17C82F4D7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21" creationId="{65575335-FE55-E739-BAA7-A3A99BF58AF9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22" creationId="{30A33D7E-7DEF-4FA8-F80D-E06255340969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24" creationId="{0A3B2F9E-17A3-DDB9-83F4-FA5A62787104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27" creationId="{B8AAE604-9A3E-2395-0B7E-A369C1195A7F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28" creationId="{222314E6-891E-0AE2-68D1-1391CC7AE1D6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30" creationId="{FFD12A20-AD89-FB56-3C25-3E4D54CE0EEA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33" creationId="{59B420FA-6934-639D-3E0D-F763CC057C41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34" creationId="{B43EBC86-8932-B61B-44AF-5C944A654855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36" creationId="{13DBD48E-F0D7-E979-6727-92F837BE8C5D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39" creationId="{A1FDED91-9EC3-7A3A-9FB7-2C2923A71428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40" creationId="{3A7AFDB8-79DF-7584-C481-F7D71DFB4E44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42" creationId="{FACA0BED-5F62-6919-1A57-7521DA1B41D5}"/>
          </ac:spMkLst>
        </pc:spChg>
        <pc:spChg chg="del">
          <ac:chgData name="Hanneke Vink - van Duren" userId="6a363cd0-5fba-4a61-8782-71b0725cc752" providerId="ADAL" clId="{7CC062FD-8D80-4AAF-A969-AC5753864009}" dt="2024-10-14T06:49:12.080" v="386" actId="478"/>
          <ac:spMkLst>
            <pc:docMk/>
            <pc:sldMk cId="2038977129" sldId="347"/>
            <ac:spMk id="145" creationId="{1DE4A18F-3E53-1FDC-4F7C-0CF0A744F651}"/>
          </ac:spMkLst>
        </pc:spChg>
        <pc:picChg chg="add mod">
          <ac:chgData name="Hanneke Vink - van Duren" userId="6a363cd0-5fba-4a61-8782-71b0725cc752" providerId="ADAL" clId="{7CC062FD-8D80-4AAF-A969-AC5753864009}" dt="2024-10-14T06:49:20.552" v="389" actId="14100"/>
          <ac:picMkLst>
            <pc:docMk/>
            <pc:sldMk cId="2038977129" sldId="347"/>
            <ac:picMk id="3" creationId="{BB1EF581-C596-1993-6747-6AA4A16F9935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01" creationId="{5372CEA7-FD70-2838-EA7F-6D1723970EDE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02" creationId="{F63FBF99-6699-7DF2-BA2B-72C474B6B529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07" creationId="{D2180AD5-A9D0-466F-F771-2CCD1BFE7B92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08" creationId="{2C39BA75-C71E-99EF-9C11-C67D6EA4B49A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13" creationId="{2B8746B2-121C-48A4-E138-7B774A166703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14" creationId="{8B87A7F7-259E-1E9E-1603-CD5ADF0E9FDB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19" creationId="{E9559507-E40F-C10E-5AC4-D78024A587CD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20" creationId="{6F94F11F-FA50-A181-A1DE-12ADC379D3C1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25" creationId="{8C145505-517E-3913-B1BD-24013CF1A772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26" creationId="{682029D1-6F8B-C790-1A92-3300D4C5A131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31" creationId="{432D0C92-391E-D5DE-7568-E16E24923797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32" creationId="{2CC297DA-9B7E-1D29-77CF-780C9AF375D8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37" creationId="{75FCCCE1-4BAC-5D19-A07C-AC5A6A200393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38" creationId="{E666DE7D-A524-AC21-0173-6B49BF9D66A7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43" creationId="{4BCEB95E-C249-B5F9-9B76-2162A7AAC63B}"/>
          </ac:picMkLst>
        </pc:picChg>
        <pc:picChg chg="del">
          <ac:chgData name="Hanneke Vink - van Duren" userId="6a363cd0-5fba-4a61-8782-71b0725cc752" providerId="ADAL" clId="{7CC062FD-8D80-4AAF-A969-AC5753864009}" dt="2024-10-14T06:49:12.080" v="386" actId="478"/>
          <ac:picMkLst>
            <pc:docMk/>
            <pc:sldMk cId="2038977129" sldId="347"/>
            <ac:picMk id="144" creationId="{B4EEC30A-F13A-60C7-E932-B4C5D1E3DE95}"/>
          </ac:picMkLst>
        </pc:picChg>
        <pc:cxnChg chg="del">
          <ac:chgData name="Hanneke Vink - van Duren" userId="6a363cd0-5fba-4a61-8782-71b0725cc752" providerId="ADAL" clId="{7CC062FD-8D80-4AAF-A969-AC5753864009}" dt="2024-10-14T06:49:12.080" v="386" actId="478"/>
          <ac:cxnSpMkLst>
            <pc:docMk/>
            <pc:sldMk cId="2038977129" sldId="347"/>
            <ac:cxnSpMk id="99" creationId="{4B519B24-2A81-E474-A794-1992AE2ED308}"/>
          </ac:cxnSpMkLst>
        </pc:cxnChg>
        <pc:cxnChg chg="del">
          <ac:chgData name="Hanneke Vink - van Duren" userId="6a363cd0-5fba-4a61-8782-71b0725cc752" providerId="ADAL" clId="{7CC062FD-8D80-4AAF-A969-AC5753864009}" dt="2024-10-14T06:49:12.080" v="386" actId="478"/>
          <ac:cxnSpMkLst>
            <pc:docMk/>
            <pc:sldMk cId="2038977129" sldId="347"/>
            <ac:cxnSpMk id="105" creationId="{164CF507-554E-7A2C-CFBC-DE5038ACC4F5}"/>
          </ac:cxnSpMkLst>
        </pc:cxnChg>
        <pc:cxnChg chg="del">
          <ac:chgData name="Hanneke Vink - van Duren" userId="6a363cd0-5fba-4a61-8782-71b0725cc752" providerId="ADAL" clId="{7CC062FD-8D80-4AAF-A969-AC5753864009}" dt="2024-10-14T06:49:12.080" v="386" actId="478"/>
          <ac:cxnSpMkLst>
            <pc:docMk/>
            <pc:sldMk cId="2038977129" sldId="347"/>
            <ac:cxnSpMk id="111" creationId="{CBB51E79-3FC8-7282-D7B3-F67078B74F1E}"/>
          </ac:cxnSpMkLst>
        </pc:cxnChg>
        <pc:cxnChg chg="del">
          <ac:chgData name="Hanneke Vink - van Duren" userId="6a363cd0-5fba-4a61-8782-71b0725cc752" providerId="ADAL" clId="{7CC062FD-8D80-4AAF-A969-AC5753864009}" dt="2024-10-14T06:49:12.080" v="386" actId="478"/>
          <ac:cxnSpMkLst>
            <pc:docMk/>
            <pc:sldMk cId="2038977129" sldId="347"/>
            <ac:cxnSpMk id="117" creationId="{377768BC-E56C-DE91-5C75-E96D0DCF6D17}"/>
          </ac:cxnSpMkLst>
        </pc:cxnChg>
        <pc:cxnChg chg="del">
          <ac:chgData name="Hanneke Vink - van Duren" userId="6a363cd0-5fba-4a61-8782-71b0725cc752" providerId="ADAL" clId="{7CC062FD-8D80-4AAF-A969-AC5753864009}" dt="2024-10-14T06:49:12.080" v="386" actId="478"/>
          <ac:cxnSpMkLst>
            <pc:docMk/>
            <pc:sldMk cId="2038977129" sldId="347"/>
            <ac:cxnSpMk id="123" creationId="{CD052129-E1E8-7ED0-57D5-E3D5F793A172}"/>
          </ac:cxnSpMkLst>
        </pc:cxnChg>
        <pc:cxnChg chg="del">
          <ac:chgData name="Hanneke Vink - van Duren" userId="6a363cd0-5fba-4a61-8782-71b0725cc752" providerId="ADAL" clId="{7CC062FD-8D80-4AAF-A969-AC5753864009}" dt="2024-10-14T06:49:12.080" v="386" actId="478"/>
          <ac:cxnSpMkLst>
            <pc:docMk/>
            <pc:sldMk cId="2038977129" sldId="347"/>
            <ac:cxnSpMk id="129" creationId="{9D84DE10-20C0-046C-3D4F-6612641EA0DC}"/>
          </ac:cxnSpMkLst>
        </pc:cxnChg>
        <pc:cxnChg chg="del">
          <ac:chgData name="Hanneke Vink - van Duren" userId="6a363cd0-5fba-4a61-8782-71b0725cc752" providerId="ADAL" clId="{7CC062FD-8D80-4AAF-A969-AC5753864009}" dt="2024-10-14T06:49:12.080" v="386" actId="478"/>
          <ac:cxnSpMkLst>
            <pc:docMk/>
            <pc:sldMk cId="2038977129" sldId="347"/>
            <ac:cxnSpMk id="135" creationId="{66BD1116-E222-553C-FBC1-D3BD7EFEA268}"/>
          </ac:cxnSpMkLst>
        </pc:cxnChg>
        <pc:cxnChg chg="del">
          <ac:chgData name="Hanneke Vink - van Duren" userId="6a363cd0-5fba-4a61-8782-71b0725cc752" providerId="ADAL" clId="{7CC062FD-8D80-4AAF-A969-AC5753864009}" dt="2024-10-14T06:49:12.080" v="386" actId="478"/>
          <ac:cxnSpMkLst>
            <pc:docMk/>
            <pc:sldMk cId="2038977129" sldId="347"/>
            <ac:cxnSpMk id="141" creationId="{D3637E9F-BDE2-E281-7978-3295159EF5DA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49:39.733" v="391"/>
        <pc:sldMkLst>
          <pc:docMk/>
          <pc:sldMk cId="2108986677" sldId="349"/>
        </pc:sldMkLst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98" creationId="{68EBE6FB-5944-F7AE-F2DE-0F04702C526D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00" creationId="{64B2D669-5E11-8A30-C9C0-1468D1985057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03" creationId="{AC5B4769-D6F9-3F51-D542-C6134CE74871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04" creationId="{2ACA53F9-984F-9350-DB26-0D9E9079AE27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06" creationId="{954BB334-5878-2D8D-0175-E32E32243C46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09" creationId="{2184A784-B944-604C-AA52-0F20F642E7D1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10" creationId="{328450F1-64A3-4557-57A2-17FAB57EA0D9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12" creationId="{825CE65A-7DDF-1B48-95C0-9F39B0F290DF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15" creationId="{099DF39B-7AF1-D242-C3B7-835EB195ACF9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16" creationId="{1A6F044B-5201-52B3-9EEA-E100FA35173B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18" creationId="{C42AA0DF-28B2-BCFE-A9D3-776B69816B9B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21" creationId="{BD562C08-34DB-A039-66C6-7F09D55A3FEB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22" creationId="{E26F33DC-D50D-4931-A013-ED3DB19BC3A8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24" creationId="{8F70FB29-26FA-66A3-49FB-8F45532A386B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27" creationId="{7BBB82BF-62D3-A78D-CAAA-C3326B151E8F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28" creationId="{9AA7FD35-9614-9BC6-72D4-0220A98A4EE2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30" creationId="{3265FA1C-A7E8-F27D-8FEB-19A7C99B0073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33" creationId="{4021053B-B4F6-B601-C597-6B47C00D0107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34" creationId="{3B265EDC-CF75-AC5F-17C8-CABF5859B8A1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36" creationId="{ECCAEEFC-5B3C-AC98-F866-A54F0306DD84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39" creationId="{281400EF-7854-DB73-3700-1925904BF1A2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40" creationId="{A059F528-2549-FA17-785E-46F517CAAC02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42" creationId="{0E42EC53-E5A6-6249-2B47-A8B0889BD706}"/>
          </ac:spMkLst>
        </pc:spChg>
        <pc:spChg chg="del">
          <ac:chgData name="Hanneke Vink - van Duren" userId="6a363cd0-5fba-4a61-8782-71b0725cc752" providerId="ADAL" clId="{7CC062FD-8D80-4AAF-A969-AC5753864009}" dt="2024-10-14T06:49:38.334" v="390" actId="478"/>
          <ac:spMkLst>
            <pc:docMk/>
            <pc:sldMk cId="2108986677" sldId="349"/>
            <ac:spMk id="145" creationId="{7D15767A-A467-9906-171B-C7B7A1CD7637}"/>
          </ac:spMkLst>
        </pc:spChg>
        <pc:picChg chg="add mod">
          <ac:chgData name="Hanneke Vink - van Duren" userId="6a363cd0-5fba-4a61-8782-71b0725cc752" providerId="ADAL" clId="{7CC062FD-8D80-4AAF-A969-AC5753864009}" dt="2024-10-14T06:49:39.733" v="391"/>
          <ac:picMkLst>
            <pc:docMk/>
            <pc:sldMk cId="2108986677" sldId="349"/>
            <ac:picMk id="2" creationId="{9F5E78FC-8757-5E2D-7754-05E99E7A398D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01" creationId="{8C57CB39-17B0-1DC2-3CC9-D8658058899A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02" creationId="{D5D8AF3E-3334-699F-E387-40FA53EA5E91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07" creationId="{F2443DA1-D9EF-2EB9-0BE8-CA17B7D28A74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08" creationId="{622A7EF4-80A6-37BE-C07D-952D75034315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13" creationId="{29A01D27-9191-4A9D-E790-C12EE80D0818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14" creationId="{B0029982-DB03-4FC3-32DA-B5930B57B859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19" creationId="{3091A4FE-44F0-4370-0BD4-F41237849BC9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20" creationId="{2D6C2843-716C-9512-D457-62AFCB4454BF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25" creationId="{9D65057F-8BE6-2B4D-A49C-72D90FEA4F10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26" creationId="{540D2E1F-82A5-1198-54C2-E25FC284FD7C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31" creationId="{7CCAA7E3-2A9D-0FF6-C14E-F3650562BEA9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32" creationId="{CA57DDBD-6BF0-0C13-628B-7DBB8A293BDD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37" creationId="{4DA31E18-D0E5-8521-F253-99A54796361C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38" creationId="{B6837ACF-8761-1C9A-5C14-56AA45ADD6E8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43" creationId="{707218C2-993B-76BE-1B6E-C492A604B6F1}"/>
          </ac:picMkLst>
        </pc:picChg>
        <pc:picChg chg="del">
          <ac:chgData name="Hanneke Vink - van Duren" userId="6a363cd0-5fba-4a61-8782-71b0725cc752" providerId="ADAL" clId="{7CC062FD-8D80-4AAF-A969-AC5753864009}" dt="2024-10-14T06:49:38.334" v="390" actId="478"/>
          <ac:picMkLst>
            <pc:docMk/>
            <pc:sldMk cId="2108986677" sldId="349"/>
            <ac:picMk id="144" creationId="{C4F9B31E-1665-F152-1D7C-8BC1304DF0A2}"/>
          </ac:picMkLst>
        </pc:picChg>
        <pc:cxnChg chg="del">
          <ac:chgData name="Hanneke Vink - van Duren" userId="6a363cd0-5fba-4a61-8782-71b0725cc752" providerId="ADAL" clId="{7CC062FD-8D80-4AAF-A969-AC5753864009}" dt="2024-10-14T06:49:38.334" v="390" actId="478"/>
          <ac:cxnSpMkLst>
            <pc:docMk/>
            <pc:sldMk cId="2108986677" sldId="349"/>
            <ac:cxnSpMk id="99" creationId="{FAD6614B-DEEC-997A-CFDA-854506FFBC1D}"/>
          </ac:cxnSpMkLst>
        </pc:cxnChg>
        <pc:cxnChg chg="del">
          <ac:chgData name="Hanneke Vink - van Duren" userId="6a363cd0-5fba-4a61-8782-71b0725cc752" providerId="ADAL" clId="{7CC062FD-8D80-4AAF-A969-AC5753864009}" dt="2024-10-14T06:49:38.334" v="390" actId="478"/>
          <ac:cxnSpMkLst>
            <pc:docMk/>
            <pc:sldMk cId="2108986677" sldId="349"/>
            <ac:cxnSpMk id="105" creationId="{C172E43B-F6BD-0062-43AD-536BA9D5EF3B}"/>
          </ac:cxnSpMkLst>
        </pc:cxnChg>
        <pc:cxnChg chg="del">
          <ac:chgData name="Hanneke Vink - van Duren" userId="6a363cd0-5fba-4a61-8782-71b0725cc752" providerId="ADAL" clId="{7CC062FD-8D80-4AAF-A969-AC5753864009}" dt="2024-10-14T06:49:38.334" v="390" actId="478"/>
          <ac:cxnSpMkLst>
            <pc:docMk/>
            <pc:sldMk cId="2108986677" sldId="349"/>
            <ac:cxnSpMk id="111" creationId="{5363834F-55C0-A72E-BE55-DBD1E6C9E719}"/>
          </ac:cxnSpMkLst>
        </pc:cxnChg>
        <pc:cxnChg chg="del">
          <ac:chgData name="Hanneke Vink - van Duren" userId="6a363cd0-5fba-4a61-8782-71b0725cc752" providerId="ADAL" clId="{7CC062FD-8D80-4AAF-A969-AC5753864009}" dt="2024-10-14T06:49:38.334" v="390" actId="478"/>
          <ac:cxnSpMkLst>
            <pc:docMk/>
            <pc:sldMk cId="2108986677" sldId="349"/>
            <ac:cxnSpMk id="117" creationId="{ECB7A6B4-7C32-C056-89F9-ACB5EA7A9BF0}"/>
          </ac:cxnSpMkLst>
        </pc:cxnChg>
        <pc:cxnChg chg="del">
          <ac:chgData name="Hanneke Vink - van Duren" userId="6a363cd0-5fba-4a61-8782-71b0725cc752" providerId="ADAL" clId="{7CC062FD-8D80-4AAF-A969-AC5753864009}" dt="2024-10-14T06:49:38.334" v="390" actId="478"/>
          <ac:cxnSpMkLst>
            <pc:docMk/>
            <pc:sldMk cId="2108986677" sldId="349"/>
            <ac:cxnSpMk id="123" creationId="{926E1FD5-3C9B-2D77-7B2C-B52AC2E5161C}"/>
          </ac:cxnSpMkLst>
        </pc:cxnChg>
        <pc:cxnChg chg="del">
          <ac:chgData name="Hanneke Vink - van Duren" userId="6a363cd0-5fba-4a61-8782-71b0725cc752" providerId="ADAL" clId="{7CC062FD-8D80-4AAF-A969-AC5753864009}" dt="2024-10-14T06:49:38.334" v="390" actId="478"/>
          <ac:cxnSpMkLst>
            <pc:docMk/>
            <pc:sldMk cId="2108986677" sldId="349"/>
            <ac:cxnSpMk id="129" creationId="{6186F563-0FA5-8F07-9704-9AC0116EF2E2}"/>
          </ac:cxnSpMkLst>
        </pc:cxnChg>
        <pc:cxnChg chg="del">
          <ac:chgData name="Hanneke Vink - van Duren" userId="6a363cd0-5fba-4a61-8782-71b0725cc752" providerId="ADAL" clId="{7CC062FD-8D80-4AAF-A969-AC5753864009}" dt="2024-10-14T06:49:38.334" v="390" actId="478"/>
          <ac:cxnSpMkLst>
            <pc:docMk/>
            <pc:sldMk cId="2108986677" sldId="349"/>
            <ac:cxnSpMk id="135" creationId="{EF38AB75-E575-838F-B9D2-B933275494D4}"/>
          </ac:cxnSpMkLst>
        </pc:cxnChg>
        <pc:cxnChg chg="del">
          <ac:chgData name="Hanneke Vink - van Duren" userId="6a363cd0-5fba-4a61-8782-71b0725cc752" providerId="ADAL" clId="{7CC062FD-8D80-4AAF-A969-AC5753864009}" dt="2024-10-14T06:49:38.334" v="390" actId="478"/>
          <ac:cxnSpMkLst>
            <pc:docMk/>
            <pc:sldMk cId="2108986677" sldId="349"/>
            <ac:cxnSpMk id="141" creationId="{4074DA9D-498F-CE36-628B-FE4AB5C46F52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49:47.492" v="393"/>
        <pc:sldMkLst>
          <pc:docMk/>
          <pc:sldMk cId="2886767140" sldId="351"/>
        </pc:sldMkLst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90" creationId="{F463237F-1F29-7B7D-0796-578DD4406CB7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92" creationId="{98ECFC4A-0D0B-E491-75D9-2AF621099E8C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95" creationId="{CCFDA4AF-1EB4-3C65-E292-003467E68BE3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96" creationId="{1FF052BE-0036-3608-D646-950E0C91470B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98" creationId="{114B3D6B-A684-6CD7-C427-22C2F985984C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01" creationId="{DC16F381-8A96-37FF-AE02-0A0E30F7BF22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02" creationId="{F5E1738A-46A2-DAD5-98CE-6122E2F3705D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04" creationId="{4BB6F644-A333-DC76-04EE-E7B39F5542B1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07" creationId="{A44BF961-B35E-D5C0-8DB0-798D82B4CF58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08" creationId="{1C60B989-F020-C732-1EF3-1AB52A54ED10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10" creationId="{2F7183DD-FF87-FDDC-4AE0-66D1C0C21652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13" creationId="{9FE29D42-C5ED-7639-9428-9D785B8319C0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14" creationId="{B60ACA6E-A66F-AD03-701D-53E38BBEA89A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16" creationId="{5F07CB46-0AAE-4CFC-A1E6-2EE988B8504F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19" creationId="{B5E433C9-8A2F-EAD2-A281-BC44005171E6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20" creationId="{29949005-DFF1-4202-FCE8-7FE52BE8D8DC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22" creationId="{03B6D310-A1D6-1D60-C71C-31768FC35F7E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25" creationId="{B8427112-E7CA-6C47-2961-95D75485C2D4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26" creationId="{E7EE6A09-3825-C746-3E39-FD669868C29A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28" creationId="{C225C4C3-29F4-8298-9AA3-0EA1654481AE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31" creationId="{AC116E63-38B4-891D-9205-5C7C1D635B61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32" creationId="{A9B05974-D02F-B1C9-F5CF-D22D4F4A4F17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34" creationId="{428ACB8E-F91A-8C53-1BE8-7AAB4E849CF8}"/>
          </ac:spMkLst>
        </pc:spChg>
        <pc:spChg chg="del">
          <ac:chgData name="Hanneke Vink - van Duren" userId="6a363cd0-5fba-4a61-8782-71b0725cc752" providerId="ADAL" clId="{7CC062FD-8D80-4AAF-A969-AC5753864009}" dt="2024-10-14T06:49:46.248" v="392" actId="478"/>
          <ac:spMkLst>
            <pc:docMk/>
            <pc:sldMk cId="2886767140" sldId="351"/>
            <ac:spMk id="137" creationId="{21BF9EE3-C7B3-E624-C92F-A1C4C256B950}"/>
          </ac:spMkLst>
        </pc:spChg>
        <pc:picChg chg="add mod">
          <ac:chgData name="Hanneke Vink - van Duren" userId="6a363cd0-5fba-4a61-8782-71b0725cc752" providerId="ADAL" clId="{7CC062FD-8D80-4AAF-A969-AC5753864009}" dt="2024-10-14T06:49:47.492" v="393"/>
          <ac:picMkLst>
            <pc:docMk/>
            <pc:sldMk cId="2886767140" sldId="351"/>
            <ac:picMk id="2" creationId="{AFF324D4-3470-0475-490E-FD4687DDFE05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93" creationId="{55F137AD-B21A-2F5C-CF69-56CF66A64524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94" creationId="{0992E92D-C3C3-0EED-3B16-1B0625DC02C1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99" creationId="{E78A6A85-D7B5-9D6F-C8D4-4FDF552714DE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00" creationId="{53A23A3B-ED61-823F-2A15-33AE64284801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05" creationId="{F025951E-4DB7-51B6-9898-CDCBA0B8C697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06" creationId="{BA1138F3-CE28-D618-C88F-815414181ABA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11" creationId="{B4D858C9-9368-5E5F-1CE2-5D7930EA642E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12" creationId="{CC5B9496-E0A8-BEF0-1E44-369827FE2C5D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17" creationId="{21DEA530-6B84-C4C2-80D7-7E947E61D595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18" creationId="{74CF9A00-E5EB-A6B9-F01E-8D4A801E6075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23" creationId="{6EECA340-4EED-D3F1-BDE5-C561D275475F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24" creationId="{F0D7AB33-60F3-02FC-E72C-DF482B37CCEC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29" creationId="{D300CD96-3810-ED62-3B60-4C451D27F345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30" creationId="{5EBD05C1-51ED-A13C-5C53-0CB7B8C993EA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35" creationId="{33A06D49-4689-0754-D394-E371F3D4D161}"/>
          </ac:picMkLst>
        </pc:picChg>
        <pc:picChg chg="del">
          <ac:chgData name="Hanneke Vink - van Duren" userId="6a363cd0-5fba-4a61-8782-71b0725cc752" providerId="ADAL" clId="{7CC062FD-8D80-4AAF-A969-AC5753864009}" dt="2024-10-14T06:49:46.248" v="392" actId="478"/>
          <ac:picMkLst>
            <pc:docMk/>
            <pc:sldMk cId="2886767140" sldId="351"/>
            <ac:picMk id="136" creationId="{F5149F9F-A05F-4597-5FC6-053910FED986}"/>
          </ac:picMkLst>
        </pc:picChg>
        <pc:cxnChg chg="del">
          <ac:chgData name="Hanneke Vink - van Duren" userId="6a363cd0-5fba-4a61-8782-71b0725cc752" providerId="ADAL" clId="{7CC062FD-8D80-4AAF-A969-AC5753864009}" dt="2024-10-14T06:49:46.248" v="392" actId="478"/>
          <ac:cxnSpMkLst>
            <pc:docMk/>
            <pc:sldMk cId="2886767140" sldId="351"/>
            <ac:cxnSpMk id="91" creationId="{05F34FAF-AD40-A1D8-C67E-263F6302C8AB}"/>
          </ac:cxnSpMkLst>
        </pc:cxnChg>
        <pc:cxnChg chg="del">
          <ac:chgData name="Hanneke Vink - van Duren" userId="6a363cd0-5fba-4a61-8782-71b0725cc752" providerId="ADAL" clId="{7CC062FD-8D80-4AAF-A969-AC5753864009}" dt="2024-10-14T06:49:46.248" v="392" actId="478"/>
          <ac:cxnSpMkLst>
            <pc:docMk/>
            <pc:sldMk cId="2886767140" sldId="351"/>
            <ac:cxnSpMk id="97" creationId="{B9C107B6-EBA6-40BF-5ABB-839A5E44057E}"/>
          </ac:cxnSpMkLst>
        </pc:cxnChg>
        <pc:cxnChg chg="del">
          <ac:chgData name="Hanneke Vink - van Duren" userId="6a363cd0-5fba-4a61-8782-71b0725cc752" providerId="ADAL" clId="{7CC062FD-8D80-4AAF-A969-AC5753864009}" dt="2024-10-14T06:49:46.248" v="392" actId="478"/>
          <ac:cxnSpMkLst>
            <pc:docMk/>
            <pc:sldMk cId="2886767140" sldId="351"/>
            <ac:cxnSpMk id="103" creationId="{06E35AB0-307E-D319-931F-010195A73A28}"/>
          </ac:cxnSpMkLst>
        </pc:cxnChg>
        <pc:cxnChg chg="del">
          <ac:chgData name="Hanneke Vink - van Duren" userId="6a363cd0-5fba-4a61-8782-71b0725cc752" providerId="ADAL" clId="{7CC062FD-8D80-4AAF-A969-AC5753864009}" dt="2024-10-14T06:49:46.248" v="392" actId="478"/>
          <ac:cxnSpMkLst>
            <pc:docMk/>
            <pc:sldMk cId="2886767140" sldId="351"/>
            <ac:cxnSpMk id="109" creationId="{F4178899-3AD6-9341-7998-387C9B5315CC}"/>
          </ac:cxnSpMkLst>
        </pc:cxnChg>
        <pc:cxnChg chg="del">
          <ac:chgData name="Hanneke Vink - van Duren" userId="6a363cd0-5fba-4a61-8782-71b0725cc752" providerId="ADAL" clId="{7CC062FD-8D80-4AAF-A969-AC5753864009}" dt="2024-10-14T06:49:46.248" v="392" actId="478"/>
          <ac:cxnSpMkLst>
            <pc:docMk/>
            <pc:sldMk cId="2886767140" sldId="351"/>
            <ac:cxnSpMk id="115" creationId="{145203D0-35FD-6731-B738-FE24CBB14B0D}"/>
          </ac:cxnSpMkLst>
        </pc:cxnChg>
        <pc:cxnChg chg="del">
          <ac:chgData name="Hanneke Vink - van Duren" userId="6a363cd0-5fba-4a61-8782-71b0725cc752" providerId="ADAL" clId="{7CC062FD-8D80-4AAF-A969-AC5753864009}" dt="2024-10-14T06:49:46.248" v="392" actId="478"/>
          <ac:cxnSpMkLst>
            <pc:docMk/>
            <pc:sldMk cId="2886767140" sldId="351"/>
            <ac:cxnSpMk id="121" creationId="{95DD691C-7A97-0C01-F9C8-2D8EBC57DA87}"/>
          </ac:cxnSpMkLst>
        </pc:cxnChg>
        <pc:cxnChg chg="del">
          <ac:chgData name="Hanneke Vink - van Duren" userId="6a363cd0-5fba-4a61-8782-71b0725cc752" providerId="ADAL" clId="{7CC062FD-8D80-4AAF-A969-AC5753864009}" dt="2024-10-14T06:49:46.248" v="392" actId="478"/>
          <ac:cxnSpMkLst>
            <pc:docMk/>
            <pc:sldMk cId="2886767140" sldId="351"/>
            <ac:cxnSpMk id="127" creationId="{4AA54BAB-57AE-A1EA-2789-0C8C6CBCA840}"/>
          </ac:cxnSpMkLst>
        </pc:cxnChg>
        <pc:cxnChg chg="del">
          <ac:chgData name="Hanneke Vink - van Duren" userId="6a363cd0-5fba-4a61-8782-71b0725cc752" providerId="ADAL" clId="{7CC062FD-8D80-4AAF-A969-AC5753864009}" dt="2024-10-14T06:49:46.248" v="392" actId="478"/>
          <ac:cxnSpMkLst>
            <pc:docMk/>
            <pc:sldMk cId="2886767140" sldId="351"/>
            <ac:cxnSpMk id="133" creationId="{89AB0285-5A3B-EEDD-52A8-438D5E852459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50:02.643" v="397"/>
        <pc:sldMkLst>
          <pc:docMk/>
          <pc:sldMk cId="3986471427" sldId="353"/>
        </pc:sldMkLst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90" creationId="{857CDCE3-931C-71E4-95D3-87522772F2E4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92" creationId="{68285BEE-FEC9-6C7A-2404-C1145B915A40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95" creationId="{ABDE692E-ABED-D797-06B0-A437B5A65F29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96" creationId="{6008322D-996B-5733-6E5A-129635963D08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98" creationId="{61BB0A80-E577-6710-66D0-D08AC54D1643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01" creationId="{D28C7E7A-C12A-463C-559A-FCE6B772E92E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02" creationId="{B0C91A13-0E48-A839-1091-F93F37EA3C86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04" creationId="{17459047-6904-B6D5-FAD1-B4E69534AE96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07" creationId="{8F3FF281-8A09-F2BE-249E-E805AFF0091F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08" creationId="{35E14B2D-3CD9-9C9F-DFB5-D2090ED680F6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10" creationId="{3F3491EE-5B05-E54C-AF27-348E623A862D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13" creationId="{4132907A-BB90-CDF0-5282-E65D7D9E26AD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14" creationId="{1B8E016C-8DA4-6435-7A56-E2236D35CCBA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16" creationId="{0BCE6C83-E11F-718A-63B6-4AE1E6ADBC5E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19" creationId="{9C2EB19B-CBA0-C389-5142-F6E524D36992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20" creationId="{81F34479-88B0-35F3-C9B1-E3BFA709B5F7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22" creationId="{CB360864-DD12-FF60-E6B1-9705895B6C17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25" creationId="{8644433E-2224-1484-98AA-695F5C884CC4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26" creationId="{E65CA52E-B4DD-142E-A268-8987BE07B716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28" creationId="{6D695246-9517-6021-A62F-7F7BC669E326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31" creationId="{F5031691-1193-5B8A-C937-4A44088414DA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32" creationId="{4EA3AD58-191F-D57F-1267-24FD88A42C9E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34" creationId="{21617DB8-95DF-C4DD-29E3-C7E80122CB04}"/>
          </ac:spMkLst>
        </pc:spChg>
        <pc:spChg chg="del">
          <ac:chgData name="Hanneke Vink - van Duren" userId="6a363cd0-5fba-4a61-8782-71b0725cc752" providerId="ADAL" clId="{7CC062FD-8D80-4AAF-A969-AC5753864009}" dt="2024-10-14T06:50:01.459" v="396" actId="478"/>
          <ac:spMkLst>
            <pc:docMk/>
            <pc:sldMk cId="3986471427" sldId="353"/>
            <ac:spMk id="137" creationId="{28E019AA-7D72-8A73-A558-629A2D71D88C}"/>
          </ac:spMkLst>
        </pc:spChg>
        <pc:picChg chg="add mod">
          <ac:chgData name="Hanneke Vink - van Duren" userId="6a363cd0-5fba-4a61-8782-71b0725cc752" providerId="ADAL" clId="{7CC062FD-8D80-4AAF-A969-AC5753864009}" dt="2024-10-14T06:50:02.643" v="397"/>
          <ac:picMkLst>
            <pc:docMk/>
            <pc:sldMk cId="3986471427" sldId="353"/>
            <ac:picMk id="2" creationId="{A40BA54A-CF80-9B60-873D-421552AAD786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93" creationId="{D0346FF4-1CA8-EADA-EF3C-A1E7CC649699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94" creationId="{707D6798-5CE4-207F-7541-7DD55AAF2B81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99" creationId="{1DF9F0F9-C4CE-6927-F750-AF266B12BD31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00" creationId="{7698980A-0BB5-BED3-7170-270D1449A131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05" creationId="{A550AEF0-8156-1EC4-F55D-8EC7FA1DB957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06" creationId="{7CE72F3D-2FE8-0C00-481B-8C1EFA6D1D4A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11" creationId="{A092DEA8-137C-DBB2-99AE-ADDBB41D3004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12" creationId="{5F6C6E1C-4AEF-828F-20D2-F143819E0134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17" creationId="{026E1B42-A038-7735-FE0B-EE85267EA1C4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18" creationId="{1CA085E4-497D-F610-0231-02A3277BFB93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23" creationId="{971B78B4-C34B-56B5-9514-81B3DFFA7F0F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24" creationId="{9BA7FF22-F149-DA11-6734-CD7714D57921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29" creationId="{D72681BE-ECD6-A780-7A1E-11F27FC8209C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30" creationId="{BA940F30-CA33-7C45-D801-19FF1BFB11E7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35" creationId="{F794E3A8-12B2-5102-49AE-E3E4E561D6DC}"/>
          </ac:picMkLst>
        </pc:picChg>
        <pc:picChg chg="del">
          <ac:chgData name="Hanneke Vink - van Duren" userId="6a363cd0-5fba-4a61-8782-71b0725cc752" providerId="ADAL" clId="{7CC062FD-8D80-4AAF-A969-AC5753864009}" dt="2024-10-14T06:50:01.459" v="396" actId="478"/>
          <ac:picMkLst>
            <pc:docMk/>
            <pc:sldMk cId="3986471427" sldId="353"/>
            <ac:picMk id="136" creationId="{90F3131D-8256-067A-2C30-89057D99D4A0}"/>
          </ac:picMkLst>
        </pc:picChg>
        <pc:cxnChg chg="del">
          <ac:chgData name="Hanneke Vink - van Duren" userId="6a363cd0-5fba-4a61-8782-71b0725cc752" providerId="ADAL" clId="{7CC062FD-8D80-4AAF-A969-AC5753864009}" dt="2024-10-14T06:50:01.459" v="396" actId="478"/>
          <ac:cxnSpMkLst>
            <pc:docMk/>
            <pc:sldMk cId="3986471427" sldId="353"/>
            <ac:cxnSpMk id="91" creationId="{E1116F13-08C4-0CF0-0311-2074C521B431}"/>
          </ac:cxnSpMkLst>
        </pc:cxnChg>
        <pc:cxnChg chg="del">
          <ac:chgData name="Hanneke Vink - van Duren" userId="6a363cd0-5fba-4a61-8782-71b0725cc752" providerId="ADAL" clId="{7CC062FD-8D80-4AAF-A969-AC5753864009}" dt="2024-10-14T06:50:01.459" v="396" actId="478"/>
          <ac:cxnSpMkLst>
            <pc:docMk/>
            <pc:sldMk cId="3986471427" sldId="353"/>
            <ac:cxnSpMk id="97" creationId="{E3D03A48-BF48-50A0-AF80-091E4CD1927D}"/>
          </ac:cxnSpMkLst>
        </pc:cxnChg>
        <pc:cxnChg chg="del">
          <ac:chgData name="Hanneke Vink - van Duren" userId="6a363cd0-5fba-4a61-8782-71b0725cc752" providerId="ADAL" clId="{7CC062FD-8D80-4AAF-A969-AC5753864009}" dt="2024-10-14T06:50:01.459" v="396" actId="478"/>
          <ac:cxnSpMkLst>
            <pc:docMk/>
            <pc:sldMk cId="3986471427" sldId="353"/>
            <ac:cxnSpMk id="103" creationId="{2F7007AB-803A-1106-04F7-5976FF1271AE}"/>
          </ac:cxnSpMkLst>
        </pc:cxnChg>
        <pc:cxnChg chg="del">
          <ac:chgData name="Hanneke Vink - van Duren" userId="6a363cd0-5fba-4a61-8782-71b0725cc752" providerId="ADAL" clId="{7CC062FD-8D80-4AAF-A969-AC5753864009}" dt="2024-10-14T06:50:01.459" v="396" actId="478"/>
          <ac:cxnSpMkLst>
            <pc:docMk/>
            <pc:sldMk cId="3986471427" sldId="353"/>
            <ac:cxnSpMk id="109" creationId="{17B423CA-AC75-B953-7B83-E686A71910D2}"/>
          </ac:cxnSpMkLst>
        </pc:cxnChg>
        <pc:cxnChg chg="del">
          <ac:chgData name="Hanneke Vink - van Duren" userId="6a363cd0-5fba-4a61-8782-71b0725cc752" providerId="ADAL" clId="{7CC062FD-8D80-4AAF-A969-AC5753864009}" dt="2024-10-14T06:50:01.459" v="396" actId="478"/>
          <ac:cxnSpMkLst>
            <pc:docMk/>
            <pc:sldMk cId="3986471427" sldId="353"/>
            <ac:cxnSpMk id="115" creationId="{02CBD1B0-D443-1A0B-D15C-2548F479787E}"/>
          </ac:cxnSpMkLst>
        </pc:cxnChg>
        <pc:cxnChg chg="del">
          <ac:chgData name="Hanneke Vink - van Duren" userId="6a363cd0-5fba-4a61-8782-71b0725cc752" providerId="ADAL" clId="{7CC062FD-8D80-4AAF-A969-AC5753864009}" dt="2024-10-14T06:50:01.459" v="396" actId="478"/>
          <ac:cxnSpMkLst>
            <pc:docMk/>
            <pc:sldMk cId="3986471427" sldId="353"/>
            <ac:cxnSpMk id="121" creationId="{17CED46D-6D4F-A2E5-C8A3-29AAF253AEFD}"/>
          </ac:cxnSpMkLst>
        </pc:cxnChg>
        <pc:cxnChg chg="del">
          <ac:chgData name="Hanneke Vink - van Duren" userId="6a363cd0-5fba-4a61-8782-71b0725cc752" providerId="ADAL" clId="{7CC062FD-8D80-4AAF-A969-AC5753864009}" dt="2024-10-14T06:50:01.459" v="396" actId="478"/>
          <ac:cxnSpMkLst>
            <pc:docMk/>
            <pc:sldMk cId="3986471427" sldId="353"/>
            <ac:cxnSpMk id="127" creationId="{0349E6F6-825F-124C-8660-E70697D864C0}"/>
          </ac:cxnSpMkLst>
        </pc:cxnChg>
        <pc:cxnChg chg="del">
          <ac:chgData name="Hanneke Vink - van Duren" userId="6a363cd0-5fba-4a61-8782-71b0725cc752" providerId="ADAL" clId="{7CC062FD-8D80-4AAF-A969-AC5753864009}" dt="2024-10-14T06:50:01.459" v="396" actId="478"/>
          <ac:cxnSpMkLst>
            <pc:docMk/>
            <pc:sldMk cId="3986471427" sldId="353"/>
            <ac:cxnSpMk id="133" creationId="{7093AE9B-D7F6-BA09-EF10-938855293470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50:17.532" v="401"/>
        <pc:sldMkLst>
          <pc:docMk/>
          <pc:sldMk cId="1719071764" sldId="355"/>
        </pc:sldMkLst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98" creationId="{CE2FBC77-FF77-191D-7156-A70E733DF08D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00" creationId="{97EFB68D-41BC-FE3D-2A97-1DD11AAF8E0F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03" creationId="{AAA883CB-A2B2-A4A1-BB08-005DC67D0761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04" creationId="{7890C4CB-60BA-6EDF-D3F0-340A6D82560B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06" creationId="{17029A26-CFE3-AF46-9A80-EC32DD3A2863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09" creationId="{48BCC924-8EAA-50DE-5DF3-6458029ED216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10" creationId="{2ADEE86A-39D0-D392-5293-6FB71E4CE400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12" creationId="{68E1D073-A87B-D06D-7C52-05E661A01157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15" creationId="{E9C83FFB-2B76-A5B0-0D79-77D72E964ED8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16" creationId="{7BBB3A13-143D-CBE5-314A-1DEE9A9D6A95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18" creationId="{645608FB-0E8E-001D-D4BE-0760F3E8AEED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21" creationId="{34E0F71E-0C42-9259-A17E-0D43EEB968AF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22" creationId="{41DB640C-E612-C5BB-2678-B50E92D3DCD0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24" creationId="{AD790353-AE56-82BE-E072-A02E88382433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27" creationId="{7FA20866-B4FF-604C-6EDB-2D64DACB18A4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28" creationId="{FF978324-6757-89F8-428E-A992BF7B535D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30" creationId="{E4B27C66-B783-D29F-775B-3E4E35A7B70B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33" creationId="{80C86B4C-D752-C0AB-86E7-FF28412A0973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34" creationId="{09265330-2DC9-7077-4798-20E99A2FA24A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36" creationId="{56678891-35F0-7A00-61B4-7A9B3E11427F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39" creationId="{9B604457-0DAA-DB70-E4D1-4DD727542452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40" creationId="{F16F00C1-53C7-A1AE-CAC6-D5007B7A6E24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42" creationId="{5626C2CB-8191-ED16-71B0-7A7DB641AD13}"/>
          </ac:spMkLst>
        </pc:spChg>
        <pc:spChg chg="del">
          <ac:chgData name="Hanneke Vink - van Duren" userId="6a363cd0-5fba-4a61-8782-71b0725cc752" providerId="ADAL" clId="{7CC062FD-8D80-4AAF-A969-AC5753864009}" dt="2024-10-14T06:50:16.319" v="400" actId="478"/>
          <ac:spMkLst>
            <pc:docMk/>
            <pc:sldMk cId="1719071764" sldId="355"/>
            <ac:spMk id="145" creationId="{20401193-2196-87CD-13E5-299FBB558505}"/>
          </ac:spMkLst>
        </pc:spChg>
        <pc:picChg chg="add mod">
          <ac:chgData name="Hanneke Vink - van Duren" userId="6a363cd0-5fba-4a61-8782-71b0725cc752" providerId="ADAL" clId="{7CC062FD-8D80-4AAF-A969-AC5753864009}" dt="2024-10-14T06:50:17.532" v="401"/>
          <ac:picMkLst>
            <pc:docMk/>
            <pc:sldMk cId="1719071764" sldId="355"/>
            <ac:picMk id="2" creationId="{C90ACB97-4E1C-2788-7BBA-564065771D24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01" creationId="{D7A929B8-EBD6-66C8-7272-FBBD2CB3B412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02" creationId="{E95CA1E9-A264-8F1C-9CAF-32E83C847685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07" creationId="{D9BA845F-2894-F218-64F6-AF2EABEDDA00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08" creationId="{BABC1D35-7631-128D-CEF6-E6C56890134D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13" creationId="{B8EED43A-EF11-86F5-649D-5E5FC2FE8FD8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14" creationId="{B16A3AF7-FB28-1F08-57DD-7E20AF33AAFE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19" creationId="{07D293F9-9074-EFAE-74E5-A18FA71F4F17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20" creationId="{854E7370-2DC4-FD15-9E07-9BA3DB9072DF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25" creationId="{D72EFC06-838D-ECAF-3117-AE35E2DEA76D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26" creationId="{B7E5679F-01B5-AD07-D182-4063F1D57ED6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31" creationId="{6CCB07C1-2E34-C681-D4DD-75C3037B23F8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32" creationId="{C8770380-50AC-33B0-4C7F-FD86FBF4CE39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37" creationId="{FA39D53E-DFF3-4050-D872-8AA981FB4A9C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38" creationId="{7FCE80A7-12F2-A2C8-2D28-B6A913FE96A8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43" creationId="{CC76F8C1-B611-F4E0-126D-4CF5DEBE4E6C}"/>
          </ac:picMkLst>
        </pc:picChg>
        <pc:picChg chg="del">
          <ac:chgData name="Hanneke Vink - van Duren" userId="6a363cd0-5fba-4a61-8782-71b0725cc752" providerId="ADAL" clId="{7CC062FD-8D80-4AAF-A969-AC5753864009}" dt="2024-10-14T06:50:16.319" v="400" actId="478"/>
          <ac:picMkLst>
            <pc:docMk/>
            <pc:sldMk cId="1719071764" sldId="355"/>
            <ac:picMk id="144" creationId="{FE816733-FE5B-7442-002D-8EF6C39E1DE9}"/>
          </ac:picMkLst>
        </pc:picChg>
        <pc:cxnChg chg="del">
          <ac:chgData name="Hanneke Vink - van Duren" userId="6a363cd0-5fba-4a61-8782-71b0725cc752" providerId="ADAL" clId="{7CC062FD-8D80-4AAF-A969-AC5753864009}" dt="2024-10-14T06:50:16.319" v="400" actId="478"/>
          <ac:cxnSpMkLst>
            <pc:docMk/>
            <pc:sldMk cId="1719071764" sldId="355"/>
            <ac:cxnSpMk id="99" creationId="{4AC8C773-6F16-AC12-4B14-E60A9C254173}"/>
          </ac:cxnSpMkLst>
        </pc:cxnChg>
        <pc:cxnChg chg="del">
          <ac:chgData name="Hanneke Vink - van Duren" userId="6a363cd0-5fba-4a61-8782-71b0725cc752" providerId="ADAL" clId="{7CC062FD-8D80-4AAF-A969-AC5753864009}" dt="2024-10-14T06:50:16.319" v="400" actId="478"/>
          <ac:cxnSpMkLst>
            <pc:docMk/>
            <pc:sldMk cId="1719071764" sldId="355"/>
            <ac:cxnSpMk id="105" creationId="{788F77D7-27EA-E27A-9088-7F02541D94D1}"/>
          </ac:cxnSpMkLst>
        </pc:cxnChg>
        <pc:cxnChg chg="del">
          <ac:chgData name="Hanneke Vink - van Duren" userId="6a363cd0-5fba-4a61-8782-71b0725cc752" providerId="ADAL" clId="{7CC062FD-8D80-4AAF-A969-AC5753864009}" dt="2024-10-14T06:50:16.319" v="400" actId="478"/>
          <ac:cxnSpMkLst>
            <pc:docMk/>
            <pc:sldMk cId="1719071764" sldId="355"/>
            <ac:cxnSpMk id="111" creationId="{98CECF4C-2FAE-C41E-C106-DE456971760A}"/>
          </ac:cxnSpMkLst>
        </pc:cxnChg>
        <pc:cxnChg chg="del">
          <ac:chgData name="Hanneke Vink - van Duren" userId="6a363cd0-5fba-4a61-8782-71b0725cc752" providerId="ADAL" clId="{7CC062FD-8D80-4AAF-A969-AC5753864009}" dt="2024-10-14T06:50:16.319" v="400" actId="478"/>
          <ac:cxnSpMkLst>
            <pc:docMk/>
            <pc:sldMk cId="1719071764" sldId="355"/>
            <ac:cxnSpMk id="117" creationId="{31AE4DE5-64B1-C1E7-CA73-8EFF498A8B2C}"/>
          </ac:cxnSpMkLst>
        </pc:cxnChg>
        <pc:cxnChg chg="del">
          <ac:chgData name="Hanneke Vink - van Duren" userId="6a363cd0-5fba-4a61-8782-71b0725cc752" providerId="ADAL" clId="{7CC062FD-8D80-4AAF-A969-AC5753864009}" dt="2024-10-14T06:50:16.319" v="400" actId="478"/>
          <ac:cxnSpMkLst>
            <pc:docMk/>
            <pc:sldMk cId="1719071764" sldId="355"/>
            <ac:cxnSpMk id="123" creationId="{3051F254-E25C-D0C8-B3EF-4971A7EBB963}"/>
          </ac:cxnSpMkLst>
        </pc:cxnChg>
        <pc:cxnChg chg="del">
          <ac:chgData name="Hanneke Vink - van Duren" userId="6a363cd0-5fba-4a61-8782-71b0725cc752" providerId="ADAL" clId="{7CC062FD-8D80-4AAF-A969-AC5753864009}" dt="2024-10-14T06:50:16.319" v="400" actId="478"/>
          <ac:cxnSpMkLst>
            <pc:docMk/>
            <pc:sldMk cId="1719071764" sldId="355"/>
            <ac:cxnSpMk id="129" creationId="{4EBEEAB6-F7FD-C91A-BB97-324468CBED5D}"/>
          </ac:cxnSpMkLst>
        </pc:cxnChg>
        <pc:cxnChg chg="del">
          <ac:chgData name="Hanneke Vink - van Duren" userId="6a363cd0-5fba-4a61-8782-71b0725cc752" providerId="ADAL" clId="{7CC062FD-8D80-4AAF-A969-AC5753864009}" dt="2024-10-14T06:50:16.319" v="400" actId="478"/>
          <ac:cxnSpMkLst>
            <pc:docMk/>
            <pc:sldMk cId="1719071764" sldId="355"/>
            <ac:cxnSpMk id="135" creationId="{07EC5523-A352-18E5-FA95-D735167F70AA}"/>
          </ac:cxnSpMkLst>
        </pc:cxnChg>
        <pc:cxnChg chg="del">
          <ac:chgData name="Hanneke Vink - van Duren" userId="6a363cd0-5fba-4a61-8782-71b0725cc752" providerId="ADAL" clId="{7CC062FD-8D80-4AAF-A969-AC5753864009}" dt="2024-10-14T06:50:16.319" v="400" actId="478"/>
          <ac:cxnSpMkLst>
            <pc:docMk/>
            <pc:sldMk cId="1719071764" sldId="355"/>
            <ac:cxnSpMk id="141" creationId="{83A7227A-6C30-57E5-FA8B-A56303C79743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50:32.897" v="405"/>
        <pc:sldMkLst>
          <pc:docMk/>
          <pc:sldMk cId="3176140106" sldId="357"/>
        </pc:sldMkLst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98" creationId="{B9DC6DDE-BD53-E34B-544D-18E0AA492F06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00" creationId="{854E483F-C5AC-3A39-7D02-0BC200FFD040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03" creationId="{5A70F4BC-4BA4-F7D1-5AE8-618BAE6CEE77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04" creationId="{3A92D0B6-A609-CF88-8E8D-C72E814775D6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06" creationId="{966225D0-6CB8-3288-1D08-8CA9BBA0F518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09" creationId="{C5C0891F-4448-A2E8-AC09-0669773F853B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10" creationId="{9FFC9F66-96ED-85A2-05AD-44EF03B9ED02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12" creationId="{2A40F948-4CC4-3609-7C80-715F95F940A5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15" creationId="{0075420F-5808-0390-FE46-A4B9547D3116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16" creationId="{2642DA59-04F6-C017-BACA-00A1DB7C0A06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18" creationId="{0324B77E-1A04-4EC3-FDBE-7A521EAB0D5D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21" creationId="{0ABE0994-172D-9FC1-1D17-7DBCA341B7D6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22" creationId="{8F4EF186-B347-900D-CF0A-DBBD73D045BB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24" creationId="{3450FA8E-53AE-AB82-774E-33C6B4168517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27" creationId="{E8FFE636-7D59-669B-890E-ECBAED4B13E2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28" creationId="{FDA00832-07D8-AEC6-2EA0-312885373B3E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30" creationId="{BE611A6C-2726-A4DB-1BFA-A8BDE34E5E5F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33" creationId="{06DD513E-D41C-7BD9-632E-C19EE3E733BD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34" creationId="{55ABE992-DBED-BF32-0FE2-BFF016692CE8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36" creationId="{96C1F9D2-6BD8-CB29-27CA-36383D6B34C4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39" creationId="{55BEDBFA-3E8E-2E99-AAFF-12C91D46CBDD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40" creationId="{D11FACD0-6049-B4F4-F848-7528BF86E953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42" creationId="{F31AC696-7837-25FE-E501-6D1C9197F656}"/>
          </ac:spMkLst>
        </pc:spChg>
        <pc:spChg chg="del">
          <ac:chgData name="Hanneke Vink - van Duren" userId="6a363cd0-5fba-4a61-8782-71b0725cc752" providerId="ADAL" clId="{7CC062FD-8D80-4AAF-A969-AC5753864009}" dt="2024-10-14T06:50:31.652" v="404" actId="478"/>
          <ac:spMkLst>
            <pc:docMk/>
            <pc:sldMk cId="3176140106" sldId="357"/>
            <ac:spMk id="145" creationId="{1D31C9C3-92E5-A2B3-A3F1-318633CF95BE}"/>
          </ac:spMkLst>
        </pc:spChg>
        <pc:picChg chg="add mod">
          <ac:chgData name="Hanneke Vink - van Duren" userId="6a363cd0-5fba-4a61-8782-71b0725cc752" providerId="ADAL" clId="{7CC062FD-8D80-4AAF-A969-AC5753864009}" dt="2024-10-14T06:50:32.897" v="405"/>
          <ac:picMkLst>
            <pc:docMk/>
            <pc:sldMk cId="3176140106" sldId="357"/>
            <ac:picMk id="2" creationId="{12249D48-73A0-03FE-0F07-D5D3F80E8E5F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01" creationId="{7D3D8A18-132B-1950-6D20-D89B07EB6051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02" creationId="{A64DBF81-69BE-0E2C-AFB0-F55D4E6BA618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07" creationId="{7D33C568-AD85-D7E5-837E-0B33F03F66FF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08" creationId="{1C081424-283C-B709-ABD1-D29C3C14D126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13" creationId="{B3742D6D-7FFB-4577-8324-A49607A2D461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14" creationId="{27EBB4E5-1E36-C8D3-63C6-F19A5FD3B784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19" creationId="{90E20AC8-BA9F-D40B-8682-81FC567623EA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20" creationId="{D79E7962-7ADB-FC33-7F72-3787A16CD419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25" creationId="{4E7CE0C7-9760-2318-28D6-2BFC6DE33255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26" creationId="{E05ED499-0AC6-FDC7-9884-1D393A0D591D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31" creationId="{1EB03181-D176-978F-F0DD-40587113A1C3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32" creationId="{AD7B630E-1AC2-AF66-DC87-7AC9AEE398E3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37" creationId="{3F2C1C52-6D61-F15E-EFCC-AA56E528701D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38" creationId="{9A5F3C93-8078-D5CA-6DA0-E926A966E0DD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43" creationId="{42AE32DB-8421-6080-D447-D05151AF4DE0}"/>
          </ac:picMkLst>
        </pc:picChg>
        <pc:picChg chg="del">
          <ac:chgData name="Hanneke Vink - van Duren" userId="6a363cd0-5fba-4a61-8782-71b0725cc752" providerId="ADAL" clId="{7CC062FD-8D80-4AAF-A969-AC5753864009}" dt="2024-10-14T06:50:31.652" v="404" actId="478"/>
          <ac:picMkLst>
            <pc:docMk/>
            <pc:sldMk cId="3176140106" sldId="357"/>
            <ac:picMk id="144" creationId="{FC4A3546-F9D9-0A32-0D0B-11E703F2F1F9}"/>
          </ac:picMkLst>
        </pc:picChg>
        <pc:cxnChg chg="del">
          <ac:chgData name="Hanneke Vink - van Duren" userId="6a363cd0-5fba-4a61-8782-71b0725cc752" providerId="ADAL" clId="{7CC062FD-8D80-4AAF-A969-AC5753864009}" dt="2024-10-14T06:50:31.652" v="404" actId="478"/>
          <ac:cxnSpMkLst>
            <pc:docMk/>
            <pc:sldMk cId="3176140106" sldId="357"/>
            <ac:cxnSpMk id="99" creationId="{764C6846-7B27-B8F4-CF76-775921FB1D18}"/>
          </ac:cxnSpMkLst>
        </pc:cxnChg>
        <pc:cxnChg chg="del">
          <ac:chgData name="Hanneke Vink - van Duren" userId="6a363cd0-5fba-4a61-8782-71b0725cc752" providerId="ADAL" clId="{7CC062FD-8D80-4AAF-A969-AC5753864009}" dt="2024-10-14T06:50:31.652" v="404" actId="478"/>
          <ac:cxnSpMkLst>
            <pc:docMk/>
            <pc:sldMk cId="3176140106" sldId="357"/>
            <ac:cxnSpMk id="105" creationId="{9EE4A5CB-B91C-2C80-4C13-F5763BCFB57A}"/>
          </ac:cxnSpMkLst>
        </pc:cxnChg>
        <pc:cxnChg chg="del">
          <ac:chgData name="Hanneke Vink - van Duren" userId="6a363cd0-5fba-4a61-8782-71b0725cc752" providerId="ADAL" clId="{7CC062FD-8D80-4AAF-A969-AC5753864009}" dt="2024-10-14T06:50:31.652" v="404" actId="478"/>
          <ac:cxnSpMkLst>
            <pc:docMk/>
            <pc:sldMk cId="3176140106" sldId="357"/>
            <ac:cxnSpMk id="111" creationId="{1D17B2AD-2B71-9682-8588-04F5948B759B}"/>
          </ac:cxnSpMkLst>
        </pc:cxnChg>
        <pc:cxnChg chg="del">
          <ac:chgData name="Hanneke Vink - van Duren" userId="6a363cd0-5fba-4a61-8782-71b0725cc752" providerId="ADAL" clId="{7CC062FD-8D80-4AAF-A969-AC5753864009}" dt="2024-10-14T06:50:31.652" v="404" actId="478"/>
          <ac:cxnSpMkLst>
            <pc:docMk/>
            <pc:sldMk cId="3176140106" sldId="357"/>
            <ac:cxnSpMk id="117" creationId="{EE918192-072C-7ED1-B576-A3393F16BD7E}"/>
          </ac:cxnSpMkLst>
        </pc:cxnChg>
        <pc:cxnChg chg="del">
          <ac:chgData name="Hanneke Vink - van Duren" userId="6a363cd0-5fba-4a61-8782-71b0725cc752" providerId="ADAL" clId="{7CC062FD-8D80-4AAF-A969-AC5753864009}" dt="2024-10-14T06:50:31.652" v="404" actId="478"/>
          <ac:cxnSpMkLst>
            <pc:docMk/>
            <pc:sldMk cId="3176140106" sldId="357"/>
            <ac:cxnSpMk id="123" creationId="{7F07215A-4FFA-BEE5-DF9C-4B9E26C73CF6}"/>
          </ac:cxnSpMkLst>
        </pc:cxnChg>
        <pc:cxnChg chg="del">
          <ac:chgData name="Hanneke Vink - van Duren" userId="6a363cd0-5fba-4a61-8782-71b0725cc752" providerId="ADAL" clId="{7CC062FD-8D80-4AAF-A969-AC5753864009}" dt="2024-10-14T06:50:31.652" v="404" actId="478"/>
          <ac:cxnSpMkLst>
            <pc:docMk/>
            <pc:sldMk cId="3176140106" sldId="357"/>
            <ac:cxnSpMk id="129" creationId="{CB26F47A-F4A7-F0D3-95ED-91381DD5F5E7}"/>
          </ac:cxnSpMkLst>
        </pc:cxnChg>
        <pc:cxnChg chg="del">
          <ac:chgData name="Hanneke Vink - van Duren" userId="6a363cd0-5fba-4a61-8782-71b0725cc752" providerId="ADAL" clId="{7CC062FD-8D80-4AAF-A969-AC5753864009}" dt="2024-10-14T06:50:31.652" v="404" actId="478"/>
          <ac:cxnSpMkLst>
            <pc:docMk/>
            <pc:sldMk cId="3176140106" sldId="357"/>
            <ac:cxnSpMk id="135" creationId="{1F728A88-D7AA-1F92-52B7-1822F95FEDFF}"/>
          </ac:cxnSpMkLst>
        </pc:cxnChg>
        <pc:cxnChg chg="del">
          <ac:chgData name="Hanneke Vink - van Duren" userId="6a363cd0-5fba-4a61-8782-71b0725cc752" providerId="ADAL" clId="{7CC062FD-8D80-4AAF-A969-AC5753864009}" dt="2024-10-14T06:50:31.652" v="404" actId="478"/>
          <ac:cxnSpMkLst>
            <pc:docMk/>
            <pc:sldMk cId="3176140106" sldId="357"/>
            <ac:cxnSpMk id="141" creationId="{0DBFBB36-7A10-A804-2858-DE6411C56FE9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50:47.823" v="409"/>
        <pc:sldMkLst>
          <pc:docMk/>
          <pc:sldMk cId="2099690936" sldId="359"/>
        </pc:sldMkLst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2" creationId="{DE08733D-C54E-DA3D-7C71-4F5C843CED40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52" creationId="{5A653A4A-B955-9C29-8EC1-A92292204BF2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60" creationId="{A2C09F0F-BB53-585D-5E6C-31ECEB57918E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98" creationId="{74A7F103-E692-5475-B967-5534B44461E0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00" creationId="{015FF5A3-98FA-A12F-14D2-1F276171C143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03" creationId="{8B1CE50A-32D6-4166-7D35-DBAD47D55E22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04" creationId="{DE6FF23C-B09E-129A-4968-238208374EC1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06" creationId="{447940E6-44F2-1031-9FEA-7BE9F5832BD0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09" creationId="{0BED06EE-28E7-2758-DE9E-E43346BFBC1C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10" creationId="{3B07C728-E208-DD96-C80B-431614F1BEF8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12" creationId="{B25E9D21-2647-01A6-B556-E4658AC5B583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15" creationId="{44C4943A-20C1-93D8-6AA1-555877F1EA08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16" creationId="{20F5BBA4-CDBB-4348-D822-CC83BAA4990D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18" creationId="{3211ABF7-C4CE-3616-A97E-BBC96834E4F4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21" creationId="{78F589A4-FB0B-2DF3-EEAB-2C2011417CA7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22" creationId="{02F3A87F-78FC-D5E6-6B53-D93BD75C9033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24" creationId="{5BA0B87E-F399-1184-CFDF-9F2B6A05BF5A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27" creationId="{0CE52875-F5D5-4025-F1F7-287B954980A3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28" creationId="{E36CE765-B186-BDEA-409B-10A9DA3C78E1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30" creationId="{205755B9-1540-9498-9B65-5821971B1371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33" creationId="{DF110519-E6E7-1B92-55FE-E29E587A2A6D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34" creationId="{38B6D975-EE43-58AC-558C-56EAE1619A73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36" creationId="{13586769-CB6F-FC50-EF1E-50D06B228622}"/>
          </ac:spMkLst>
        </pc:spChg>
        <pc:spChg chg="del">
          <ac:chgData name="Hanneke Vink - van Duren" userId="6a363cd0-5fba-4a61-8782-71b0725cc752" providerId="ADAL" clId="{7CC062FD-8D80-4AAF-A969-AC5753864009}" dt="2024-10-14T06:50:46.444" v="408" actId="478"/>
          <ac:spMkLst>
            <pc:docMk/>
            <pc:sldMk cId="2099690936" sldId="359"/>
            <ac:spMk id="139" creationId="{2C8C6F24-A0F7-AE4C-C0D6-601085E56828}"/>
          </ac:spMkLst>
        </pc:spChg>
        <pc:picChg chg="add mod">
          <ac:chgData name="Hanneke Vink - van Duren" userId="6a363cd0-5fba-4a61-8782-71b0725cc752" providerId="ADAL" clId="{7CC062FD-8D80-4AAF-A969-AC5753864009}" dt="2024-10-14T06:50:47.823" v="409"/>
          <ac:picMkLst>
            <pc:docMk/>
            <pc:sldMk cId="2099690936" sldId="359"/>
            <ac:picMk id="2" creationId="{200E0369-41CA-DCBB-4EE4-B8943377625E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53" creationId="{1F169E8B-3057-31EA-09BB-6F56429364C1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54" creationId="{ECAF2ADB-24EA-FF93-BCEC-C4F529E4DC34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01" creationId="{6DE524B1-3831-FBFD-EECA-CBA4F631B764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02" creationId="{CE9BD12F-25C4-8B59-DFD2-3CDD2AD09C71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07" creationId="{AE3A3E89-1D4B-620C-47A9-562D1877B111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08" creationId="{7146F428-3B4E-9B9C-AE08-A70634D3D7D1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13" creationId="{01B1733F-B081-B119-10DA-32D54CECFB1E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14" creationId="{89FD91FB-7A02-13A7-7D56-906EB54FDA16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19" creationId="{F7457A87-6091-B1EE-2392-69ABE8E39110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20" creationId="{0673C543-01FE-023E-6CD0-3E9DACB2B1F6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25" creationId="{908DBE9D-3DCA-DB08-041B-851173C2A458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26" creationId="{0B0D10C7-0F4D-ED2A-F613-DBFE918083E9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31" creationId="{060C94E3-3B0C-8976-D42C-4BF567F5B057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32" creationId="{EABAF0A6-970E-80EF-2AB1-4ED4B2C96B7A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37" creationId="{3C37FA98-ED82-551A-6BC6-AEFDD24E69FB}"/>
          </ac:picMkLst>
        </pc:picChg>
        <pc:picChg chg="del">
          <ac:chgData name="Hanneke Vink - van Duren" userId="6a363cd0-5fba-4a61-8782-71b0725cc752" providerId="ADAL" clId="{7CC062FD-8D80-4AAF-A969-AC5753864009}" dt="2024-10-14T06:50:46.444" v="408" actId="478"/>
          <ac:picMkLst>
            <pc:docMk/>
            <pc:sldMk cId="2099690936" sldId="359"/>
            <ac:picMk id="138" creationId="{AF56D4CC-B99A-1CC3-AB83-2DF0FE569CE0}"/>
          </ac:picMkLst>
        </pc:picChg>
        <pc:cxnChg chg="del">
          <ac:chgData name="Hanneke Vink - van Duren" userId="6a363cd0-5fba-4a61-8782-71b0725cc752" providerId="ADAL" clId="{7CC062FD-8D80-4AAF-A969-AC5753864009}" dt="2024-10-14T06:50:46.444" v="408" actId="478"/>
          <ac:cxnSpMkLst>
            <pc:docMk/>
            <pc:sldMk cId="2099690936" sldId="359"/>
            <ac:cxnSpMk id="51" creationId="{A0E8BF7B-D333-635E-F9A7-2DB9D5CC224D}"/>
          </ac:cxnSpMkLst>
        </pc:cxnChg>
        <pc:cxnChg chg="del">
          <ac:chgData name="Hanneke Vink - van Duren" userId="6a363cd0-5fba-4a61-8782-71b0725cc752" providerId="ADAL" clId="{7CC062FD-8D80-4AAF-A969-AC5753864009}" dt="2024-10-14T06:50:46.444" v="408" actId="478"/>
          <ac:cxnSpMkLst>
            <pc:docMk/>
            <pc:sldMk cId="2099690936" sldId="359"/>
            <ac:cxnSpMk id="99" creationId="{D4C5353D-82CC-0363-D99E-1F5903D92823}"/>
          </ac:cxnSpMkLst>
        </pc:cxnChg>
        <pc:cxnChg chg="del">
          <ac:chgData name="Hanneke Vink - van Duren" userId="6a363cd0-5fba-4a61-8782-71b0725cc752" providerId="ADAL" clId="{7CC062FD-8D80-4AAF-A969-AC5753864009}" dt="2024-10-14T06:50:46.444" v="408" actId="478"/>
          <ac:cxnSpMkLst>
            <pc:docMk/>
            <pc:sldMk cId="2099690936" sldId="359"/>
            <ac:cxnSpMk id="105" creationId="{BFC9A68C-8962-E2FD-2A89-25FB55938E6B}"/>
          </ac:cxnSpMkLst>
        </pc:cxnChg>
        <pc:cxnChg chg="del">
          <ac:chgData name="Hanneke Vink - van Duren" userId="6a363cd0-5fba-4a61-8782-71b0725cc752" providerId="ADAL" clId="{7CC062FD-8D80-4AAF-A969-AC5753864009}" dt="2024-10-14T06:50:46.444" v="408" actId="478"/>
          <ac:cxnSpMkLst>
            <pc:docMk/>
            <pc:sldMk cId="2099690936" sldId="359"/>
            <ac:cxnSpMk id="111" creationId="{5ABAC31C-79BE-5D63-B471-9F6B41893E0C}"/>
          </ac:cxnSpMkLst>
        </pc:cxnChg>
        <pc:cxnChg chg="del">
          <ac:chgData name="Hanneke Vink - van Duren" userId="6a363cd0-5fba-4a61-8782-71b0725cc752" providerId="ADAL" clId="{7CC062FD-8D80-4AAF-A969-AC5753864009}" dt="2024-10-14T06:50:46.444" v="408" actId="478"/>
          <ac:cxnSpMkLst>
            <pc:docMk/>
            <pc:sldMk cId="2099690936" sldId="359"/>
            <ac:cxnSpMk id="117" creationId="{5806C953-FBE2-B2A2-F3B3-51AD813AE460}"/>
          </ac:cxnSpMkLst>
        </pc:cxnChg>
        <pc:cxnChg chg="del">
          <ac:chgData name="Hanneke Vink - van Duren" userId="6a363cd0-5fba-4a61-8782-71b0725cc752" providerId="ADAL" clId="{7CC062FD-8D80-4AAF-A969-AC5753864009}" dt="2024-10-14T06:50:46.444" v="408" actId="478"/>
          <ac:cxnSpMkLst>
            <pc:docMk/>
            <pc:sldMk cId="2099690936" sldId="359"/>
            <ac:cxnSpMk id="123" creationId="{DCCDDE1C-E4FD-E100-ADC1-D84F1F209ACB}"/>
          </ac:cxnSpMkLst>
        </pc:cxnChg>
        <pc:cxnChg chg="del">
          <ac:chgData name="Hanneke Vink - van Duren" userId="6a363cd0-5fba-4a61-8782-71b0725cc752" providerId="ADAL" clId="{7CC062FD-8D80-4AAF-A969-AC5753864009}" dt="2024-10-14T06:50:46.444" v="408" actId="478"/>
          <ac:cxnSpMkLst>
            <pc:docMk/>
            <pc:sldMk cId="2099690936" sldId="359"/>
            <ac:cxnSpMk id="129" creationId="{84EDA4C0-49BD-D2D8-0984-D374B2EF3AD5}"/>
          </ac:cxnSpMkLst>
        </pc:cxnChg>
        <pc:cxnChg chg="del">
          <ac:chgData name="Hanneke Vink - van Duren" userId="6a363cd0-5fba-4a61-8782-71b0725cc752" providerId="ADAL" clId="{7CC062FD-8D80-4AAF-A969-AC5753864009}" dt="2024-10-14T06:50:46.444" v="408" actId="478"/>
          <ac:cxnSpMkLst>
            <pc:docMk/>
            <pc:sldMk cId="2099690936" sldId="359"/>
            <ac:cxnSpMk id="135" creationId="{C2DC007B-D753-F9B1-D61B-6149B23662FF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49:54.934" v="395"/>
        <pc:sldMkLst>
          <pc:docMk/>
          <pc:sldMk cId="2767419408" sldId="361"/>
        </pc:sldMkLst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90" creationId="{FE64C67B-DB99-D7EE-EB30-68E8EDF65C74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92" creationId="{DC31062B-2A5C-F5AC-9BD9-F27490F41E5D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95" creationId="{7FFBD22F-BD7D-AF88-B2C7-A702C5C6D44D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96" creationId="{2AAD78D9-A53C-66A5-1D22-624D1977EBC6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98" creationId="{7F0F67ED-79B7-2C52-617E-21D0A2393F47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01" creationId="{1AFA61CB-0D88-7F70-EF60-FA4AE4CE8FA3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02" creationId="{FDB32D79-D23A-DC7C-ED09-399146899276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04" creationId="{D519B05F-4BAE-7156-E1AE-BC8728C0E9C8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07" creationId="{74253C84-BCF7-CDCE-A527-74BCB02F0A99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08" creationId="{67195E18-DE60-27D8-063D-605E5D9B2986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10" creationId="{5FF11BE6-D478-66EF-E16C-382DC29F1DBD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13" creationId="{BEFE6C6D-AF16-785E-227E-E0E6DED7125B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14" creationId="{F909C4A6-AEDE-3CD9-D431-62A6210AA728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16" creationId="{D66F3B68-C8F9-A9E8-2CC2-78548F0128A7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19" creationId="{479F4EE8-9C78-9A26-7208-05DCEC9A72F2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20" creationId="{B0876CD1-5313-0EF1-455D-F4302DB1BCBC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22" creationId="{76E423F2-1010-E9D2-A2DE-B82568B4F045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25" creationId="{AF6524A6-5B99-3B16-9B0B-D6D3C76E9202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26" creationId="{FF8B563D-A3F4-A571-C17F-C4B3675579E3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28" creationId="{276409A2-76D0-2238-FEFD-A7B43CF41D4C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31" creationId="{ACF9F02F-FC24-83E6-6E21-2FAB7DD2C55D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32" creationId="{0132272A-7F4C-E741-0BE8-55209C0661C9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34" creationId="{71CAE27C-5907-7F21-2559-359B2221A0B8}"/>
          </ac:spMkLst>
        </pc:spChg>
        <pc:spChg chg="del">
          <ac:chgData name="Hanneke Vink - van Duren" userId="6a363cd0-5fba-4a61-8782-71b0725cc752" providerId="ADAL" clId="{7CC062FD-8D80-4AAF-A969-AC5753864009}" dt="2024-10-14T06:49:53.692" v="394" actId="478"/>
          <ac:spMkLst>
            <pc:docMk/>
            <pc:sldMk cId="2767419408" sldId="361"/>
            <ac:spMk id="137" creationId="{3ADF49F4-A6ED-4623-EEF1-3D333A138723}"/>
          </ac:spMkLst>
        </pc:spChg>
        <pc:picChg chg="add mod">
          <ac:chgData name="Hanneke Vink - van Duren" userId="6a363cd0-5fba-4a61-8782-71b0725cc752" providerId="ADAL" clId="{7CC062FD-8D80-4AAF-A969-AC5753864009}" dt="2024-10-14T06:49:54.934" v="395"/>
          <ac:picMkLst>
            <pc:docMk/>
            <pc:sldMk cId="2767419408" sldId="361"/>
            <ac:picMk id="2" creationId="{23A11B88-E788-87EC-190A-C765BC38F1F5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93" creationId="{2A0F0809-5635-92A9-71A2-6C29F18AC09D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94" creationId="{0F3AD7F2-F9E6-9840-3ED4-C1606F97CAAC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99" creationId="{7A81EAA7-27AA-FA74-9097-42E7C3738D41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00" creationId="{2AECBC47-4A2C-F961-E5E6-4C0ECD08EC34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05" creationId="{A258152F-C111-C4D1-A193-1FB6736C4CC0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06" creationId="{4BE90CC0-DF80-7EF7-C9D6-6468EA250B8C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11" creationId="{180E911F-25F4-7F12-2853-E2F774EB3103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12" creationId="{22B4BF4E-4D22-AD4F-D8B3-2FD373393DB0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17" creationId="{AE660007-850D-9574-03D1-5BC4E860EF58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18" creationId="{6C7DEA72-6D64-3B76-E8EC-0903B9EB9503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23" creationId="{6F1F3EA0-94CE-C776-9054-5753A644A75C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24" creationId="{484F72AF-17C9-247B-457B-5DA7C0B774C5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29" creationId="{91E334FA-95C5-8D9F-45C2-9826C0EA8F4A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30" creationId="{270850FF-B60C-80BB-2DBC-E8DD5079FE34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35" creationId="{05995807-2931-5D35-BB42-8B48B2A2B464}"/>
          </ac:picMkLst>
        </pc:picChg>
        <pc:picChg chg="del">
          <ac:chgData name="Hanneke Vink - van Duren" userId="6a363cd0-5fba-4a61-8782-71b0725cc752" providerId="ADAL" clId="{7CC062FD-8D80-4AAF-A969-AC5753864009}" dt="2024-10-14T06:49:53.692" v="394" actId="478"/>
          <ac:picMkLst>
            <pc:docMk/>
            <pc:sldMk cId="2767419408" sldId="361"/>
            <ac:picMk id="136" creationId="{32FC6586-508B-6EB8-C6C6-322A37736884}"/>
          </ac:picMkLst>
        </pc:picChg>
        <pc:cxnChg chg="del">
          <ac:chgData name="Hanneke Vink - van Duren" userId="6a363cd0-5fba-4a61-8782-71b0725cc752" providerId="ADAL" clId="{7CC062FD-8D80-4AAF-A969-AC5753864009}" dt="2024-10-14T06:49:53.692" v="394" actId="478"/>
          <ac:cxnSpMkLst>
            <pc:docMk/>
            <pc:sldMk cId="2767419408" sldId="361"/>
            <ac:cxnSpMk id="91" creationId="{DE703472-A314-EB12-E6AB-93F797635FFA}"/>
          </ac:cxnSpMkLst>
        </pc:cxnChg>
        <pc:cxnChg chg="del">
          <ac:chgData name="Hanneke Vink - van Duren" userId="6a363cd0-5fba-4a61-8782-71b0725cc752" providerId="ADAL" clId="{7CC062FD-8D80-4AAF-A969-AC5753864009}" dt="2024-10-14T06:49:53.692" v="394" actId="478"/>
          <ac:cxnSpMkLst>
            <pc:docMk/>
            <pc:sldMk cId="2767419408" sldId="361"/>
            <ac:cxnSpMk id="97" creationId="{08C7BC63-888A-33FB-C1C1-65ACF1802D15}"/>
          </ac:cxnSpMkLst>
        </pc:cxnChg>
        <pc:cxnChg chg="del">
          <ac:chgData name="Hanneke Vink - van Duren" userId="6a363cd0-5fba-4a61-8782-71b0725cc752" providerId="ADAL" clId="{7CC062FD-8D80-4AAF-A969-AC5753864009}" dt="2024-10-14T06:49:53.692" v="394" actId="478"/>
          <ac:cxnSpMkLst>
            <pc:docMk/>
            <pc:sldMk cId="2767419408" sldId="361"/>
            <ac:cxnSpMk id="103" creationId="{AD1177CE-96DD-949B-3665-38198BC565A5}"/>
          </ac:cxnSpMkLst>
        </pc:cxnChg>
        <pc:cxnChg chg="del">
          <ac:chgData name="Hanneke Vink - van Duren" userId="6a363cd0-5fba-4a61-8782-71b0725cc752" providerId="ADAL" clId="{7CC062FD-8D80-4AAF-A969-AC5753864009}" dt="2024-10-14T06:49:53.692" v="394" actId="478"/>
          <ac:cxnSpMkLst>
            <pc:docMk/>
            <pc:sldMk cId="2767419408" sldId="361"/>
            <ac:cxnSpMk id="109" creationId="{5A95AAF5-FBCA-F37F-015A-1B0227F11827}"/>
          </ac:cxnSpMkLst>
        </pc:cxnChg>
        <pc:cxnChg chg="del">
          <ac:chgData name="Hanneke Vink - van Duren" userId="6a363cd0-5fba-4a61-8782-71b0725cc752" providerId="ADAL" clId="{7CC062FD-8D80-4AAF-A969-AC5753864009}" dt="2024-10-14T06:49:53.692" v="394" actId="478"/>
          <ac:cxnSpMkLst>
            <pc:docMk/>
            <pc:sldMk cId="2767419408" sldId="361"/>
            <ac:cxnSpMk id="115" creationId="{5A7253A8-4DAC-FE77-E026-20B86C702A09}"/>
          </ac:cxnSpMkLst>
        </pc:cxnChg>
        <pc:cxnChg chg="del">
          <ac:chgData name="Hanneke Vink - van Duren" userId="6a363cd0-5fba-4a61-8782-71b0725cc752" providerId="ADAL" clId="{7CC062FD-8D80-4AAF-A969-AC5753864009}" dt="2024-10-14T06:49:53.692" v="394" actId="478"/>
          <ac:cxnSpMkLst>
            <pc:docMk/>
            <pc:sldMk cId="2767419408" sldId="361"/>
            <ac:cxnSpMk id="121" creationId="{31C63B3C-7E42-2185-9ACF-888A3432E692}"/>
          </ac:cxnSpMkLst>
        </pc:cxnChg>
        <pc:cxnChg chg="del">
          <ac:chgData name="Hanneke Vink - van Duren" userId="6a363cd0-5fba-4a61-8782-71b0725cc752" providerId="ADAL" clId="{7CC062FD-8D80-4AAF-A969-AC5753864009}" dt="2024-10-14T06:49:53.692" v="394" actId="478"/>
          <ac:cxnSpMkLst>
            <pc:docMk/>
            <pc:sldMk cId="2767419408" sldId="361"/>
            <ac:cxnSpMk id="127" creationId="{AD4B86EE-AD9A-2B80-A4F8-5C033A35EE09}"/>
          </ac:cxnSpMkLst>
        </pc:cxnChg>
        <pc:cxnChg chg="del">
          <ac:chgData name="Hanneke Vink - van Duren" userId="6a363cd0-5fba-4a61-8782-71b0725cc752" providerId="ADAL" clId="{7CC062FD-8D80-4AAF-A969-AC5753864009}" dt="2024-10-14T06:49:53.692" v="394" actId="478"/>
          <ac:cxnSpMkLst>
            <pc:docMk/>
            <pc:sldMk cId="2767419408" sldId="361"/>
            <ac:cxnSpMk id="133" creationId="{B1181844-56DE-DBEF-5FEA-FAAFF807C876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50:10.554" v="399"/>
        <pc:sldMkLst>
          <pc:docMk/>
          <pc:sldMk cId="3805483695" sldId="363"/>
        </pc:sldMkLst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90" creationId="{2063FDD6-3934-1A27-87AC-B4419BEFFC79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92" creationId="{CA256885-0C2C-2A78-C1B3-C4556C724135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95" creationId="{CADACCDC-DA1D-F414-1FC4-3C97B29E6DC4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96" creationId="{3DFBA2F3-7325-4AB4-21A0-C23B6DAE1CC6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98" creationId="{F522027C-3269-9AC8-4F3E-8275EF0F65A7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01" creationId="{90F66569-DD5A-F95F-E99E-6D5DABB15961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02" creationId="{5BF4B296-E157-6E5A-9F1D-D68B99E34987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04" creationId="{A107E7C3-6636-76CC-5715-5BB0B031112B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07" creationId="{62D34C06-5E66-D8AD-A930-7B4F1FDD68EB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08" creationId="{2CAF0081-2CB4-C060-650A-396AA15A967D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10" creationId="{44A66450-C464-8BC7-F913-CF2ACC16C9C7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13" creationId="{CDFFBE7D-8E85-1661-2FE1-319FBED0B071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14" creationId="{BF5886FF-8781-FF2C-4E36-A9DAB2CA19F4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16" creationId="{20580E89-2AC2-6F38-A9B2-E21B50A1E9CE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19" creationId="{A3E4D011-AF8D-BF11-5027-FE93D77B9634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20" creationId="{E5D40DC7-CD16-C01D-4F73-246B36523A59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22" creationId="{2FBA63F9-D526-22E5-F0C8-E8BA20B26621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25" creationId="{222030E7-271D-C7A2-AFFB-560A4C6D623F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26" creationId="{397F5318-9A62-572A-5A83-ED32739CE556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28" creationId="{E7FAD0C5-1D94-7239-A600-637AE8892511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31" creationId="{C20BE832-D987-A632-AD79-BC783DB55E47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32" creationId="{959A6775-D3F2-B43C-1B23-E9FB5A745E3C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34" creationId="{75B62B67-09FD-8F1F-8052-9F6C28EEF14E}"/>
          </ac:spMkLst>
        </pc:spChg>
        <pc:spChg chg="del">
          <ac:chgData name="Hanneke Vink - van Duren" userId="6a363cd0-5fba-4a61-8782-71b0725cc752" providerId="ADAL" clId="{7CC062FD-8D80-4AAF-A969-AC5753864009}" dt="2024-10-14T06:50:09.334" v="398" actId="478"/>
          <ac:spMkLst>
            <pc:docMk/>
            <pc:sldMk cId="3805483695" sldId="363"/>
            <ac:spMk id="137" creationId="{0990C4BF-50FB-0300-82F3-5BBC946CFC5D}"/>
          </ac:spMkLst>
        </pc:spChg>
        <pc:picChg chg="add mod">
          <ac:chgData name="Hanneke Vink - van Duren" userId="6a363cd0-5fba-4a61-8782-71b0725cc752" providerId="ADAL" clId="{7CC062FD-8D80-4AAF-A969-AC5753864009}" dt="2024-10-14T06:50:10.554" v="399"/>
          <ac:picMkLst>
            <pc:docMk/>
            <pc:sldMk cId="3805483695" sldId="363"/>
            <ac:picMk id="2" creationId="{B616C835-5B47-F7DE-581D-1B54D4AFA1E5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93" creationId="{63BFAC5B-F13D-AA37-BC49-8F844CCC30E8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94" creationId="{88F638D3-7E9F-88D7-4033-2EAACDA617F9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99" creationId="{05B3E15B-736A-934F-0DF4-B9191760314E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00" creationId="{FD332006-E5E9-C08A-AD43-37B9CBC7880A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05" creationId="{CDF2FC56-F410-1F37-ED70-03E106C26674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06" creationId="{E8DF6656-69AF-A091-4E21-729BC4FD58B8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11" creationId="{68327053-4D70-1F93-91B0-AF1A3C7E3F80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12" creationId="{68CDB4A5-244F-009F-400C-35DCC0CC033A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17" creationId="{B054B177-132C-13F7-ED4E-79C3C8ABBA7F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18" creationId="{15760D9B-0433-8FE2-3D4E-8ED53444AFFF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23" creationId="{DAB6A66C-C22B-DB0D-B2E5-B9DFC74664DC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24" creationId="{FEF276B8-5527-3368-9393-E1FE24ABE4CA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29" creationId="{34FC6736-F0D9-A6CE-5651-CF49F578E68E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30" creationId="{421B20ED-822B-80D0-8F35-C64250B88048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35" creationId="{8A66ADCF-CB41-3975-48BB-12DBFF753679}"/>
          </ac:picMkLst>
        </pc:picChg>
        <pc:picChg chg="del">
          <ac:chgData name="Hanneke Vink - van Duren" userId="6a363cd0-5fba-4a61-8782-71b0725cc752" providerId="ADAL" clId="{7CC062FD-8D80-4AAF-A969-AC5753864009}" dt="2024-10-14T06:50:09.334" v="398" actId="478"/>
          <ac:picMkLst>
            <pc:docMk/>
            <pc:sldMk cId="3805483695" sldId="363"/>
            <ac:picMk id="136" creationId="{07F8B325-E22A-03B1-2E79-371F5588E36B}"/>
          </ac:picMkLst>
        </pc:picChg>
        <pc:cxnChg chg="del">
          <ac:chgData name="Hanneke Vink - van Duren" userId="6a363cd0-5fba-4a61-8782-71b0725cc752" providerId="ADAL" clId="{7CC062FD-8D80-4AAF-A969-AC5753864009}" dt="2024-10-14T06:50:09.334" v="398" actId="478"/>
          <ac:cxnSpMkLst>
            <pc:docMk/>
            <pc:sldMk cId="3805483695" sldId="363"/>
            <ac:cxnSpMk id="91" creationId="{BC4F593B-B6C7-6FFD-B726-6F2AB6BFEC01}"/>
          </ac:cxnSpMkLst>
        </pc:cxnChg>
        <pc:cxnChg chg="del">
          <ac:chgData name="Hanneke Vink - van Duren" userId="6a363cd0-5fba-4a61-8782-71b0725cc752" providerId="ADAL" clId="{7CC062FD-8D80-4AAF-A969-AC5753864009}" dt="2024-10-14T06:50:09.334" v="398" actId="478"/>
          <ac:cxnSpMkLst>
            <pc:docMk/>
            <pc:sldMk cId="3805483695" sldId="363"/>
            <ac:cxnSpMk id="97" creationId="{36D7D370-D73A-1F3B-A3D6-BB0B688FA84E}"/>
          </ac:cxnSpMkLst>
        </pc:cxnChg>
        <pc:cxnChg chg="del">
          <ac:chgData name="Hanneke Vink - van Duren" userId="6a363cd0-5fba-4a61-8782-71b0725cc752" providerId="ADAL" clId="{7CC062FD-8D80-4AAF-A969-AC5753864009}" dt="2024-10-14T06:50:09.334" v="398" actId="478"/>
          <ac:cxnSpMkLst>
            <pc:docMk/>
            <pc:sldMk cId="3805483695" sldId="363"/>
            <ac:cxnSpMk id="103" creationId="{6DB665E4-4C33-3236-EB2F-A804EBF68BB2}"/>
          </ac:cxnSpMkLst>
        </pc:cxnChg>
        <pc:cxnChg chg="del">
          <ac:chgData name="Hanneke Vink - van Duren" userId="6a363cd0-5fba-4a61-8782-71b0725cc752" providerId="ADAL" clId="{7CC062FD-8D80-4AAF-A969-AC5753864009}" dt="2024-10-14T06:50:09.334" v="398" actId="478"/>
          <ac:cxnSpMkLst>
            <pc:docMk/>
            <pc:sldMk cId="3805483695" sldId="363"/>
            <ac:cxnSpMk id="109" creationId="{9B4DA761-001B-AB5A-6C60-B1640F125990}"/>
          </ac:cxnSpMkLst>
        </pc:cxnChg>
        <pc:cxnChg chg="del">
          <ac:chgData name="Hanneke Vink - van Duren" userId="6a363cd0-5fba-4a61-8782-71b0725cc752" providerId="ADAL" clId="{7CC062FD-8D80-4AAF-A969-AC5753864009}" dt="2024-10-14T06:50:09.334" v="398" actId="478"/>
          <ac:cxnSpMkLst>
            <pc:docMk/>
            <pc:sldMk cId="3805483695" sldId="363"/>
            <ac:cxnSpMk id="115" creationId="{8C9B0CC5-C7B3-7019-95CC-A7C0DAD2F160}"/>
          </ac:cxnSpMkLst>
        </pc:cxnChg>
        <pc:cxnChg chg="del">
          <ac:chgData name="Hanneke Vink - van Duren" userId="6a363cd0-5fba-4a61-8782-71b0725cc752" providerId="ADAL" clId="{7CC062FD-8D80-4AAF-A969-AC5753864009}" dt="2024-10-14T06:50:09.334" v="398" actId="478"/>
          <ac:cxnSpMkLst>
            <pc:docMk/>
            <pc:sldMk cId="3805483695" sldId="363"/>
            <ac:cxnSpMk id="121" creationId="{E47FFDEA-91D2-D46B-0873-EF2E98F4F166}"/>
          </ac:cxnSpMkLst>
        </pc:cxnChg>
        <pc:cxnChg chg="del">
          <ac:chgData name="Hanneke Vink - van Duren" userId="6a363cd0-5fba-4a61-8782-71b0725cc752" providerId="ADAL" clId="{7CC062FD-8D80-4AAF-A969-AC5753864009}" dt="2024-10-14T06:50:09.334" v="398" actId="478"/>
          <ac:cxnSpMkLst>
            <pc:docMk/>
            <pc:sldMk cId="3805483695" sldId="363"/>
            <ac:cxnSpMk id="127" creationId="{DFE4E0AD-4E7E-7289-223F-A49E6B4EE7AE}"/>
          </ac:cxnSpMkLst>
        </pc:cxnChg>
        <pc:cxnChg chg="del">
          <ac:chgData name="Hanneke Vink - van Duren" userId="6a363cd0-5fba-4a61-8782-71b0725cc752" providerId="ADAL" clId="{7CC062FD-8D80-4AAF-A969-AC5753864009}" dt="2024-10-14T06:50:09.334" v="398" actId="478"/>
          <ac:cxnSpMkLst>
            <pc:docMk/>
            <pc:sldMk cId="3805483695" sldId="363"/>
            <ac:cxnSpMk id="133" creationId="{FFC35E46-B674-A084-8BED-AD98DDF0BA6A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50:24.790" v="403"/>
        <pc:sldMkLst>
          <pc:docMk/>
          <pc:sldMk cId="495623887" sldId="365"/>
        </pc:sldMkLst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98" creationId="{78C19349-37A7-40CF-CB47-709365340E69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00" creationId="{A48333A2-8FEE-2048-3655-B55521B79260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03" creationId="{9E0F1BB5-8954-B1BE-E7DB-B36CA615DB72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04" creationId="{5238E9AA-EC78-AAD8-B477-4A0977636E4A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06" creationId="{BF1B412C-2F37-1C55-4E2C-5B9013C6033C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09" creationId="{BFECA20E-D5FB-C016-BB18-5A834E2FC0ED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10" creationId="{291EF147-D1E1-3768-1E7F-EFCD04F55563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12" creationId="{D87C8CF6-16B9-838D-A06E-1B814D8F60F1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15" creationId="{D21B7716-9DF7-DA31-25F9-45483173F9B3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16" creationId="{E719D97C-9EC1-D30C-902D-3B3B1B747F2E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18" creationId="{C3451913-B4EF-D787-2996-75FAB2A29ED7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21" creationId="{20F1D59C-F0C4-FE05-9C0D-46BE74B5C7C8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22" creationId="{D2561728-AFB4-61B6-80F4-E4E5D2A28C9A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24" creationId="{D0F5C1F5-D72E-1D89-BF97-94C25D65D71B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27" creationId="{BED3C489-575A-A57A-A476-D61AC986BE55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28" creationId="{C9580407-0C1B-2F23-F6A4-698062BE2462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30" creationId="{BDAF01C1-48D9-E6E5-F04E-FCBF66626C74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33" creationId="{8F1FD470-403F-37EA-7596-4B8ECBAD0DA6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34" creationId="{603B3BC4-E518-66F8-56BE-03624FEE702F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36" creationId="{FBBCB89B-1D14-D1A4-55DF-1705732F416C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39" creationId="{A7F20716-B068-F93A-7E0F-D870E32CA99C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40" creationId="{B2E87D01-B2A7-B8F6-527C-32AC8AA8AD3A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42" creationId="{21B0CEA8-AA64-59ED-3414-F714E891C79B}"/>
          </ac:spMkLst>
        </pc:spChg>
        <pc:spChg chg="del">
          <ac:chgData name="Hanneke Vink - van Duren" userId="6a363cd0-5fba-4a61-8782-71b0725cc752" providerId="ADAL" clId="{7CC062FD-8D80-4AAF-A969-AC5753864009}" dt="2024-10-14T06:50:23.488" v="402" actId="478"/>
          <ac:spMkLst>
            <pc:docMk/>
            <pc:sldMk cId="495623887" sldId="365"/>
            <ac:spMk id="145" creationId="{A72CEAE2-F44E-9358-2D2D-F256322AA946}"/>
          </ac:spMkLst>
        </pc:spChg>
        <pc:picChg chg="add mod">
          <ac:chgData name="Hanneke Vink - van Duren" userId="6a363cd0-5fba-4a61-8782-71b0725cc752" providerId="ADAL" clId="{7CC062FD-8D80-4AAF-A969-AC5753864009}" dt="2024-10-14T06:50:24.790" v="403"/>
          <ac:picMkLst>
            <pc:docMk/>
            <pc:sldMk cId="495623887" sldId="365"/>
            <ac:picMk id="2" creationId="{D48A3035-6333-D917-118D-153398E6A253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01" creationId="{E9D22F77-DEA6-1A37-30D5-2004C43DFE68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02" creationId="{2B9ABFBF-0D09-C7DC-5BA3-7D77E3068CF3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07" creationId="{BB9104F1-B92D-261F-D4C1-6073E2A87F60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08" creationId="{244A21A4-D00A-8420-B8EF-5AD9E7C635E3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13" creationId="{75A48AE8-498E-F37E-C80A-66FFAF913A48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14" creationId="{78E696C9-BACD-9B3E-427C-1048DD72566D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19" creationId="{603F0755-7242-D3E1-DA44-E451CFD037F1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20" creationId="{6BA7DB57-77D4-1DDE-8922-7D4DFAED38A2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25" creationId="{D14A66B2-CED0-D0E7-387C-662CDBEC5274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26" creationId="{835C2066-4D47-25E6-3333-AF24F0A9A1C9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31" creationId="{3A74E40D-1FFA-A178-46D6-4D19FDE22914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32" creationId="{BA930B28-E79F-591C-2D10-62A93350DD3C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37" creationId="{254FDBF6-5121-0AA2-565F-73E3354C5E81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38" creationId="{295FF213-6B05-DC91-AA30-710CEE739FB9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43" creationId="{8AB7B258-AD45-F352-758E-6206220820F9}"/>
          </ac:picMkLst>
        </pc:picChg>
        <pc:picChg chg="del">
          <ac:chgData name="Hanneke Vink - van Duren" userId="6a363cd0-5fba-4a61-8782-71b0725cc752" providerId="ADAL" clId="{7CC062FD-8D80-4AAF-A969-AC5753864009}" dt="2024-10-14T06:50:23.488" v="402" actId="478"/>
          <ac:picMkLst>
            <pc:docMk/>
            <pc:sldMk cId="495623887" sldId="365"/>
            <ac:picMk id="144" creationId="{CF164267-7A03-EE65-B3AA-79EF474BA961}"/>
          </ac:picMkLst>
        </pc:picChg>
        <pc:cxnChg chg="del">
          <ac:chgData name="Hanneke Vink - van Duren" userId="6a363cd0-5fba-4a61-8782-71b0725cc752" providerId="ADAL" clId="{7CC062FD-8D80-4AAF-A969-AC5753864009}" dt="2024-10-14T06:50:23.488" v="402" actId="478"/>
          <ac:cxnSpMkLst>
            <pc:docMk/>
            <pc:sldMk cId="495623887" sldId="365"/>
            <ac:cxnSpMk id="99" creationId="{D4241B83-AEEA-D61F-18E4-A74B8A4256AB}"/>
          </ac:cxnSpMkLst>
        </pc:cxnChg>
        <pc:cxnChg chg="del">
          <ac:chgData name="Hanneke Vink - van Duren" userId="6a363cd0-5fba-4a61-8782-71b0725cc752" providerId="ADAL" clId="{7CC062FD-8D80-4AAF-A969-AC5753864009}" dt="2024-10-14T06:50:23.488" v="402" actId="478"/>
          <ac:cxnSpMkLst>
            <pc:docMk/>
            <pc:sldMk cId="495623887" sldId="365"/>
            <ac:cxnSpMk id="105" creationId="{9BD506D8-57F5-DC52-ED8B-7737C0DFEA37}"/>
          </ac:cxnSpMkLst>
        </pc:cxnChg>
        <pc:cxnChg chg="del">
          <ac:chgData name="Hanneke Vink - van Duren" userId="6a363cd0-5fba-4a61-8782-71b0725cc752" providerId="ADAL" clId="{7CC062FD-8D80-4AAF-A969-AC5753864009}" dt="2024-10-14T06:50:23.488" v="402" actId="478"/>
          <ac:cxnSpMkLst>
            <pc:docMk/>
            <pc:sldMk cId="495623887" sldId="365"/>
            <ac:cxnSpMk id="111" creationId="{2E0BD9EC-9612-EC37-E925-86250AC28CFD}"/>
          </ac:cxnSpMkLst>
        </pc:cxnChg>
        <pc:cxnChg chg="del">
          <ac:chgData name="Hanneke Vink - van Duren" userId="6a363cd0-5fba-4a61-8782-71b0725cc752" providerId="ADAL" clId="{7CC062FD-8D80-4AAF-A969-AC5753864009}" dt="2024-10-14T06:50:23.488" v="402" actId="478"/>
          <ac:cxnSpMkLst>
            <pc:docMk/>
            <pc:sldMk cId="495623887" sldId="365"/>
            <ac:cxnSpMk id="117" creationId="{0D066894-1824-9E66-1097-24F1FE3DB6E8}"/>
          </ac:cxnSpMkLst>
        </pc:cxnChg>
        <pc:cxnChg chg="del">
          <ac:chgData name="Hanneke Vink - van Duren" userId="6a363cd0-5fba-4a61-8782-71b0725cc752" providerId="ADAL" clId="{7CC062FD-8D80-4AAF-A969-AC5753864009}" dt="2024-10-14T06:50:23.488" v="402" actId="478"/>
          <ac:cxnSpMkLst>
            <pc:docMk/>
            <pc:sldMk cId="495623887" sldId="365"/>
            <ac:cxnSpMk id="123" creationId="{13D373D4-78CB-17A2-BA38-2A8F047857CE}"/>
          </ac:cxnSpMkLst>
        </pc:cxnChg>
        <pc:cxnChg chg="del">
          <ac:chgData name="Hanneke Vink - van Duren" userId="6a363cd0-5fba-4a61-8782-71b0725cc752" providerId="ADAL" clId="{7CC062FD-8D80-4AAF-A969-AC5753864009}" dt="2024-10-14T06:50:23.488" v="402" actId="478"/>
          <ac:cxnSpMkLst>
            <pc:docMk/>
            <pc:sldMk cId="495623887" sldId="365"/>
            <ac:cxnSpMk id="129" creationId="{2071CE92-7D8B-14DD-1F75-F69221E6984B}"/>
          </ac:cxnSpMkLst>
        </pc:cxnChg>
        <pc:cxnChg chg="del">
          <ac:chgData name="Hanneke Vink - van Duren" userId="6a363cd0-5fba-4a61-8782-71b0725cc752" providerId="ADAL" clId="{7CC062FD-8D80-4AAF-A969-AC5753864009}" dt="2024-10-14T06:50:23.488" v="402" actId="478"/>
          <ac:cxnSpMkLst>
            <pc:docMk/>
            <pc:sldMk cId="495623887" sldId="365"/>
            <ac:cxnSpMk id="135" creationId="{09BA98CD-E705-C29C-4B18-7C03CE8A4EE6}"/>
          </ac:cxnSpMkLst>
        </pc:cxnChg>
        <pc:cxnChg chg="del">
          <ac:chgData name="Hanneke Vink - van Duren" userId="6a363cd0-5fba-4a61-8782-71b0725cc752" providerId="ADAL" clId="{7CC062FD-8D80-4AAF-A969-AC5753864009}" dt="2024-10-14T06:50:23.488" v="402" actId="478"/>
          <ac:cxnSpMkLst>
            <pc:docMk/>
            <pc:sldMk cId="495623887" sldId="365"/>
            <ac:cxnSpMk id="141" creationId="{94DA2192-7EF7-3FF0-EFB7-DD3699898E46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50:40.951" v="407"/>
        <pc:sldMkLst>
          <pc:docMk/>
          <pc:sldMk cId="4146820312" sldId="367"/>
        </pc:sldMkLst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98" creationId="{F4E4AC76-39AA-D23D-D749-D00456B10824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00" creationId="{49671BB4-452B-B564-9CB3-5BC2A745CF34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03" creationId="{FA8F68B9-0ED2-AE7F-0A30-AA76877F9DF5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04" creationId="{A0952D6C-0451-C7CE-14DF-DFE654C5A1E6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06" creationId="{088628F1-6965-CF6B-2F17-D3F111089651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09" creationId="{8A693193-0E71-E9DC-E329-5C2238AE4574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10" creationId="{F9262CFD-4CE0-66A4-1588-555B804DB500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12" creationId="{A49C1F92-34B0-C593-0BE6-64C9A2D44DFB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15" creationId="{DDB5774B-41E8-8EEE-8615-76EAEFCE4379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16" creationId="{245FABF7-BFE8-A119-8C5F-719BB3450D8D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18" creationId="{BA1A68C0-0760-58CF-388A-FC181FA576CD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21" creationId="{F4E204FE-F714-F290-92E0-21DC13ADE270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22" creationId="{AB53F3AB-F370-F1F9-28CB-88A5F93F93BC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24" creationId="{DCCDE270-B695-7270-E068-84794EA2DB45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27" creationId="{831DDB97-FA48-F14F-5458-5DADE7A95D31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28" creationId="{0A3BB6AF-0B66-CB49-476B-0660232E74F1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30" creationId="{B885AB42-D724-8DEA-F0DE-6E54C0CF3D52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33" creationId="{262A076D-0B3E-CDEC-379E-92455FC57F91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34" creationId="{20333FAC-CB47-EC8E-C7B3-6DD70C946921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36" creationId="{7580B93C-532E-68BD-404C-CA220CEF77BE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39" creationId="{7D2E37E2-9A31-E753-69E8-09CB8831C676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40" creationId="{32EDB3AD-9AC1-56CC-3EFA-64A71B01A920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42" creationId="{21BA2057-91D6-7635-BC29-F5BA6B4D3EA8}"/>
          </ac:spMkLst>
        </pc:spChg>
        <pc:spChg chg="del">
          <ac:chgData name="Hanneke Vink - van Duren" userId="6a363cd0-5fba-4a61-8782-71b0725cc752" providerId="ADAL" clId="{7CC062FD-8D80-4AAF-A969-AC5753864009}" dt="2024-10-14T06:50:39.847" v="406" actId="478"/>
          <ac:spMkLst>
            <pc:docMk/>
            <pc:sldMk cId="4146820312" sldId="367"/>
            <ac:spMk id="145" creationId="{0AD5608A-9F26-D745-D17F-D474F40DCE52}"/>
          </ac:spMkLst>
        </pc:spChg>
        <pc:picChg chg="add mod">
          <ac:chgData name="Hanneke Vink - van Duren" userId="6a363cd0-5fba-4a61-8782-71b0725cc752" providerId="ADAL" clId="{7CC062FD-8D80-4AAF-A969-AC5753864009}" dt="2024-10-14T06:50:40.951" v="407"/>
          <ac:picMkLst>
            <pc:docMk/>
            <pc:sldMk cId="4146820312" sldId="367"/>
            <ac:picMk id="2" creationId="{C9303DFB-8AEB-2505-A7F6-1CC8B5C58770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01" creationId="{FBF70C9D-EC67-99F3-3673-210821686830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02" creationId="{6F5B5741-572B-6DA2-4F3C-4F810E9BB77E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07" creationId="{3C78CDF7-2D6C-96BD-1816-1154E337D66F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08" creationId="{D0665E56-A13D-FEBE-31CB-CE64A0800005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13" creationId="{4316CCB2-49BE-6C96-5DB8-499B2A89B2C5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14" creationId="{46F08D05-EAF3-E062-A15C-CEC75D328EAA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19" creationId="{FA8BC763-F9EF-D331-CFBB-966B40A58F64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20" creationId="{9F7CED44-82DE-B155-1CD9-61C158FB2A4A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25" creationId="{DDBFAFE3-FE71-8F07-AE58-87AB6DB15730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26" creationId="{C7EA93BD-3462-511C-F6C7-0A10445C0654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31" creationId="{A71F2066-83D2-949B-F70A-CED399DECF0F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32" creationId="{2B06A61B-B369-253A-A204-9DD51D92E4E6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37" creationId="{B6BFACC6-2E5B-E3BA-91A1-F15D4C43ED4C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38" creationId="{BC62F5E2-4A14-4985-EEF1-6D3B2035FAF4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43" creationId="{D8F1FC55-ADB2-F949-4C10-19A36E7E63D2}"/>
          </ac:picMkLst>
        </pc:picChg>
        <pc:picChg chg="del">
          <ac:chgData name="Hanneke Vink - van Duren" userId="6a363cd0-5fba-4a61-8782-71b0725cc752" providerId="ADAL" clId="{7CC062FD-8D80-4AAF-A969-AC5753864009}" dt="2024-10-14T06:50:39.847" v="406" actId="478"/>
          <ac:picMkLst>
            <pc:docMk/>
            <pc:sldMk cId="4146820312" sldId="367"/>
            <ac:picMk id="144" creationId="{B101BE07-569A-C0A1-09D1-0B15FBAC5F7F}"/>
          </ac:picMkLst>
        </pc:picChg>
        <pc:cxnChg chg="del">
          <ac:chgData name="Hanneke Vink - van Duren" userId="6a363cd0-5fba-4a61-8782-71b0725cc752" providerId="ADAL" clId="{7CC062FD-8D80-4AAF-A969-AC5753864009}" dt="2024-10-14T06:50:39.847" v="406" actId="478"/>
          <ac:cxnSpMkLst>
            <pc:docMk/>
            <pc:sldMk cId="4146820312" sldId="367"/>
            <ac:cxnSpMk id="99" creationId="{C68B1866-4BEB-1EDC-F894-CAC3A7A1CC8F}"/>
          </ac:cxnSpMkLst>
        </pc:cxnChg>
        <pc:cxnChg chg="del">
          <ac:chgData name="Hanneke Vink - van Duren" userId="6a363cd0-5fba-4a61-8782-71b0725cc752" providerId="ADAL" clId="{7CC062FD-8D80-4AAF-A969-AC5753864009}" dt="2024-10-14T06:50:39.847" v="406" actId="478"/>
          <ac:cxnSpMkLst>
            <pc:docMk/>
            <pc:sldMk cId="4146820312" sldId="367"/>
            <ac:cxnSpMk id="105" creationId="{8B146DF3-ECBC-078B-4F8F-DA670CF2B326}"/>
          </ac:cxnSpMkLst>
        </pc:cxnChg>
        <pc:cxnChg chg="del">
          <ac:chgData name="Hanneke Vink - van Duren" userId="6a363cd0-5fba-4a61-8782-71b0725cc752" providerId="ADAL" clId="{7CC062FD-8D80-4AAF-A969-AC5753864009}" dt="2024-10-14T06:50:39.847" v="406" actId="478"/>
          <ac:cxnSpMkLst>
            <pc:docMk/>
            <pc:sldMk cId="4146820312" sldId="367"/>
            <ac:cxnSpMk id="111" creationId="{18F52B72-6E3E-EE4F-1AE2-75777DD6956F}"/>
          </ac:cxnSpMkLst>
        </pc:cxnChg>
        <pc:cxnChg chg="del">
          <ac:chgData name="Hanneke Vink - van Duren" userId="6a363cd0-5fba-4a61-8782-71b0725cc752" providerId="ADAL" clId="{7CC062FD-8D80-4AAF-A969-AC5753864009}" dt="2024-10-14T06:50:39.847" v="406" actId="478"/>
          <ac:cxnSpMkLst>
            <pc:docMk/>
            <pc:sldMk cId="4146820312" sldId="367"/>
            <ac:cxnSpMk id="117" creationId="{C5BC5D72-9154-5589-6C2A-7225AB352B0F}"/>
          </ac:cxnSpMkLst>
        </pc:cxnChg>
        <pc:cxnChg chg="del">
          <ac:chgData name="Hanneke Vink - van Duren" userId="6a363cd0-5fba-4a61-8782-71b0725cc752" providerId="ADAL" clId="{7CC062FD-8D80-4AAF-A969-AC5753864009}" dt="2024-10-14T06:50:39.847" v="406" actId="478"/>
          <ac:cxnSpMkLst>
            <pc:docMk/>
            <pc:sldMk cId="4146820312" sldId="367"/>
            <ac:cxnSpMk id="123" creationId="{07D103D4-F691-0D23-90FF-D83EB71924BF}"/>
          </ac:cxnSpMkLst>
        </pc:cxnChg>
        <pc:cxnChg chg="del">
          <ac:chgData name="Hanneke Vink - van Duren" userId="6a363cd0-5fba-4a61-8782-71b0725cc752" providerId="ADAL" clId="{7CC062FD-8D80-4AAF-A969-AC5753864009}" dt="2024-10-14T06:50:39.847" v="406" actId="478"/>
          <ac:cxnSpMkLst>
            <pc:docMk/>
            <pc:sldMk cId="4146820312" sldId="367"/>
            <ac:cxnSpMk id="129" creationId="{71D8E1B7-2F0D-A780-2046-EB9C921D3A29}"/>
          </ac:cxnSpMkLst>
        </pc:cxnChg>
        <pc:cxnChg chg="del">
          <ac:chgData name="Hanneke Vink - van Duren" userId="6a363cd0-5fba-4a61-8782-71b0725cc752" providerId="ADAL" clId="{7CC062FD-8D80-4AAF-A969-AC5753864009}" dt="2024-10-14T06:50:39.847" v="406" actId="478"/>
          <ac:cxnSpMkLst>
            <pc:docMk/>
            <pc:sldMk cId="4146820312" sldId="367"/>
            <ac:cxnSpMk id="135" creationId="{E2D2FF67-B7B0-6574-9413-877F3927355A}"/>
          </ac:cxnSpMkLst>
        </pc:cxnChg>
        <pc:cxnChg chg="del">
          <ac:chgData name="Hanneke Vink - van Duren" userId="6a363cd0-5fba-4a61-8782-71b0725cc752" providerId="ADAL" clId="{7CC062FD-8D80-4AAF-A969-AC5753864009}" dt="2024-10-14T06:50:39.847" v="406" actId="478"/>
          <ac:cxnSpMkLst>
            <pc:docMk/>
            <pc:sldMk cId="4146820312" sldId="367"/>
            <ac:cxnSpMk id="141" creationId="{DF8C86A6-6EB8-1C53-7498-9360E16C005F}"/>
          </ac:cxnSpMkLst>
        </pc:cxnChg>
      </pc:sldChg>
      <pc:sldChg chg="addSp delSp modSp mod">
        <pc:chgData name="Hanneke Vink - van Duren" userId="6a363cd0-5fba-4a61-8782-71b0725cc752" providerId="ADAL" clId="{7CC062FD-8D80-4AAF-A969-AC5753864009}" dt="2024-10-14T06:50:54.785" v="411"/>
        <pc:sldMkLst>
          <pc:docMk/>
          <pc:sldMk cId="3762401987" sldId="369"/>
        </pc:sldMkLst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98" creationId="{39F0A254-44BE-A81B-D48D-9E9589C65325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00" creationId="{5A6DA03B-05D6-4D92-12A4-F05F80D1AC20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03" creationId="{134F9EE1-4BF7-D486-203E-75E4ADA4C1A7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04" creationId="{05C8F909-AD81-4599-557D-64590CD6B595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06" creationId="{05E97488-BD18-FFAC-0134-558310342414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09" creationId="{27D1651A-7A2C-C2B4-2076-B6293E12C4F1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10" creationId="{FEDE4738-005E-2000-72BE-4540CD2F924F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12" creationId="{E7EF37D0-ACBE-2B4D-BA8B-532F5DF15FDE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15" creationId="{EC9F7104-43F0-7CC8-FAE3-811A6A600C4E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16" creationId="{99E0CDAB-5267-1966-CF8A-876BB07E761E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18" creationId="{ADF34AEA-C450-CFC1-28F3-B562020DE661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21" creationId="{96826AEA-FC59-E855-0A2A-DBBC46E1148F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22" creationId="{AF2E8C84-7364-C9C7-D822-DFEE65BB3FFE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24" creationId="{84379CA0-45FF-7D40-0B97-B85D44372E78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27" creationId="{0156B2F9-53A9-88AB-E679-61DD4A1E968D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28" creationId="{58CC9576-B283-8A04-E703-815A8A95523D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30" creationId="{E34BDBF9-66ED-61C4-01B7-3BE4CCC12E0C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33" creationId="{F62F1581-8FCC-50C8-AD7F-0B6529F3A60F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34" creationId="{A1417933-0E54-F8E2-A7D2-EC3BE5E06646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36" creationId="{7744ECA4-DCE6-3019-2453-A69453575911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39" creationId="{19F85285-A817-5D1F-5099-909C73152DC9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40" creationId="{7FA4E4FE-0573-2B3D-553B-BB83B8EC4D8A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42" creationId="{508D612A-CECB-715A-BB18-2C8E2A369219}"/>
          </ac:spMkLst>
        </pc:spChg>
        <pc:spChg chg="del">
          <ac:chgData name="Hanneke Vink - van Duren" userId="6a363cd0-5fba-4a61-8782-71b0725cc752" providerId="ADAL" clId="{7CC062FD-8D80-4AAF-A969-AC5753864009}" dt="2024-10-14T06:50:53.631" v="410" actId="478"/>
          <ac:spMkLst>
            <pc:docMk/>
            <pc:sldMk cId="3762401987" sldId="369"/>
            <ac:spMk id="145" creationId="{E8F0BC54-AED1-CB35-61FD-4530315BA24F}"/>
          </ac:spMkLst>
        </pc:spChg>
        <pc:picChg chg="add mod">
          <ac:chgData name="Hanneke Vink - van Duren" userId="6a363cd0-5fba-4a61-8782-71b0725cc752" providerId="ADAL" clId="{7CC062FD-8D80-4AAF-A969-AC5753864009}" dt="2024-10-14T06:50:54.785" v="411"/>
          <ac:picMkLst>
            <pc:docMk/>
            <pc:sldMk cId="3762401987" sldId="369"/>
            <ac:picMk id="2" creationId="{1840FE34-8423-5703-E0FD-666139DB41DE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01" creationId="{E11AB392-71DA-9758-71E9-E66904B5871E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02" creationId="{F7588082-1F10-71D5-9966-E2F0F31D1B5C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07" creationId="{01D0A3CB-EF95-A9F6-5CE8-6EF1AEB41EBC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08" creationId="{40DC22E7-C16A-C186-91B9-ED11034B813A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13" creationId="{D127F590-2AF6-CFF1-6F2C-CE310F4FC575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14" creationId="{901A80A1-A690-AE02-6270-3BCEB348E971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19" creationId="{E133634C-81FA-6D77-B152-E718D9995855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20" creationId="{5A007C93-B157-7C35-D57E-F483259E32BD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25" creationId="{0A2A009B-1E85-593A-39F4-CBC7118948C4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26" creationId="{A75455D9-B8D0-D3D3-595D-B7AD9FC41485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31" creationId="{91A0F944-5175-A126-E293-DF9D5A418A90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32" creationId="{4A6809B5-7A43-7CD2-812C-EB867473F04D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37" creationId="{3670E67C-BF90-D890-AD43-4213CC3F667E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38" creationId="{525929E7-ECEE-6FEB-8AF9-2E0BD9393DF5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43" creationId="{F4B266EE-7A05-6D47-837C-88DA2A035ECE}"/>
          </ac:picMkLst>
        </pc:picChg>
        <pc:picChg chg="del">
          <ac:chgData name="Hanneke Vink - van Duren" userId="6a363cd0-5fba-4a61-8782-71b0725cc752" providerId="ADAL" clId="{7CC062FD-8D80-4AAF-A969-AC5753864009}" dt="2024-10-14T06:50:53.631" v="410" actId="478"/>
          <ac:picMkLst>
            <pc:docMk/>
            <pc:sldMk cId="3762401987" sldId="369"/>
            <ac:picMk id="144" creationId="{1047A1AB-7553-FC85-E3B9-79CABEF2DAC0}"/>
          </ac:picMkLst>
        </pc:picChg>
        <pc:cxnChg chg="del">
          <ac:chgData name="Hanneke Vink - van Duren" userId="6a363cd0-5fba-4a61-8782-71b0725cc752" providerId="ADAL" clId="{7CC062FD-8D80-4AAF-A969-AC5753864009}" dt="2024-10-14T06:50:53.631" v="410" actId="478"/>
          <ac:cxnSpMkLst>
            <pc:docMk/>
            <pc:sldMk cId="3762401987" sldId="369"/>
            <ac:cxnSpMk id="99" creationId="{0714203A-477F-4C61-B625-36CBA1C82774}"/>
          </ac:cxnSpMkLst>
        </pc:cxnChg>
        <pc:cxnChg chg="del">
          <ac:chgData name="Hanneke Vink - van Duren" userId="6a363cd0-5fba-4a61-8782-71b0725cc752" providerId="ADAL" clId="{7CC062FD-8D80-4AAF-A969-AC5753864009}" dt="2024-10-14T06:50:53.631" v="410" actId="478"/>
          <ac:cxnSpMkLst>
            <pc:docMk/>
            <pc:sldMk cId="3762401987" sldId="369"/>
            <ac:cxnSpMk id="105" creationId="{F65CE581-C237-6D1D-AE5B-99444DB6D269}"/>
          </ac:cxnSpMkLst>
        </pc:cxnChg>
        <pc:cxnChg chg="del">
          <ac:chgData name="Hanneke Vink - van Duren" userId="6a363cd0-5fba-4a61-8782-71b0725cc752" providerId="ADAL" clId="{7CC062FD-8D80-4AAF-A969-AC5753864009}" dt="2024-10-14T06:50:53.631" v="410" actId="478"/>
          <ac:cxnSpMkLst>
            <pc:docMk/>
            <pc:sldMk cId="3762401987" sldId="369"/>
            <ac:cxnSpMk id="111" creationId="{2644DAF1-B0D1-4740-131A-BB8CC38F7613}"/>
          </ac:cxnSpMkLst>
        </pc:cxnChg>
        <pc:cxnChg chg="del">
          <ac:chgData name="Hanneke Vink - van Duren" userId="6a363cd0-5fba-4a61-8782-71b0725cc752" providerId="ADAL" clId="{7CC062FD-8D80-4AAF-A969-AC5753864009}" dt="2024-10-14T06:50:53.631" v="410" actId="478"/>
          <ac:cxnSpMkLst>
            <pc:docMk/>
            <pc:sldMk cId="3762401987" sldId="369"/>
            <ac:cxnSpMk id="117" creationId="{40B11BDE-1791-9846-574A-0559A83A1FC4}"/>
          </ac:cxnSpMkLst>
        </pc:cxnChg>
        <pc:cxnChg chg="del">
          <ac:chgData name="Hanneke Vink - van Duren" userId="6a363cd0-5fba-4a61-8782-71b0725cc752" providerId="ADAL" clId="{7CC062FD-8D80-4AAF-A969-AC5753864009}" dt="2024-10-14T06:50:53.631" v="410" actId="478"/>
          <ac:cxnSpMkLst>
            <pc:docMk/>
            <pc:sldMk cId="3762401987" sldId="369"/>
            <ac:cxnSpMk id="123" creationId="{352AB293-587A-AFE4-BEE4-D49589EA4EB5}"/>
          </ac:cxnSpMkLst>
        </pc:cxnChg>
        <pc:cxnChg chg="del">
          <ac:chgData name="Hanneke Vink - van Duren" userId="6a363cd0-5fba-4a61-8782-71b0725cc752" providerId="ADAL" clId="{7CC062FD-8D80-4AAF-A969-AC5753864009}" dt="2024-10-14T06:50:53.631" v="410" actId="478"/>
          <ac:cxnSpMkLst>
            <pc:docMk/>
            <pc:sldMk cId="3762401987" sldId="369"/>
            <ac:cxnSpMk id="129" creationId="{0B1A3078-E156-E8C6-6658-7071A41EB1D6}"/>
          </ac:cxnSpMkLst>
        </pc:cxnChg>
        <pc:cxnChg chg="del">
          <ac:chgData name="Hanneke Vink - van Duren" userId="6a363cd0-5fba-4a61-8782-71b0725cc752" providerId="ADAL" clId="{7CC062FD-8D80-4AAF-A969-AC5753864009}" dt="2024-10-14T06:50:53.631" v="410" actId="478"/>
          <ac:cxnSpMkLst>
            <pc:docMk/>
            <pc:sldMk cId="3762401987" sldId="369"/>
            <ac:cxnSpMk id="135" creationId="{5ED62394-A012-D74F-6C81-7AE077F64F2C}"/>
          </ac:cxnSpMkLst>
        </pc:cxnChg>
        <pc:cxnChg chg="del">
          <ac:chgData name="Hanneke Vink - van Duren" userId="6a363cd0-5fba-4a61-8782-71b0725cc752" providerId="ADAL" clId="{7CC062FD-8D80-4AAF-A969-AC5753864009}" dt="2024-10-14T06:50:53.631" v="410" actId="478"/>
          <ac:cxnSpMkLst>
            <pc:docMk/>
            <pc:sldMk cId="3762401987" sldId="369"/>
            <ac:cxnSpMk id="141" creationId="{15115C33-B704-EBF2-F473-6533F3060787}"/>
          </ac:cxnSpMkLst>
        </pc:cxnChg>
      </pc:sldChg>
      <pc:sldChg chg="addSp delSp modSp add mod">
        <pc:chgData name="Hanneke Vink - van Duren" userId="6a363cd0-5fba-4a61-8782-71b0725cc752" providerId="ADAL" clId="{7CC062FD-8D80-4AAF-A969-AC5753864009}" dt="2024-10-14T06:53:35.138" v="426" actId="14100"/>
        <pc:sldMkLst>
          <pc:docMk/>
          <pc:sldMk cId="2689380451" sldId="372"/>
        </pc:sldMkLst>
        <pc:spChg chg="del">
          <ac:chgData name="Hanneke Vink - van Duren" userId="6a363cd0-5fba-4a61-8782-71b0725cc752" providerId="ADAL" clId="{7CC062FD-8D80-4AAF-A969-AC5753864009}" dt="2024-10-14T06:19:09.674" v="157" actId="478"/>
          <ac:spMkLst>
            <pc:docMk/>
            <pc:sldMk cId="2689380451" sldId="372"/>
            <ac:spMk id="5" creationId="{6EF5DBD8-BF84-DD9E-1778-42074ACC90E3}"/>
          </ac:spMkLst>
        </pc:spChg>
        <pc:spChg chg="del">
          <ac:chgData name="Hanneke Vink - van Duren" userId="6a363cd0-5fba-4a61-8782-71b0725cc752" providerId="ADAL" clId="{7CC062FD-8D80-4AAF-A969-AC5753864009}" dt="2024-10-14T06:18:00.961" v="147" actId="478"/>
          <ac:spMkLst>
            <pc:docMk/>
            <pc:sldMk cId="2689380451" sldId="372"/>
            <ac:spMk id="7" creationId="{5A39CAFD-C334-FB50-A3AD-E28DEB2D8015}"/>
          </ac:spMkLst>
        </pc:spChg>
        <pc:spChg chg="del">
          <ac:chgData name="Hanneke Vink - van Duren" userId="6a363cd0-5fba-4a61-8782-71b0725cc752" providerId="ADAL" clId="{7CC062FD-8D80-4AAF-A969-AC5753864009}" dt="2024-10-14T06:20:31.237" v="172" actId="478"/>
          <ac:spMkLst>
            <pc:docMk/>
            <pc:sldMk cId="2689380451" sldId="372"/>
            <ac:spMk id="8" creationId="{21D0A298-166B-D049-B236-018CB1A1AE69}"/>
          </ac:spMkLst>
        </pc:spChg>
        <pc:spChg chg="del mod">
          <ac:chgData name="Hanneke Vink - van Duren" userId="6a363cd0-5fba-4a61-8782-71b0725cc752" providerId="ADAL" clId="{7CC062FD-8D80-4AAF-A969-AC5753864009}" dt="2024-10-14T06:20:25.192" v="170" actId="478"/>
          <ac:spMkLst>
            <pc:docMk/>
            <pc:sldMk cId="2689380451" sldId="372"/>
            <ac:spMk id="10" creationId="{554833DE-8FCC-21B6-81F6-BC3775DA3ABC}"/>
          </ac:spMkLst>
        </pc:spChg>
        <pc:spChg chg="del">
          <ac:chgData name="Hanneke Vink - van Duren" userId="6a363cd0-5fba-4a61-8782-71b0725cc752" providerId="ADAL" clId="{7CC062FD-8D80-4AAF-A969-AC5753864009}" dt="2024-10-14T06:20:14.975" v="167" actId="478"/>
          <ac:spMkLst>
            <pc:docMk/>
            <pc:sldMk cId="2689380451" sldId="372"/>
            <ac:spMk id="11" creationId="{2A5A904A-E01C-B7A7-AE7F-054AA6D844AA}"/>
          </ac:spMkLst>
        </pc:spChg>
        <pc:spChg chg="add del mod">
          <ac:chgData name="Hanneke Vink - van Duren" userId="6a363cd0-5fba-4a61-8782-71b0725cc752" providerId="ADAL" clId="{7CC062FD-8D80-4AAF-A969-AC5753864009}" dt="2024-10-14T06:18:12.617" v="150" actId="478"/>
          <ac:spMkLst>
            <pc:docMk/>
            <pc:sldMk cId="2689380451" sldId="372"/>
            <ac:spMk id="12" creationId="{2BA47D4B-7377-FFA1-6557-CBDDEA017C5E}"/>
          </ac:spMkLst>
        </pc:spChg>
        <pc:spChg chg="del">
          <ac:chgData name="Hanneke Vink - van Duren" userId="6a363cd0-5fba-4a61-8782-71b0725cc752" providerId="ADAL" clId="{7CC062FD-8D80-4AAF-A969-AC5753864009}" dt="2024-10-14T06:19:24.292" v="161" actId="478"/>
          <ac:spMkLst>
            <pc:docMk/>
            <pc:sldMk cId="2689380451" sldId="372"/>
            <ac:spMk id="13" creationId="{4883DCC1-D5C0-6AAF-CDCE-FCE0B197680E}"/>
          </ac:spMkLst>
        </pc:spChg>
        <pc:spChg chg="del">
          <ac:chgData name="Hanneke Vink - van Duren" userId="6a363cd0-5fba-4a61-8782-71b0725cc752" providerId="ADAL" clId="{7CC062FD-8D80-4AAF-A969-AC5753864009}" dt="2024-10-14T06:20:05.711" v="165" actId="478"/>
          <ac:spMkLst>
            <pc:docMk/>
            <pc:sldMk cId="2689380451" sldId="372"/>
            <ac:spMk id="16" creationId="{7B3E6824-C7E8-7ACA-07B4-278530972B5E}"/>
          </ac:spMkLst>
        </pc:spChg>
        <pc:spChg chg="add del mod">
          <ac:chgData name="Hanneke Vink - van Duren" userId="6a363cd0-5fba-4a61-8782-71b0725cc752" providerId="ADAL" clId="{7CC062FD-8D80-4AAF-A969-AC5753864009}" dt="2024-10-14T06:18:12.617" v="150" actId="478"/>
          <ac:spMkLst>
            <pc:docMk/>
            <pc:sldMk cId="2689380451" sldId="372"/>
            <ac:spMk id="17" creationId="{44D56B43-EA8A-ACBE-1BB8-C79743F0A6DB}"/>
          </ac:spMkLst>
        </pc:spChg>
        <pc:spChg chg="del">
          <ac:chgData name="Hanneke Vink - van Duren" userId="6a363cd0-5fba-4a61-8782-71b0725cc752" providerId="ADAL" clId="{7CC062FD-8D80-4AAF-A969-AC5753864009}" dt="2024-10-14T06:21:05.084" v="176" actId="478"/>
          <ac:spMkLst>
            <pc:docMk/>
            <pc:sldMk cId="2689380451" sldId="372"/>
            <ac:spMk id="18" creationId="{9AD7F42B-74D9-E5B6-9179-878E0053D289}"/>
          </ac:spMkLst>
        </pc:spChg>
        <pc:spChg chg="del">
          <ac:chgData name="Hanneke Vink - van Duren" userId="6a363cd0-5fba-4a61-8782-71b0725cc752" providerId="ADAL" clId="{7CC062FD-8D80-4AAF-A969-AC5753864009}" dt="2024-10-14T06:21:05.084" v="176" actId="478"/>
          <ac:spMkLst>
            <pc:docMk/>
            <pc:sldMk cId="2689380451" sldId="372"/>
            <ac:spMk id="20" creationId="{11E088FF-B5D9-9AD8-C9F4-CAB25D25B097}"/>
          </ac:spMkLst>
        </pc:spChg>
        <pc:spChg chg="del">
          <ac:chgData name="Hanneke Vink - van Duren" userId="6a363cd0-5fba-4a61-8782-71b0725cc752" providerId="ADAL" clId="{7CC062FD-8D80-4AAF-A969-AC5753864009}" dt="2024-10-14T06:21:05.084" v="176" actId="478"/>
          <ac:spMkLst>
            <pc:docMk/>
            <pc:sldMk cId="2689380451" sldId="372"/>
            <ac:spMk id="21" creationId="{1238FCF3-328E-16ED-4FD2-7FDBA712A6E1}"/>
          </ac:spMkLst>
        </pc:spChg>
        <pc:spChg chg="del">
          <ac:chgData name="Hanneke Vink - van Duren" userId="6a363cd0-5fba-4a61-8782-71b0725cc752" providerId="ADAL" clId="{7CC062FD-8D80-4AAF-A969-AC5753864009}" dt="2024-10-14T06:21:05.084" v="176" actId="478"/>
          <ac:spMkLst>
            <pc:docMk/>
            <pc:sldMk cId="2689380451" sldId="372"/>
            <ac:spMk id="23" creationId="{E66020BA-780D-29F9-7E75-88678CAD9161}"/>
          </ac:spMkLst>
        </pc:spChg>
        <pc:spChg chg="del">
          <ac:chgData name="Hanneke Vink - van Duren" userId="6a363cd0-5fba-4a61-8782-71b0725cc752" providerId="ADAL" clId="{7CC062FD-8D80-4AAF-A969-AC5753864009}" dt="2024-10-14T06:21:05.084" v="176" actId="478"/>
          <ac:spMkLst>
            <pc:docMk/>
            <pc:sldMk cId="2689380451" sldId="372"/>
            <ac:spMk id="24" creationId="{9CDEB492-F00B-EE4D-32BD-6D59E9F73D54}"/>
          </ac:spMkLst>
        </pc:spChg>
        <pc:spChg chg="add del mod">
          <ac:chgData name="Hanneke Vink - van Duren" userId="6a363cd0-5fba-4a61-8782-71b0725cc752" providerId="ADAL" clId="{7CC062FD-8D80-4AAF-A969-AC5753864009}" dt="2024-10-14T06:18:48.853" v="155" actId="478"/>
          <ac:spMkLst>
            <pc:docMk/>
            <pc:sldMk cId="2689380451" sldId="372"/>
            <ac:spMk id="26" creationId="{13167E2D-7AE0-4C4E-7D8A-3D6017E35760}"/>
          </ac:spMkLst>
        </pc:spChg>
        <pc:spChg chg="del">
          <ac:chgData name="Hanneke Vink - van Duren" userId="6a363cd0-5fba-4a61-8782-71b0725cc752" providerId="ADAL" clId="{7CC062FD-8D80-4AAF-A969-AC5753864009}" dt="2024-10-14T06:21:05.084" v="176" actId="478"/>
          <ac:spMkLst>
            <pc:docMk/>
            <pc:sldMk cId="2689380451" sldId="372"/>
            <ac:spMk id="27" creationId="{19C5DA43-0F61-EFE7-D69B-2DC7B29A205F}"/>
          </ac:spMkLst>
        </pc:spChg>
        <pc:spChg chg="del">
          <ac:chgData name="Hanneke Vink - van Duren" userId="6a363cd0-5fba-4a61-8782-71b0725cc752" providerId="ADAL" clId="{7CC062FD-8D80-4AAF-A969-AC5753864009}" dt="2024-10-14T06:21:05.084" v="176" actId="478"/>
          <ac:spMkLst>
            <pc:docMk/>
            <pc:sldMk cId="2689380451" sldId="372"/>
            <ac:spMk id="28" creationId="{E13DA84D-83E4-6FA5-C764-5FE9D19E43CD}"/>
          </ac:spMkLst>
        </pc:spChg>
        <pc:spChg chg="del">
          <ac:chgData name="Hanneke Vink - van Duren" userId="6a363cd0-5fba-4a61-8782-71b0725cc752" providerId="ADAL" clId="{7CC062FD-8D80-4AAF-A969-AC5753864009}" dt="2024-10-14T06:21:05.084" v="176" actId="478"/>
          <ac:spMkLst>
            <pc:docMk/>
            <pc:sldMk cId="2689380451" sldId="372"/>
            <ac:spMk id="30" creationId="{515096CB-16CB-7F83-1140-0840CE6C520E}"/>
          </ac:spMkLst>
        </pc:spChg>
        <pc:spChg chg="add del mod">
          <ac:chgData name="Hanneke Vink - van Duren" userId="6a363cd0-5fba-4a61-8782-71b0725cc752" providerId="ADAL" clId="{7CC062FD-8D80-4AAF-A969-AC5753864009}" dt="2024-10-14T06:53:24.251" v="423" actId="478"/>
          <ac:spMkLst>
            <pc:docMk/>
            <pc:sldMk cId="2689380451" sldId="372"/>
            <ac:spMk id="32" creationId="{18CD8D5E-C555-0616-0DBA-F6065825EC3E}"/>
          </ac:spMkLst>
        </pc:spChg>
        <pc:spChg chg="add del mod">
          <ac:chgData name="Hanneke Vink - van Duren" userId="6a363cd0-5fba-4a61-8782-71b0725cc752" providerId="ADAL" clId="{7CC062FD-8D80-4AAF-A969-AC5753864009}" dt="2024-10-14T06:53:24.251" v="423" actId="478"/>
          <ac:spMkLst>
            <pc:docMk/>
            <pc:sldMk cId="2689380451" sldId="372"/>
            <ac:spMk id="34" creationId="{1BD4691D-ACC5-138A-EAEF-6EEC2003BA71}"/>
          </ac:spMkLst>
        </pc:spChg>
        <pc:spChg chg="add del mod">
          <ac:chgData name="Hanneke Vink - van Duren" userId="6a363cd0-5fba-4a61-8782-71b0725cc752" providerId="ADAL" clId="{7CC062FD-8D80-4AAF-A969-AC5753864009}" dt="2024-10-14T06:53:24.251" v="423" actId="478"/>
          <ac:spMkLst>
            <pc:docMk/>
            <pc:sldMk cId="2689380451" sldId="372"/>
            <ac:spMk id="36" creationId="{9FC6A0D6-1C5D-8A24-253E-E08514021343}"/>
          </ac:spMkLst>
        </pc:spChg>
        <pc:spChg chg="add mod">
          <ac:chgData name="Hanneke Vink - van Duren" userId="6a363cd0-5fba-4a61-8782-71b0725cc752" providerId="ADAL" clId="{7CC062FD-8D80-4AAF-A969-AC5753864009}" dt="2024-10-14T06:21:07.209" v="177"/>
          <ac:spMkLst>
            <pc:docMk/>
            <pc:sldMk cId="2689380451" sldId="372"/>
            <ac:spMk id="42" creationId="{B54E6D45-306E-9895-812F-1C39BFCCEC98}"/>
          </ac:spMkLst>
        </pc:spChg>
        <pc:spChg chg="add mod">
          <ac:chgData name="Hanneke Vink - van Duren" userId="6a363cd0-5fba-4a61-8782-71b0725cc752" providerId="ADAL" clId="{7CC062FD-8D80-4AAF-A969-AC5753864009}" dt="2024-10-14T06:21:07.209" v="177"/>
          <ac:spMkLst>
            <pc:docMk/>
            <pc:sldMk cId="2689380451" sldId="372"/>
            <ac:spMk id="44" creationId="{DDB3147B-660A-0AD0-15AE-2F92B94F1505}"/>
          </ac:spMkLst>
        </pc:spChg>
        <pc:spChg chg="add mod">
          <ac:chgData name="Hanneke Vink - van Duren" userId="6a363cd0-5fba-4a61-8782-71b0725cc752" providerId="ADAL" clId="{7CC062FD-8D80-4AAF-A969-AC5753864009}" dt="2024-10-14T06:21:07.209" v="177"/>
          <ac:spMkLst>
            <pc:docMk/>
            <pc:sldMk cId="2689380451" sldId="372"/>
            <ac:spMk id="46" creationId="{57067AE7-F070-C6BE-7A9E-AD20B27E268F}"/>
          </ac:spMkLst>
        </pc:spChg>
        <pc:spChg chg="del mod ord">
          <ac:chgData name="Hanneke Vink - van Duren" userId="6a363cd0-5fba-4a61-8782-71b0725cc752" providerId="ADAL" clId="{7CC062FD-8D80-4AAF-A969-AC5753864009}" dt="2024-10-14T06:53:24.251" v="423" actId="478"/>
          <ac:spMkLst>
            <pc:docMk/>
            <pc:sldMk cId="2689380451" sldId="372"/>
            <ac:spMk id="48" creationId="{94D67EC1-BB0B-C7D7-EE91-940C931B3ACF}"/>
          </ac:spMkLst>
        </pc:spChg>
        <pc:spChg chg="add mod">
          <ac:chgData name="Hanneke Vink - van Duren" userId="6a363cd0-5fba-4a61-8782-71b0725cc752" providerId="ADAL" clId="{7CC062FD-8D80-4AAF-A969-AC5753864009}" dt="2024-10-14T06:21:07.209" v="177"/>
          <ac:spMkLst>
            <pc:docMk/>
            <pc:sldMk cId="2689380451" sldId="372"/>
            <ac:spMk id="49" creationId="{979D2C79-BDE0-36FF-7C25-C03AC715B40A}"/>
          </ac:spMkLst>
        </pc:spChg>
        <pc:spChg chg="add del mod">
          <ac:chgData name="Hanneke Vink - van Duren" userId="6a363cd0-5fba-4a61-8782-71b0725cc752" providerId="ADAL" clId="{7CC062FD-8D80-4AAF-A969-AC5753864009}" dt="2024-10-14T06:53:24.251" v="423" actId="478"/>
          <ac:spMkLst>
            <pc:docMk/>
            <pc:sldMk cId="2689380451" sldId="372"/>
            <ac:spMk id="55" creationId="{35EC5F42-19AA-080E-D34A-B5F8B3B90A77}"/>
          </ac:spMkLst>
        </pc:spChg>
        <pc:spChg chg="add del mod">
          <ac:chgData name="Hanneke Vink - van Duren" userId="6a363cd0-5fba-4a61-8782-71b0725cc752" providerId="ADAL" clId="{7CC062FD-8D80-4AAF-A969-AC5753864009}" dt="2024-10-14T06:53:24.251" v="423" actId="478"/>
          <ac:spMkLst>
            <pc:docMk/>
            <pc:sldMk cId="2689380451" sldId="372"/>
            <ac:spMk id="57" creationId="{CE40861F-E809-CA7A-4D80-9A44D52B2D8B}"/>
          </ac:spMkLst>
        </pc:spChg>
        <pc:spChg chg="add del mod">
          <ac:chgData name="Hanneke Vink - van Duren" userId="6a363cd0-5fba-4a61-8782-71b0725cc752" providerId="ADAL" clId="{7CC062FD-8D80-4AAF-A969-AC5753864009}" dt="2024-10-14T06:53:24.251" v="423" actId="478"/>
          <ac:spMkLst>
            <pc:docMk/>
            <pc:sldMk cId="2689380451" sldId="372"/>
            <ac:spMk id="59" creationId="{6B1C4640-4AD4-5D17-0077-10DB5C5F904C}"/>
          </ac:spMkLst>
        </pc:spChg>
        <pc:spChg chg="add del mod">
          <ac:chgData name="Hanneke Vink - van Duren" userId="6a363cd0-5fba-4a61-8782-71b0725cc752" providerId="ADAL" clId="{7CC062FD-8D80-4AAF-A969-AC5753864009}" dt="2024-10-14T06:53:24.251" v="423" actId="478"/>
          <ac:spMkLst>
            <pc:docMk/>
            <pc:sldMk cId="2689380451" sldId="372"/>
            <ac:spMk id="61" creationId="{B0174354-8B5C-E49A-709F-B90127C8E75A}"/>
          </ac:spMkLst>
        </pc:spChg>
        <pc:picChg chg="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2" creationId="{6937E1F5-6E5F-7499-5426-F216EB8E90DE}"/>
          </ac:picMkLst>
        </pc:picChg>
        <pc:picChg chg="add del mod or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4" creationId="{821A8BF6-D606-432C-9354-A5BC8CAFAC36}"/>
          </ac:picMkLst>
        </pc:picChg>
        <pc:picChg chg="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6" creationId="{1674CF9F-DF3D-0287-F0C4-3F2D404D0DA1}"/>
          </ac:picMkLst>
        </pc:picChg>
        <pc:picChg chg="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9" creationId="{F5AC7F2D-A4F8-8BD1-0539-2F8A6B105970}"/>
          </ac:picMkLst>
        </pc:picChg>
        <pc:picChg chg="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14" creationId="{EA8FD30A-BC1B-D2FA-1D40-54790721010C}"/>
          </ac:picMkLst>
        </pc:picChg>
        <pc:picChg chg="add del mod">
          <ac:chgData name="Hanneke Vink - van Duren" userId="6a363cd0-5fba-4a61-8782-71b0725cc752" providerId="ADAL" clId="{7CC062FD-8D80-4AAF-A969-AC5753864009}" dt="2024-10-14T06:18:12.617" v="150" actId="478"/>
          <ac:picMkLst>
            <pc:docMk/>
            <pc:sldMk cId="2689380451" sldId="372"/>
            <ac:picMk id="15" creationId="{7AAB1ACD-1747-1498-846F-24F96E7071B2}"/>
          </ac:picMkLst>
        </pc:picChg>
        <pc:picChg chg="del">
          <ac:chgData name="Hanneke Vink - van Duren" userId="6a363cd0-5fba-4a61-8782-71b0725cc752" providerId="ADAL" clId="{7CC062FD-8D80-4AAF-A969-AC5753864009}" dt="2024-10-14T06:21:05.084" v="176" actId="478"/>
          <ac:picMkLst>
            <pc:docMk/>
            <pc:sldMk cId="2689380451" sldId="372"/>
            <ac:picMk id="19" creationId="{BF25FD08-1B4E-930B-CCFB-03C486AFF58D}"/>
          </ac:picMkLst>
        </pc:picChg>
        <pc:picChg chg="del">
          <ac:chgData name="Hanneke Vink - van Duren" userId="6a363cd0-5fba-4a61-8782-71b0725cc752" providerId="ADAL" clId="{7CC062FD-8D80-4AAF-A969-AC5753864009}" dt="2024-10-14T06:21:05.084" v="176" actId="478"/>
          <ac:picMkLst>
            <pc:docMk/>
            <pc:sldMk cId="2689380451" sldId="372"/>
            <ac:picMk id="22" creationId="{A2472F22-B0BE-B451-CF38-4A1D02C4BE53}"/>
          </ac:picMkLst>
        </pc:picChg>
        <pc:picChg chg="del">
          <ac:chgData name="Hanneke Vink - van Duren" userId="6a363cd0-5fba-4a61-8782-71b0725cc752" providerId="ADAL" clId="{7CC062FD-8D80-4AAF-A969-AC5753864009}" dt="2024-10-14T06:21:05.084" v="176" actId="478"/>
          <ac:picMkLst>
            <pc:docMk/>
            <pc:sldMk cId="2689380451" sldId="372"/>
            <ac:picMk id="25" creationId="{3DA3959F-D3AE-21A6-FE38-FEA383AA0BD0}"/>
          </ac:picMkLst>
        </pc:picChg>
        <pc:picChg chg="del">
          <ac:chgData name="Hanneke Vink - van Duren" userId="6a363cd0-5fba-4a61-8782-71b0725cc752" providerId="ADAL" clId="{7CC062FD-8D80-4AAF-A969-AC5753864009}" dt="2024-10-14T06:21:05.084" v="176" actId="478"/>
          <ac:picMkLst>
            <pc:docMk/>
            <pc:sldMk cId="2689380451" sldId="372"/>
            <ac:picMk id="29" creationId="{4326D00D-3CFD-33F6-516F-74EB8E4AA3B4}"/>
          </ac:picMkLst>
        </pc:picChg>
        <pc:picChg chg="add 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31" creationId="{40A92F97-A2FE-70E3-3B37-7210B4342246}"/>
          </ac:picMkLst>
        </pc:picChg>
        <pc:picChg chg="add 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33" creationId="{08A6814B-37DA-5ED9-0230-BF16B912AABE}"/>
          </ac:picMkLst>
        </pc:picChg>
        <pc:picChg chg="add 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35" creationId="{27CC8466-7DEB-7F9C-6B3E-F1E5E6F9E1F9}"/>
          </ac:picMkLst>
        </pc:picChg>
        <pc:picChg chg="add mod">
          <ac:chgData name="Hanneke Vink - van Duren" userId="6a363cd0-5fba-4a61-8782-71b0725cc752" providerId="ADAL" clId="{7CC062FD-8D80-4AAF-A969-AC5753864009}" dt="2024-10-14T06:21:13.896" v="179" actId="1076"/>
          <ac:picMkLst>
            <pc:docMk/>
            <pc:sldMk cId="2689380451" sldId="372"/>
            <ac:picMk id="37" creationId="{2683C9B3-A9B8-87E8-0A32-B389CD480BEB}"/>
          </ac:picMkLst>
        </pc:picChg>
        <pc:picChg chg="add mod">
          <ac:chgData name="Hanneke Vink - van Duren" userId="6a363cd0-5fba-4a61-8782-71b0725cc752" providerId="ADAL" clId="{7CC062FD-8D80-4AAF-A969-AC5753864009}" dt="2024-10-14T06:21:07.209" v="177"/>
          <ac:picMkLst>
            <pc:docMk/>
            <pc:sldMk cId="2689380451" sldId="372"/>
            <ac:picMk id="38" creationId="{5279CF8B-16D4-296F-24F2-7D083289C13C}"/>
          </ac:picMkLst>
        </pc:picChg>
        <pc:picChg chg="add mod">
          <ac:chgData name="Hanneke Vink - van Duren" userId="6a363cd0-5fba-4a61-8782-71b0725cc752" providerId="ADAL" clId="{7CC062FD-8D80-4AAF-A969-AC5753864009}" dt="2024-10-14T06:21:07.209" v="177"/>
          <ac:picMkLst>
            <pc:docMk/>
            <pc:sldMk cId="2689380451" sldId="372"/>
            <ac:picMk id="39" creationId="{68D314D0-C77C-F54D-3B9F-59B1BFF3A182}"/>
          </ac:picMkLst>
        </pc:picChg>
        <pc:picChg chg="add mod">
          <ac:chgData name="Hanneke Vink - van Duren" userId="6a363cd0-5fba-4a61-8782-71b0725cc752" providerId="ADAL" clId="{7CC062FD-8D80-4AAF-A969-AC5753864009}" dt="2024-10-14T06:21:07.209" v="177"/>
          <ac:picMkLst>
            <pc:docMk/>
            <pc:sldMk cId="2689380451" sldId="372"/>
            <ac:picMk id="40" creationId="{4E86672F-9EFA-BC9A-3185-AED7B9348BE1}"/>
          </ac:picMkLst>
        </pc:picChg>
        <pc:picChg chg="add mod">
          <ac:chgData name="Hanneke Vink - van Duren" userId="6a363cd0-5fba-4a61-8782-71b0725cc752" providerId="ADAL" clId="{7CC062FD-8D80-4AAF-A969-AC5753864009}" dt="2024-10-14T06:21:07.209" v="177"/>
          <ac:picMkLst>
            <pc:docMk/>
            <pc:sldMk cId="2689380451" sldId="372"/>
            <ac:picMk id="41" creationId="{970EC1A8-497F-82B6-2965-8A3BB3FB0BF0}"/>
          </ac:picMkLst>
        </pc:picChg>
        <pc:picChg chg="add mod">
          <ac:chgData name="Hanneke Vink - van Duren" userId="6a363cd0-5fba-4a61-8782-71b0725cc752" providerId="ADAL" clId="{7CC062FD-8D80-4AAF-A969-AC5753864009}" dt="2024-10-14T06:21:07.209" v="177"/>
          <ac:picMkLst>
            <pc:docMk/>
            <pc:sldMk cId="2689380451" sldId="372"/>
            <ac:picMk id="43" creationId="{15E67C2C-AB89-AE62-969A-3667676D12B2}"/>
          </ac:picMkLst>
        </pc:picChg>
        <pc:picChg chg="add mod">
          <ac:chgData name="Hanneke Vink - van Duren" userId="6a363cd0-5fba-4a61-8782-71b0725cc752" providerId="ADAL" clId="{7CC062FD-8D80-4AAF-A969-AC5753864009}" dt="2024-10-14T06:21:07.209" v="177"/>
          <ac:picMkLst>
            <pc:docMk/>
            <pc:sldMk cId="2689380451" sldId="372"/>
            <ac:picMk id="45" creationId="{86063786-E119-0181-3C38-1E005AD2C543}"/>
          </ac:picMkLst>
        </pc:picChg>
        <pc:picChg chg="add mod">
          <ac:chgData name="Hanneke Vink - van Duren" userId="6a363cd0-5fba-4a61-8782-71b0725cc752" providerId="ADAL" clId="{7CC062FD-8D80-4AAF-A969-AC5753864009}" dt="2024-10-14T06:21:07.209" v="177"/>
          <ac:picMkLst>
            <pc:docMk/>
            <pc:sldMk cId="2689380451" sldId="372"/>
            <ac:picMk id="47" creationId="{BE13106D-5226-F661-643B-B7D89950D27E}"/>
          </ac:picMkLst>
        </pc:picChg>
        <pc:picChg chg="add 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50" creationId="{A7B034BB-A82D-938D-BC8C-02F831861E42}"/>
          </ac:picMkLst>
        </pc:picChg>
        <pc:picChg chg="add 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51" creationId="{FE66CAB2-4688-EBB5-A3AB-5EC72234B889}"/>
          </ac:picMkLst>
        </pc:picChg>
        <pc:picChg chg="add 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52" creationId="{EE84766F-2582-0915-97BC-3EB9826065DB}"/>
          </ac:picMkLst>
        </pc:picChg>
        <pc:picChg chg="add 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53" creationId="{106739A4-A20D-9014-9EED-8F91027F9137}"/>
          </ac:picMkLst>
        </pc:picChg>
        <pc:picChg chg="add 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54" creationId="{729B0BEF-DF31-430E-CF13-FAEC18E49714}"/>
          </ac:picMkLst>
        </pc:picChg>
        <pc:picChg chg="add 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56" creationId="{17584542-BA4E-0A9F-5B35-498E3160C154}"/>
          </ac:picMkLst>
        </pc:picChg>
        <pc:picChg chg="add 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58" creationId="{59AC79E8-03FF-DC4E-5CA7-6D2C1E312234}"/>
          </ac:picMkLst>
        </pc:picChg>
        <pc:picChg chg="add del mod">
          <ac:chgData name="Hanneke Vink - van Duren" userId="6a363cd0-5fba-4a61-8782-71b0725cc752" providerId="ADAL" clId="{7CC062FD-8D80-4AAF-A969-AC5753864009}" dt="2024-10-14T06:53:24.251" v="423" actId="478"/>
          <ac:picMkLst>
            <pc:docMk/>
            <pc:sldMk cId="2689380451" sldId="372"/>
            <ac:picMk id="60" creationId="{8B8ECF7F-FC8E-C4A0-71A7-631B1D363175}"/>
          </ac:picMkLst>
        </pc:picChg>
        <pc:picChg chg="add mod">
          <ac:chgData name="Hanneke Vink - van Duren" userId="6a363cd0-5fba-4a61-8782-71b0725cc752" providerId="ADAL" clId="{7CC062FD-8D80-4AAF-A969-AC5753864009}" dt="2024-10-14T06:53:35.138" v="426" actId="14100"/>
          <ac:picMkLst>
            <pc:docMk/>
            <pc:sldMk cId="2689380451" sldId="372"/>
            <ac:picMk id="63" creationId="{18DBB9EF-4488-376F-3E49-00E0F455DBDB}"/>
          </ac:picMkLst>
        </pc:picChg>
      </pc:sldChg>
      <pc:sldChg chg="add">
        <pc:chgData name="Hanneke Vink - van Duren" userId="6a363cd0-5fba-4a61-8782-71b0725cc752" providerId="ADAL" clId="{7CC062FD-8D80-4AAF-A969-AC5753864009}" dt="2024-10-14T06:05:58.915" v="0"/>
        <pc:sldMkLst>
          <pc:docMk/>
          <pc:sldMk cId="1197784919" sldId="373"/>
        </pc:sldMkLst>
      </pc:sldChg>
      <pc:sldChg chg="addSp delSp modSp add mod">
        <pc:chgData name="Hanneke Vink - van Duren" userId="6a363cd0-5fba-4a61-8782-71b0725cc752" providerId="ADAL" clId="{7CC062FD-8D80-4AAF-A969-AC5753864009}" dt="2024-10-14T06:52:06.085" v="416" actId="14100"/>
        <pc:sldMkLst>
          <pc:docMk/>
          <pc:sldMk cId="562058430" sldId="374"/>
        </pc:sldMkLst>
        <pc:spChg chg="del">
          <ac:chgData name="Hanneke Vink - van Duren" userId="6a363cd0-5fba-4a61-8782-71b0725cc752" providerId="ADAL" clId="{7CC062FD-8D80-4AAF-A969-AC5753864009}" dt="2024-10-14T06:51:57.912" v="413" actId="478"/>
          <ac:spMkLst>
            <pc:docMk/>
            <pc:sldMk cId="562058430" sldId="374"/>
            <ac:spMk id="32" creationId="{18CD8D5E-C555-0616-0DBA-F6065825EC3E}"/>
          </ac:spMkLst>
        </pc:spChg>
        <pc:spChg chg="del">
          <ac:chgData name="Hanneke Vink - van Duren" userId="6a363cd0-5fba-4a61-8782-71b0725cc752" providerId="ADAL" clId="{7CC062FD-8D80-4AAF-A969-AC5753864009}" dt="2024-10-14T06:51:57.912" v="413" actId="478"/>
          <ac:spMkLst>
            <pc:docMk/>
            <pc:sldMk cId="562058430" sldId="374"/>
            <ac:spMk id="34" creationId="{1BD4691D-ACC5-138A-EAEF-6EEC2003BA71}"/>
          </ac:spMkLst>
        </pc:spChg>
        <pc:spChg chg="del">
          <ac:chgData name="Hanneke Vink - van Duren" userId="6a363cd0-5fba-4a61-8782-71b0725cc752" providerId="ADAL" clId="{7CC062FD-8D80-4AAF-A969-AC5753864009}" dt="2024-10-14T06:51:57.912" v="413" actId="478"/>
          <ac:spMkLst>
            <pc:docMk/>
            <pc:sldMk cId="562058430" sldId="374"/>
            <ac:spMk id="36" creationId="{9FC6A0D6-1C5D-8A24-253E-E08514021343}"/>
          </ac:spMkLst>
        </pc:spChg>
        <pc:spChg chg="del">
          <ac:chgData name="Hanneke Vink - van Duren" userId="6a363cd0-5fba-4a61-8782-71b0725cc752" providerId="ADAL" clId="{7CC062FD-8D80-4AAF-A969-AC5753864009}" dt="2024-10-14T06:51:57.912" v="413" actId="478"/>
          <ac:spMkLst>
            <pc:docMk/>
            <pc:sldMk cId="562058430" sldId="374"/>
            <ac:spMk id="48" creationId="{94D67EC1-BB0B-C7D7-EE91-940C931B3ACF}"/>
          </ac:spMkLst>
        </pc:spChg>
        <pc:spChg chg="del">
          <ac:chgData name="Hanneke Vink - van Duren" userId="6a363cd0-5fba-4a61-8782-71b0725cc752" providerId="ADAL" clId="{7CC062FD-8D80-4AAF-A969-AC5753864009}" dt="2024-10-14T06:51:57.912" v="413" actId="478"/>
          <ac:spMkLst>
            <pc:docMk/>
            <pc:sldMk cId="562058430" sldId="374"/>
            <ac:spMk id="55" creationId="{35EC5F42-19AA-080E-D34A-B5F8B3B90A77}"/>
          </ac:spMkLst>
        </pc:spChg>
        <pc:spChg chg="del">
          <ac:chgData name="Hanneke Vink - van Duren" userId="6a363cd0-5fba-4a61-8782-71b0725cc752" providerId="ADAL" clId="{7CC062FD-8D80-4AAF-A969-AC5753864009}" dt="2024-10-14T06:51:57.912" v="413" actId="478"/>
          <ac:spMkLst>
            <pc:docMk/>
            <pc:sldMk cId="562058430" sldId="374"/>
            <ac:spMk id="57" creationId="{CE40861F-E809-CA7A-4D80-9A44D52B2D8B}"/>
          </ac:spMkLst>
        </pc:spChg>
        <pc:spChg chg="del">
          <ac:chgData name="Hanneke Vink - van Duren" userId="6a363cd0-5fba-4a61-8782-71b0725cc752" providerId="ADAL" clId="{7CC062FD-8D80-4AAF-A969-AC5753864009}" dt="2024-10-14T06:51:57.912" v="413" actId="478"/>
          <ac:spMkLst>
            <pc:docMk/>
            <pc:sldMk cId="562058430" sldId="374"/>
            <ac:spMk id="59" creationId="{6B1C4640-4AD4-5D17-0077-10DB5C5F904C}"/>
          </ac:spMkLst>
        </pc:spChg>
        <pc:spChg chg="del">
          <ac:chgData name="Hanneke Vink - van Duren" userId="6a363cd0-5fba-4a61-8782-71b0725cc752" providerId="ADAL" clId="{7CC062FD-8D80-4AAF-A969-AC5753864009}" dt="2024-10-14T06:51:57.912" v="413" actId="478"/>
          <ac:spMkLst>
            <pc:docMk/>
            <pc:sldMk cId="562058430" sldId="374"/>
            <ac:spMk id="61" creationId="{B0174354-8B5C-E49A-709F-B90127C8E75A}"/>
          </ac:spMkLst>
        </pc:sp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2" creationId="{6937E1F5-6E5F-7499-5426-F216EB8E90DE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4" creationId="{821A8BF6-D606-432C-9354-A5BC8CAFAC36}"/>
          </ac:picMkLst>
        </pc:picChg>
        <pc:picChg chg="add mod">
          <ac:chgData name="Hanneke Vink - van Duren" userId="6a363cd0-5fba-4a61-8782-71b0725cc752" providerId="ADAL" clId="{7CC062FD-8D80-4AAF-A969-AC5753864009}" dt="2024-10-14T06:52:06.085" v="416" actId="14100"/>
          <ac:picMkLst>
            <pc:docMk/>
            <pc:sldMk cId="562058430" sldId="374"/>
            <ac:picMk id="5" creationId="{496A46BF-9AC7-0D5E-47D6-F3A4947AB73C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6" creationId="{1674CF9F-DF3D-0287-F0C4-3F2D404D0DA1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9" creationId="{F5AC7F2D-A4F8-8BD1-0539-2F8A6B105970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14" creationId="{EA8FD30A-BC1B-D2FA-1D40-54790721010C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31" creationId="{40A92F97-A2FE-70E3-3B37-7210B4342246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33" creationId="{08A6814B-37DA-5ED9-0230-BF16B912AABE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35" creationId="{27CC8466-7DEB-7F9C-6B3E-F1E5E6F9E1F9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50" creationId="{A7B034BB-A82D-938D-BC8C-02F831861E42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51" creationId="{FE66CAB2-4688-EBB5-A3AB-5EC72234B889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52" creationId="{EE84766F-2582-0915-97BC-3EB9826065DB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53" creationId="{106739A4-A20D-9014-9EED-8F91027F9137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54" creationId="{729B0BEF-DF31-430E-CF13-FAEC18E49714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56" creationId="{17584542-BA4E-0A9F-5B35-498E3160C154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58" creationId="{59AC79E8-03FF-DC4E-5CA7-6D2C1E312234}"/>
          </ac:picMkLst>
        </pc:picChg>
        <pc:picChg chg="del">
          <ac:chgData name="Hanneke Vink - van Duren" userId="6a363cd0-5fba-4a61-8782-71b0725cc752" providerId="ADAL" clId="{7CC062FD-8D80-4AAF-A969-AC5753864009}" dt="2024-10-14T06:51:57.912" v="413" actId="478"/>
          <ac:picMkLst>
            <pc:docMk/>
            <pc:sldMk cId="562058430" sldId="374"/>
            <ac:picMk id="60" creationId="{8B8ECF7F-FC8E-C4A0-71A7-631B1D363175}"/>
          </ac:picMkLst>
        </pc:picChg>
      </pc:sldChg>
      <pc:sldChg chg="add">
        <pc:chgData name="Hanneke Vink - van Duren" userId="6a363cd0-5fba-4a61-8782-71b0725cc752" providerId="ADAL" clId="{7CC062FD-8D80-4AAF-A969-AC5753864009}" dt="2024-10-14T06:51:44.526" v="412"/>
        <pc:sldMkLst>
          <pc:docMk/>
          <pc:sldMk cId="2789105091" sldId="375"/>
        </pc:sldMkLst>
      </pc:sldChg>
    </pc:docChg>
  </pc:docChgLst>
  <pc:docChgLst>
    <pc:chgData name="Hanneke Vink - van Duren" userId="6a363cd0-5fba-4a61-8782-71b0725cc752" providerId="ADAL" clId="{2522BE2F-E8CB-421D-85A8-32EE7E635ADA}"/>
    <pc:docChg chg="undo custSel addSld delSld modSld modSection">
      <pc:chgData name="Hanneke Vink - van Duren" userId="6a363cd0-5fba-4a61-8782-71b0725cc752" providerId="ADAL" clId="{2522BE2F-E8CB-421D-85A8-32EE7E635ADA}" dt="2024-09-16T07:36:21.581" v="1374"/>
      <pc:docMkLst>
        <pc:docMk/>
      </pc:docMkLst>
      <pc:sldChg chg="addSp delSp modSp mod">
        <pc:chgData name="Hanneke Vink - van Duren" userId="6a363cd0-5fba-4a61-8782-71b0725cc752" providerId="ADAL" clId="{2522BE2F-E8CB-421D-85A8-32EE7E635ADA}" dt="2024-09-16T07:06:35.089" v="1140" actId="1076"/>
        <pc:sldMkLst>
          <pc:docMk/>
          <pc:sldMk cId="1286836135" sldId="321"/>
        </pc:sldMkLst>
        <pc:spChg chg="add del mod">
          <ac:chgData name="Hanneke Vink - van Duren" userId="6a363cd0-5fba-4a61-8782-71b0725cc752" providerId="ADAL" clId="{2522BE2F-E8CB-421D-85A8-32EE7E635ADA}" dt="2024-09-16T06:58:55.455" v="1068" actId="478"/>
          <ac:spMkLst>
            <pc:docMk/>
            <pc:sldMk cId="1286836135" sldId="321"/>
            <ac:spMk id="3" creationId="{B9D5351B-1A69-9859-2172-7F45A5725E39}"/>
          </ac:spMkLst>
        </pc:spChg>
        <pc:spChg chg="add del mod">
          <ac:chgData name="Hanneke Vink - van Duren" userId="6a363cd0-5fba-4a61-8782-71b0725cc752" providerId="ADAL" clId="{2522BE2F-E8CB-421D-85A8-32EE7E635ADA}" dt="2024-09-16T07:03:16.335" v="1123" actId="478"/>
          <ac:spMkLst>
            <pc:docMk/>
            <pc:sldMk cId="1286836135" sldId="321"/>
            <ac:spMk id="4" creationId="{63D8E9BC-FEC8-A16F-3D4F-02BD7AD1C7EE}"/>
          </ac:spMkLst>
        </pc:spChg>
        <pc:spChg chg="add mod">
          <ac:chgData name="Hanneke Vink - van Duren" userId="6a363cd0-5fba-4a61-8782-71b0725cc752" providerId="ADAL" clId="{2522BE2F-E8CB-421D-85A8-32EE7E635ADA}" dt="2024-09-16T07:05:24.641" v="1132" actId="1076"/>
          <ac:spMkLst>
            <pc:docMk/>
            <pc:sldMk cId="1286836135" sldId="321"/>
            <ac:spMk id="5" creationId="{6EF5DBD8-BF84-DD9E-1778-42074ACC90E3}"/>
          </ac:spMkLst>
        </pc:spChg>
        <pc:spChg chg="add mod">
          <ac:chgData name="Hanneke Vink - van Duren" userId="6a363cd0-5fba-4a61-8782-71b0725cc752" providerId="ADAL" clId="{2522BE2F-E8CB-421D-85A8-32EE7E635ADA}" dt="2024-09-16T07:05:24.641" v="1132" actId="1076"/>
          <ac:spMkLst>
            <pc:docMk/>
            <pc:sldMk cId="1286836135" sldId="321"/>
            <ac:spMk id="7" creationId="{5A39CAFD-C334-FB50-A3AD-E28DEB2D8015}"/>
          </ac:spMkLst>
        </pc:spChg>
        <pc:spChg chg="add mod">
          <ac:chgData name="Hanneke Vink - van Duren" userId="6a363cd0-5fba-4a61-8782-71b0725cc752" providerId="ADAL" clId="{2522BE2F-E8CB-421D-85A8-32EE7E635ADA}" dt="2024-09-16T07:05:45.555" v="1135" actId="1076"/>
          <ac:spMkLst>
            <pc:docMk/>
            <pc:sldMk cId="1286836135" sldId="321"/>
            <ac:spMk id="8" creationId="{21D0A298-166B-D049-B236-018CB1A1AE69}"/>
          </ac:spMkLst>
        </pc:spChg>
        <pc:spChg chg="add mod">
          <ac:chgData name="Hanneke Vink - van Duren" userId="6a363cd0-5fba-4a61-8782-71b0725cc752" providerId="ADAL" clId="{2522BE2F-E8CB-421D-85A8-32EE7E635ADA}" dt="2024-09-16T07:05:45.555" v="1135" actId="1076"/>
          <ac:spMkLst>
            <pc:docMk/>
            <pc:sldMk cId="1286836135" sldId="321"/>
            <ac:spMk id="10" creationId="{554833DE-8FCC-21B6-81F6-BC3775DA3ABC}"/>
          </ac:spMkLst>
        </pc:spChg>
        <pc:spChg chg="add mod">
          <ac:chgData name="Hanneke Vink - van Duren" userId="6a363cd0-5fba-4a61-8782-71b0725cc752" providerId="ADAL" clId="{2522BE2F-E8CB-421D-85A8-32EE7E635ADA}" dt="2024-09-16T07:05:45.555" v="1135" actId="1076"/>
          <ac:spMkLst>
            <pc:docMk/>
            <pc:sldMk cId="1286836135" sldId="321"/>
            <ac:spMk id="11" creationId="{2A5A904A-E01C-B7A7-AE7F-054AA6D844AA}"/>
          </ac:spMkLst>
        </pc:spChg>
        <pc:spChg chg="add mod">
          <ac:chgData name="Hanneke Vink - van Duren" userId="6a363cd0-5fba-4a61-8782-71b0725cc752" providerId="ADAL" clId="{2522BE2F-E8CB-421D-85A8-32EE7E635ADA}" dt="2024-09-16T07:05:45.555" v="1135" actId="1076"/>
          <ac:spMkLst>
            <pc:docMk/>
            <pc:sldMk cId="1286836135" sldId="321"/>
            <ac:spMk id="16" creationId="{7B3E6824-C7E8-7ACA-07B4-278530972B5E}"/>
          </ac:spMkLst>
        </pc:spChg>
        <pc:spChg chg="del">
          <ac:chgData name="Hanneke Vink - van Duren" userId="6a363cd0-5fba-4a61-8782-71b0725cc752" providerId="ADAL" clId="{2522BE2F-E8CB-421D-85A8-32EE7E635ADA}" dt="2024-09-16T07:05:12.319" v="1130" actId="478"/>
          <ac:spMkLst>
            <pc:docMk/>
            <pc:sldMk cId="1286836135" sldId="321"/>
            <ac:spMk id="17" creationId="{1FCADE30-B6F4-7B99-3E26-D2E0CB7E29BF}"/>
          </ac:spMkLst>
        </pc:spChg>
        <pc:spChg chg="add mod">
          <ac:chgData name="Hanneke Vink - van Duren" userId="6a363cd0-5fba-4a61-8782-71b0725cc752" providerId="ADAL" clId="{2522BE2F-E8CB-421D-85A8-32EE7E635ADA}" dt="2024-09-16T07:06:35.089" v="1140" actId="1076"/>
          <ac:spMkLst>
            <pc:docMk/>
            <pc:sldMk cId="1286836135" sldId="321"/>
            <ac:spMk id="18" creationId="{9AD7F42B-74D9-E5B6-9179-878E0053D289}"/>
          </ac:spMkLst>
        </pc:spChg>
        <pc:spChg chg="add mod">
          <ac:chgData name="Hanneke Vink - van Duren" userId="6a363cd0-5fba-4a61-8782-71b0725cc752" providerId="ADAL" clId="{2522BE2F-E8CB-421D-85A8-32EE7E635ADA}" dt="2024-09-16T07:06:35.089" v="1140" actId="1076"/>
          <ac:spMkLst>
            <pc:docMk/>
            <pc:sldMk cId="1286836135" sldId="321"/>
            <ac:spMk id="20" creationId="{11E088FF-B5D9-9AD8-C9F4-CAB25D25B097}"/>
          </ac:spMkLst>
        </pc:spChg>
        <pc:spChg chg="add mod">
          <ac:chgData name="Hanneke Vink - van Duren" userId="6a363cd0-5fba-4a61-8782-71b0725cc752" providerId="ADAL" clId="{2522BE2F-E8CB-421D-85A8-32EE7E635ADA}" dt="2024-09-16T07:06:35.089" v="1140" actId="1076"/>
          <ac:spMkLst>
            <pc:docMk/>
            <pc:sldMk cId="1286836135" sldId="321"/>
            <ac:spMk id="21" creationId="{1238FCF3-328E-16ED-4FD2-7FDBA712A6E1}"/>
          </ac:spMkLst>
        </pc:spChg>
        <pc:spChg chg="add mod">
          <ac:chgData name="Hanneke Vink - van Duren" userId="6a363cd0-5fba-4a61-8782-71b0725cc752" providerId="ADAL" clId="{2522BE2F-E8CB-421D-85A8-32EE7E635ADA}" dt="2024-09-16T07:06:35.089" v="1140" actId="1076"/>
          <ac:spMkLst>
            <pc:docMk/>
            <pc:sldMk cId="1286836135" sldId="321"/>
            <ac:spMk id="23" creationId="{E66020BA-780D-29F9-7E75-88678CAD9161}"/>
          </ac:spMkLst>
        </pc:spChg>
        <pc:spChg chg="add mod">
          <ac:chgData name="Hanneke Vink - van Duren" userId="6a363cd0-5fba-4a61-8782-71b0725cc752" providerId="ADAL" clId="{2522BE2F-E8CB-421D-85A8-32EE7E635ADA}" dt="2024-09-16T07:06:35.089" v="1140" actId="1076"/>
          <ac:spMkLst>
            <pc:docMk/>
            <pc:sldMk cId="1286836135" sldId="321"/>
            <ac:spMk id="24" creationId="{9CDEB492-F00B-EE4D-32BD-6D59E9F73D54}"/>
          </ac:spMkLst>
        </pc:spChg>
        <pc:spChg chg="add mod">
          <ac:chgData name="Hanneke Vink - van Duren" userId="6a363cd0-5fba-4a61-8782-71b0725cc752" providerId="ADAL" clId="{2522BE2F-E8CB-421D-85A8-32EE7E635ADA}" dt="2024-09-16T07:06:35.089" v="1140" actId="1076"/>
          <ac:spMkLst>
            <pc:docMk/>
            <pc:sldMk cId="1286836135" sldId="321"/>
            <ac:spMk id="27" creationId="{19C5DA43-0F61-EFE7-D69B-2DC7B29A205F}"/>
          </ac:spMkLst>
        </pc:spChg>
        <pc:spChg chg="add mod">
          <ac:chgData name="Hanneke Vink - van Duren" userId="6a363cd0-5fba-4a61-8782-71b0725cc752" providerId="ADAL" clId="{2522BE2F-E8CB-421D-85A8-32EE7E635ADA}" dt="2024-09-16T07:06:35.089" v="1140" actId="1076"/>
          <ac:spMkLst>
            <pc:docMk/>
            <pc:sldMk cId="1286836135" sldId="321"/>
            <ac:spMk id="28" creationId="{E13DA84D-83E4-6FA5-C764-5FE9D19E43CD}"/>
          </ac:spMkLst>
        </pc:spChg>
        <pc:spChg chg="add mod">
          <ac:chgData name="Hanneke Vink - van Duren" userId="6a363cd0-5fba-4a61-8782-71b0725cc752" providerId="ADAL" clId="{2522BE2F-E8CB-421D-85A8-32EE7E635ADA}" dt="2024-09-16T07:06:35.089" v="1140" actId="1076"/>
          <ac:spMkLst>
            <pc:docMk/>
            <pc:sldMk cId="1286836135" sldId="321"/>
            <ac:spMk id="30" creationId="{515096CB-16CB-7F83-1140-0840CE6C520E}"/>
          </ac:spMkLst>
        </pc:spChg>
        <pc:spChg chg="mod ord">
          <ac:chgData name="Hanneke Vink - van Duren" userId="6a363cd0-5fba-4a61-8782-71b0725cc752" providerId="ADAL" clId="{2522BE2F-E8CB-421D-85A8-32EE7E635ADA}" dt="2024-09-16T07:02:48.444" v="1120" actId="1076"/>
          <ac:spMkLst>
            <pc:docMk/>
            <pc:sldMk cId="1286836135" sldId="321"/>
            <ac:spMk id="48" creationId="{94D67EC1-BB0B-C7D7-EE91-940C931B3ACF}"/>
          </ac:spMkLst>
        </pc:spChg>
        <pc:spChg chg="del">
          <ac:chgData name="Hanneke Vink - van Duren" userId="6a363cd0-5fba-4a61-8782-71b0725cc752" providerId="ADAL" clId="{2522BE2F-E8CB-421D-85A8-32EE7E635ADA}" dt="2024-09-16T07:05:36.864" v="1133" actId="478"/>
          <ac:spMkLst>
            <pc:docMk/>
            <pc:sldMk cId="1286836135" sldId="321"/>
            <ac:spMk id="51" creationId="{2A81E50E-2F05-422C-F2C9-A606C402A8D7}"/>
          </ac:spMkLst>
        </pc:spChg>
        <pc:spChg chg="del">
          <ac:chgData name="Hanneke Vink - van Duren" userId="6a363cd0-5fba-4a61-8782-71b0725cc752" providerId="ADAL" clId="{2522BE2F-E8CB-421D-85A8-32EE7E635ADA}" dt="2024-09-16T07:06:25.388" v="1138" actId="478"/>
          <ac:spMkLst>
            <pc:docMk/>
            <pc:sldMk cId="1286836135" sldId="321"/>
            <ac:spMk id="53" creationId="{CB3643B5-D44A-22E1-B2A7-1CF4097A47EE}"/>
          </ac:spMkLst>
        </pc:spChg>
        <pc:spChg chg="del">
          <ac:chgData name="Hanneke Vink - van Duren" userId="6a363cd0-5fba-4a61-8782-71b0725cc752" providerId="ADAL" clId="{2522BE2F-E8CB-421D-85A8-32EE7E635ADA}" dt="2024-09-16T07:06:25.388" v="1138" actId="478"/>
          <ac:spMkLst>
            <pc:docMk/>
            <pc:sldMk cId="1286836135" sldId="321"/>
            <ac:spMk id="55" creationId="{8600F9F1-29E8-0DBA-89C0-B48BA0CB60AF}"/>
          </ac:spMkLst>
        </pc:spChg>
        <pc:spChg chg="del">
          <ac:chgData name="Hanneke Vink - van Duren" userId="6a363cd0-5fba-4a61-8782-71b0725cc752" providerId="ADAL" clId="{2522BE2F-E8CB-421D-85A8-32EE7E635ADA}" dt="2024-09-16T07:06:25.388" v="1138" actId="478"/>
          <ac:spMkLst>
            <pc:docMk/>
            <pc:sldMk cId="1286836135" sldId="321"/>
            <ac:spMk id="57" creationId="{F4CB76FD-0739-DC5A-5808-D289DEE92D2E}"/>
          </ac:spMkLst>
        </pc:spChg>
        <pc:spChg chg="del">
          <ac:chgData name="Hanneke Vink - van Duren" userId="6a363cd0-5fba-4a61-8782-71b0725cc752" providerId="ADAL" clId="{2522BE2F-E8CB-421D-85A8-32EE7E635ADA}" dt="2024-09-16T07:06:25.388" v="1138" actId="478"/>
          <ac:spMkLst>
            <pc:docMk/>
            <pc:sldMk cId="1286836135" sldId="321"/>
            <ac:spMk id="59" creationId="{ADB143A7-F24B-730F-4C4E-0C947CD92B7F}"/>
          </ac:spMkLst>
        </pc:spChg>
        <pc:picChg chg="add mod ord">
          <ac:chgData name="Hanneke Vink - van Duren" userId="6a363cd0-5fba-4a61-8782-71b0725cc752" providerId="ADAL" clId="{2522BE2F-E8CB-421D-85A8-32EE7E635ADA}" dt="2024-09-16T07:06:14.036" v="1137" actId="1076"/>
          <ac:picMkLst>
            <pc:docMk/>
            <pc:sldMk cId="1286836135" sldId="321"/>
            <ac:picMk id="2" creationId="{6937E1F5-6E5F-7499-5426-F216EB8E90DE}"/>
          </ac:picMkLst>
        </pc:picChg>
        <pc:picChg chg="add mod">
          <ac:chgData name="Hanneke Vink - van Duren" userId="6a363cd0-5fba-4a61-8782-71b0725cc752" providerId="ADAL" clId="{2522BE2F-E8CB-421D-85A8-32EE7E635ADA}" dt="2024-09-16T07:06:04.518" v="1136" actId="1076"/>
          <ac:picMkLst>
            <pc:docMk/>
            <pc:sldMk cId="1286836135" sldId="321"/>
            <ac:picMk id="6" creationId="{1674CF9F-DF3D-0287-F0C4-3F2D404D0DA1}"/>
          </ac:picMkLst>
        </pc:picChg>
        <pc:picChg chg="add mod">
          <ac:chgData name="Hanneke Vink - van Duren" userId="6a363cd0-5fba-4a61-8782-71b0725cc752" providerId="ADAL" clId="{2522BE2F-E8CB-421D-85A8-32EE7E635ADA}" dt="2024-09-16T07:05:45.555" v="1135" actId="1076"/>
          <ac:picMkLst>
            <pc:docMk/>
            <pc:sldMk cId="1286836135" sldId="321"/>
            <ac:picMk id="9" creationId="{F5AC7F2D-A4F8-8BD1-0539-2F8A6B105970}"/>
          </ac:picMkLst>
        </pc:picChg>
        <pc:picChg chg="del">
          <ac:chgData name="Hanneke Vink - van Duren" userId="6a363cd0-5fba-4a61-8782-71b0725cc752" providerId="ADAL" clId="{2522BE2F-E8CB-421D-85A8-32EE7E635ADA}" dt="2024-09-16T06:58:57.388" v="1069" actId="478"/>
          <ac:picMkLst>
            <pc:docMk/>
            <pc:sldMk cId="1286836135" sldId="321"/>
            <ac:picMk id="12" creationId="{D4CCEB1E-3FC8-468C-4EA8-1F82C4FEAAA5}"/>
          </ac:picMkLst>
        </pc:picChg>
        <pc:picChg chg="add mod">
          <ac:chgData name="Hanneke Vink - van Duren" userId="6a363cd0-5fba-4a61-8782-71b0725cc752" providerId="ADAL" clId="{2522BE2F-E8CB-421D-85A8-32EE7E635ADA}" dt="2024-09-16T07:05:45.555" v="1135" actId="1076"/>
          <ac:picMkLst>
            <pc:docMk/>
            <pc:sldMk cId="1286836135" sldId="321"/>
            <ac:picMk id="14" creationId="{EA8FD30A-BC1B-D2FA-1D40-54790721010C}"/>
          </ac:picMkLst>
        </pc:picChg>
        <pc:picChg chg="del">
          <ac:chgData name="Hanneke Vink - van Duren" userId="6a363cd0-5fba-4a61-8782-71b0725cc752" providerId="ADAL" clId="{2522BE2F-E8CB-421D-85A8-32EE7E635ADA}" dt="2024-09-16T07:05:06.814" v="1129" actId="478"/>
          <ac:picMkLst>
            <pc:docMk/>
            <pc:sldMk cId="1286836135" sldId="321"/>
            <ac:picMk id="15" creationId="{0C36CC21-6C82-EF1E-3F6A-7C7FA60C5135}"/>
          </ac:picMkLst>
        </pc:picChg>
        <pc:picChg chg="add mod">
          <ac:chgData name="Hanneke Vink - van Duren" userId="6a363cd0-5fba-4a61-8782-71b0725cc752" providerId="ADAL" clId="{2522BE2F-E8CB-421D-85A8-32EE7E635ADA}" dt="2024-09-16T07:06:35.089" v="1140" actId="1076"/>
          <ac:picMkLst>
            <pc:docMk/>
            <pc:sldMk cId="1286836135" sldId="321"/>
            <ac:picMk id="19" creationId="{BF25FD08-1B4E-930B-CCFB-03C486AFF58D}"/>
          </ac:picMkLst>
        </pc:picChg>
        <pc:picChg chg="add mod">
          <ac:chgData name="Hanneke Vink - van Duren" userId="6a363cd0-5fba-4a61-8782-71b0725cc752" providerId="ADAL" clId="{2522BE2F-E8CB-421D-85A8-32EE7E635ADA}" dt="2024-09-16T07:06:35.089" v="1140" actId="1076"/>
          <ac:picMkLst>
            <pc:docMk/>
            <pc:sldMk cId="1286836135" sldId="321"/>
            <ac:picMk id="22" creationId="{A2472F22-B0BE-B451-CF38-4A1D02C4BE53}"/>
          </ac:picMkLst>
        </pc:picChg>
        <pc:picChg chg="add mod">
          <ac:chgData name="Hanneke Vink - van Duren" userId="6a363cd0-5fba-4a61-8782-71b0725cc752" providerId="ADAL" clId="{2522BE2F-E8CB-421D-85A8-32EE7E635ADA}" dt="2024-09-16T07:06:35.089" v="1140" actId="1076"/>
          <ac:picMkLst>
            <pc:docMk/>
            <pc:sldMk cId="1286836135" sldId="321"/>
            <ac:picMk id="25" creationId="{3DA3959F-D3AE-21A6-FE38-FEA383AA0BD0}"/>
          </ac:picMkLst>
        </pc:picChg>
        <pc:picChg chg="del">
          <ac:chgData name="Hanneke Vink - van Duren" userId="6a363cd0-5fba-4a61-8782-71b0725cc752" providerId="ADAL" clId="{2522BE2F-E8CB-421D-85A8-32EE7E635ADA}" dt="2024-09-16T07:05:36.864" v="1133" actId="478"/>
          <ac:picMkLst>
            <pc:docMk/>
            <pc:sldMk cId="1286836135" sldId="321"/>
            <ac:picMk id="26" creationId="{DB0B1853-3BAD-7D2C-3FDF-4EFBFA0AA4CC}"/>
          </ac:picMkLst>
        </pc:picChg>
        <pc:picChg chg="add mod">
          <ac:chgData name="Hanneke Vink - van Duren" userId="6a363cd0-5fba-4a61-8782-71b0725cc752" providerId="ADAL" clId="{2522BE2F-E8CB-421D-85A8-32EE7E635ADA}" dt="2024-09-16T07:06:35.089" v="1140" actId="1076"/>
          <ac:picMkLst>
            <pc:docMk/>
            <pc:sldMk cId="1286836135" sldId="321"/>
            <ac:picMk id="29" creationId="{4326D00D-3CFD-33F6-516F-74EB8E4AA3B4}"/>
          </ac:picMkLst>
        </pc:picChg>
        <pc:picChg chg="del">
          <ac:chgData name="Hanneke Vink - van Duren" userId="6a363cd0-5fba-4a61-8782-71b0725cc752" providerId="ADAL" clId="{2522BE2F-E8CB-421D-85A8-32EE7E635ADA}" dt="2024-09-16T07:05:36.864" v="1133" actId="478"/>
          <ac:picMkLst>
            <pc:docMk/>
            <pc:sldMk cId="1286836135" sldId="321"/>
            <ac:picMk id="50" creationId="{037EDDCC-8F26-BBE8-12B4-7C972FC82283}"/>
          </ac:picMkLst>
        </pc:picChg>
        <pc:picChg chg="del">
          <ac:chgData name="Hanneke Vink - van Duren" userId="6a363cd0-5fba-4a61-8782-71b0725cc752" providerId="ADAL" clId="{2522BE2F-E8CB-421D-85A8-32EE7E635ADA}" dt="2024-09-16T07:06:25.388" v="1138" actId="478"/>
          <ac:picMkLst>
            <pc:docMk/>
            <pc:sldMk cId="1286836135" sldId="321"/>
            <ac:picMk id="52" creationId="{3D13275F-00A6-2AA1-135A-3730691D7A90}"/>
          </ac:picMkLst>
        </pc:picChg>
        <pc:picChg chg="del">
          <ac:chgData name="Hanneke Vink - van Duren" userId="6a363cd0-5fba-4a61-8782-71b0725cc752" providerId="ADAL" clId="{2522BE2F-E8CB-421D-85A8-32EE7E635ADA}" dt="2024-09-16T07:06:25.388" v="1138" actId="478"/>
          <ac:picMkLst>
            <pc:docMk/>
            <pc:sldMk cId="1286836135" sldId="321"/>
            <ac:picMk id="54" creationId="{1960BC2E-0520-5B54-9A82-86EE62E60062}"/>
          </ac:picMkLst>
        </pc:picChg>
        <pc:picChg chg="del">
          <ac:chgData name="Hanneke Vink - van Duren" userId="6a363cd0-5fba-4a61-8782-71b0725cc752" providerId="ADAL" clId="{2522BE2F-E8CB-421D-85A8-32EE7E635ADA}" dt="2024-09-16T07:06:25.388" v="1138" actId="478"/>
          <ac:picMkLst>
            <pc:docMk/>
            <pc:sldMk cId="1286836135" sldId="321"/>
            <ac:picMk id="56" creationId="{86F065CC-830A-7848-524A-D92C774F5A27}"/>
          </ac:picMkLst>
        </pc:picChg>
        <pc:picChg chg="del">
          <ac:chgData name="Hanneke Vink - van Duren" userId="6a363cd0-5fba-4a61-8782-71b0725cc752" providerId="ADAL" clId="{2522BE2F-E8CB-421D-85A8-32EE7E635ADA}" dt="2024-09-16T07:06:25.388" v="1138" actId="478"/>
          <ac:picMkLst>
            <pc:docMk/>
            <pc:sldMk cId="1286836135" sldId="321"/>
            <ac:picMk id="58" creationId="{0A0D14EC-24ED-A77B-1CD0-9A24F75706B3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3T09:52:29.573" v="1032" actId="478"/>
        <pc:sldMkLst>
          <pc:docMk/>
          <pc:sldMk cId="850429326" sldId="340"/>
        </pc:sldMkLst>
        <pc:spChg chg="add del mod">
          <ac:chgData name="Hanneke Vink - van Duren" userId="6a363cd0-5fba-4a61-8782-71b0725cc752" providerId="ADAL" clId="{2522BE2F-E8CB-421D-85A8-32EE7E635ADA}" dt="2024-09-13T09:49:03.995" v="998" actId="478"/>
          <ac:spMkLst>
            <pc:docMk/>
            <pc:sldMk cId="850429326" sldId="340"/>
            <ac:spMk id="2" creationId="{A898A7DD-8058-A17B-2906-A6BB39F72DDB}"/>
          </ac:spMkLst>
        </pc:spChg>
        <pc:spChg chg="add del mod">
          <ac:chgData name="Hanneke Vink - van Duren" userId="6a363cd0-5fba-4a61-8782-71b0725cc752" providerId="ADAL" clId="{2522BE2F-E8CB-421D-85A8-32EE7E635ADA}" dt="2024-09-13T09:50:23.443" v="1009" actId="478"/>
          <ac:spMkLst>
            <pc:docMk/>
            <pc:sldMk cId="850429326" sldId="340"/>
            <ac:spMk id="3" creationId="{0DA3AD4F-62B0-3791-9541-BD2A6A95DFAF}"/>
          </ac:spMkLst>
        </pc:spChg>
        <pc:spChg chg="del">
          <ac:chgData name="Hanneke Vink - van Duren" userId="6a363cd0-5fba-4a61-8782-71b0725cc752" providerId="ADAL" clId="{2522BE2F-E8CB-421D-85A8-32EE7E635ADA}" dt="2024-09-13T09:48:15.016" v="991" actId="478"/>
          <ac:spMkLst>
            <pc:docMk/>
            <pc:sldMk cId="850429326" sldId="340"/>
            <ac:spMk id="4" creationId="{2E5F5878-93BA-0E77-B65C-B31C2DAFB6B3}"/>
          </ac:spMkLst>
        </pc:spChg>
        <pc:spChg chg="mod">
          <ac:chgData name="Hanneke Vink - van Duren" userId="6a363cd0-5fba-4a61-8782-71b0725cc752" providerId="ADAL" clId="{2522BE2F-E8CB-421D-85A8-32EE7E635ADA}" dt="2024-09-13T08:13:04.170" v="976" actId="207"/>
          <ac:spMkLst>
            <pc:docMk/>
            <pc:sldMk cId="850429326" sldId="340"/>
            <ac:spMk id="5" creationId="{0A23EFB7-5423-304E-646E-34BA6C86100D}"/>
          </ac:spMkLst>
        </pc:spChg>
        <pc:spChg chg="del">
          <ac:chgData name="Hanneke Vink - van Duren" userId="6a363cd0-5fba-4a61-8782-71b0725cc752" providerId="ADAL" clId="{2522BE2F-E8CB-421D-85A8-32EE7E635ADA}" dt="2024-09-13T09:49:19.934" v="1002" actId="478"/>
          <ac:spMkLst>
            <pc:docMk/>
            <pc:sldMk cId="850429326" sldId="340"/>
            <ac:spMk id="6" creationId="{4CED5FB0-110F-BE38-0A74-50A69F73C537}"/>
          </ac:spMkLst>
        </pc:spChg>
        <pc:spChg chg="del">
          <ac:chgData name="Hanneke Vink - van Duren" userId="6a363cd0-5fba-4a61-8782-71b0725cc752" providerId="ADAL" clId="{2522BE2F-E8CB-421D-85A8-32EE7E635ADA}" dt="2024-09-13T09:49:17.949" v="1001" actId="478"/>
          <ac:spMkLst>
            <pc:docMk/>
            <pc:sldMk cId="850429326" sldId="340"/>
            <ac:spMk id="7" creationId="{371D19D4-5C1B-69C5-CF35-C524B1C7EB4B}"/>
          </ac:spMkLst>
        </pc:spChg>
        <pc:spChg chg="del">
          <ac:chgData name="Hanneke Vink - van Duren" userId="6a363cd0-5fba-4a61-8782-71b0725cc752" providerId="ADAL" clId="{2522BE2F-E8CB-421D-85A8-32EE7E635ADA}" dt="2024-09-13T09:50:48.787" v="1015" actId="478"/>
          <ac:spMkLst>
            <pc:docMk/>
            <pc:sldMk cId="850429326" sldId="340"/>
            <ac:spMk id="8" creationId="{606226DF-E3D1-0DBA-2D69-B15DEA82E344}"/>
          </ac:spMkLst>
        </pc:spChg>
        <pc:spChg chg="del">
          <ac:chgData name="Hanneke Vink - van Duren" userId="6a363cd0-5fba-4a61-8782-71b0725cc752" providerId="ADAL" clId="{2522BE2F-E8CB-421D-85A8-32EE7E635ADA}" dt="2024-09-13T09:50:50.277" v="1016" actId="478"/>
          <ac:spMkLst>
            <pc:docMk/>
            <pc:sldMk cId="850429326" sldId="340"/>
            <ac:spMk id="9" creationId="{D26FF7E3-9D0D-A211-3D47-5D5BEEA7670A}"/>
          </ac:spMkLst>
        </pc:spChg>
        <pc:spChg chg="del">
          <ac:chgData name="Hanneke Vink - van Duren" userId="6a363cd0-5fba-4a61-8782-71b0725cc752" providerId="ADAL" clId="{2522BE2F-E8CB-421D-85A8-32EE7E635ADA}" dt="2024-09-13T09:50:54.354" v="1018" actId="478"/>
          <ac:spMkLst>
            <pc:docMk/>
            <pc:sldMk cId="850429326" sldId="340"/>
            <ac:spMk id="10" creationId="{ED814DA0-4C8C-820A-422D-EA0E999175C0}"/>
          </ac:spMkLst>
        </pc:spChg>
        <pc:spChg chg="del">
          <ac:chgData name="Hanneke Vink - van Duren" userId="6a363cd0-5fba-4a61-8782-71b0725cc752" providerId="ADAL" clId="{2522BE2F-E8CB-421D-85A8-32EE7E635ADA}" dt="2024-09-13T09:50:51.927" v="1017" actId="478"/>
          <ac:spMkLst>
            <pc:docMk/>
            <pc:sldMk cId="850429326" sldId="340"/>
            <ac:spMk id="11" creationId="{A15B57C8-0546-0E8E-C4E1-79CA2428B32A}"/>
          </ac:spMkLst>
        </pc:spChg>
        <pc:spChg chg="add del mod">
          <ac:chgData name="Hanneke Vink - van Duren" userId="6a363cd0-5fba-4a61-8782-71b0725cc752" providerId="ADAL" clId="{2522BE2F-E8CB-421D-85A8-32EE7E635ADA}" dt="2024-09-13T09:50:27.183" v="1010" actId="478"/>
          <ac:spMkLst>
            <pc:docMk/>
            <pc:sldMk cId="850429326" sldId="340"/>
            <ac:spMk id="12" creationId="{7FEFD316-880A-9CB3-1A4C-6D0989045A97}"/>
          </ac:spMkLst>
        </pc:spChg>
        <pc:spChg chg="add del mod">
          <ac:chgData name="Hanneke Vink - van Duren" userId="6a363cd0-5fba-4a61-8782-71b0725cc752" providerId="ADAL" clId="{2522BE2F-E8CB-421D-85A8-32EE7E635ADA}" dt="2024-09-13T09:51:25.178" v="1023" actId="478"/>
          <ac:spMkLst>
            <pc:docMk/>
            <pc:sldMk cId="850429326" sldId="340"/>
            <ac:spMk id="13" creationId="{DAFFCB28-9ECE-9773-45B0-FBD9BA3346F4}"/>
          </ac:spMkLst>
        </pc:spChg>
        <pc:spChg chg="mod ord">
          <ac:chgData name="Hanneke Vink - van Duren" userId="6a363cd0-5fba-4a61-8782-71b0725cc752" providerId="ADAL" clId="{2522BE2F-E8CB-421D-85A8-32EE7E635ADA}" dt="2024-09-13T08:14:17.963" v="987" actId="1076"/>
          <ac:spMkLst>
            <pc:docMk/>
            <pc:sldMk cId="850429326" sldId="340"/>
            <ac:spMk id="14" creationId="{A45A8A8E-07C9-AA52-9600-9926C7CE4CAE}"/>
          </ac:spMkLst>
        </pc:spChg>
        <pc:spChg chg="add del mod">
          <ac:chgData name="Hanneke Vink - van Duren" userId="6a363cd0-5fba-4a61-8782-71b0725cc752" providerId="ADAL" clId="{2522BE2F-E8CB-421D-85A8-32EE7E635ADA}" dt="2024-09-13T09:51:58.658" v="1029" actId="478"/>
          <ac:spMkLst>
            <pc:docMk/>
            <pc:sldMk cId="850429326" sldId="340"/>
            <ac:spMk id="15" creationId="{411ABC3D-184C-51D7-A979-BD7F14D89BA5}"/>
          </ac:spMkLst>
        </pc:spChg>
        <pc:spChg chg="add del mod">
          <ac:chgData name="Hanneke Vink - van Duren" userId="6a363cd0-5fba-4a61-8782-71b0725cc752" providerId="ADAL" clId="{2522BE2F-E8CB-421D-85A8-32EE7E635ADA}" dt="2024-09-13T09:51:41.572" v="1026" actId="478"/>
          <ac:spMkLst>
            <pc:docMk/>
            <pc:sldMk cId="850429326" sldId="340"/>
            <ac:spMk id="17" creationId="{D85B1B65-1F3D-A59B-0F8F-DA865C4BDDC4}"/>
          </ac:spMkLst>
        </pc:spChg>
        <pc:spChg chg="add del mod">
          <ac:chgData name="Hanneke Vink - van Duren" userId="6a363cd0-5fba-4a61-8782-71b0725cc752" providerId="ADAL" clId="{2522BE2F-E8CB-421D-85A8-32EE7E635ADA}" dt="2024-09-13T09:52:29.573" v="1032" actId="478"/>
          <ac:spMkLst>
            <pc:docMk/>
            <pc:sldMk cId="850429326" sldId="340"/>
            <ac:spMk id="18" creationId="{66A5FD0E-60B8-F646-3CFE-DB8DC3A1AA3E}"/>
          </ac:spMkLst>
        </pc:spChg>
        <pc:spChg chg="add mod">
          <ac:chgData name="Hanneke Vink - van Duren" userId="6a363cd0-5fba-4a61-8782-71b0725cc752" providerId="ADAL" clId="{2522BE2F-E8CB-421D-85A8-32EE7E635ADA}" dt="2024-09-13T09:48:28.900" v="994" actId="1076"/>
          <ac:spMkLst>
            <pc:docMk/>
            <pc:sldMk cId="850429326" sldId="340"/>
            <ac:spMk id="19" creationId="{7FABD913-1382-7017-BB2E-B19E26C82416}"/>
          </ac:spMkLst>
        </pc:spChg>
        <pc:spChg chg="add mod">
          <ac:chgData name="Hanneke Vink - van Duren" userId="6a363cd0-5fba-4a61-8782-71b0725cc752" providerId="ADAL" clId="{2522BE2F-E8CB-421D-85A8-32EE7E635ADA}" dt="2024-09-13T09:48:56.869" v="997" actId="122"/>
          <ac:spMkLst>
            <pc:docMk/>
            <pc:sldMk cId="850429326" sldId="340"/>
            <ac:spMk id="21" creationId="{72890F8D-1905-8631-DCFB-9411F9C7D092}"/>
          </ac:spMkLst>
        </pc:spChg>
        <pc:spChg chg="del">
          <ac:chgData name="Hanneke Vink - van Duren" userId="6a363cd0-5fba-4a61-8782-71b0725cc752" providerId="ADAL" clId="{2522BE2F-E8CB-421D-85A8-32EE7E635ADA}" dt="2024-09-11T13:07:59.199" v="86" actId="478"/>
          <ac:spMkLst>
            <pc:docMk/>
            <pc:sldMk cId="850429326" sldId="340"/>
            <ac:spMk id="21" creationId="{C60E26F6-7811-DD65-1376-E268B71E8E2B}"/>
          </ac:spMkLst>
        </pc:spChg>
        <pc:spChg chg="del mod">
          <ac:chgData name="Hanneke Vink - van Duren" userId="6a363cd0-5fba-4a61-8782-71b0725cc752" providerId="ADAL" clId="{2522BE2F-E8CB-421D-85A8-32EE7E635ADA}" dt="2024-09-11T13:09:40.116" v="109" actId="478"/>
          <ac:spMkLst>
            <pc:docMk/>
            <pc:sldMk cId="850429326" sldId="340"/>
            <ac:spMk id="22" creationId="{33C38930-CB2C-5B4A-DD43-FC5F6BB590D3}"/>
          </ac:spMkLst>
        </pc:spChg>
        <pc:spChg chg="add mod">
          <ac:chgData name="Hanneke Vink - van Duren" userId="6a363cd0-5fba-4a61-8782-71b0725cc752" providerId="ADAL" clId="{2522BE2F-E8CB-421D-85A8-32EE7E635ADA}" dt="2024-09-13T09:49:38.834" v="1004" actId="1076"/>
          <ac:spMkLst>
            <pc:docMk/>
            <pc:sldMk cId="850429326" sldId="340"/>
            <ac:spMk id="22" creationId="{E6A94D50-C470-DB35-AFFF-E03B9A01CDA4}"/>
          </ac:spMkLst>
        </pc:spChg>
        <pc:spChg chg="add mod">
          <ac:chgData name="Hanneke Vink - van Duren" userId="6a363cd0-5fba-4a61-8782-71b0725cc752" providerId="ADAL" clId="{2522BE2F-E8CB-421D-85A8-32EE7E635ADA}" dt="2024-09-13T09:50:19.541" v="1008"/>
          <ac:spMkLst>
            <pc:docMk/>
            <pc:sldMk cId="850429326" sldId="340"/>
            <ac:spMk id="24" creationId="{2A201CC3-1BB2-09EA-B4E9-D0C74B22D19D}"/>
          </ac:spMkLst>
        </pc:spChg>
        <pc:spChg chg="add mod">
          <ac:chgData name="Hanneke Vink - van Duren" userId="6a363cd0-5fba-4a61-8782-71b0725cc752" providerId="ADAL" clId="{2522BE2F-E8CB-421D-85A8-32EE7E635ADA}" dt="2024-09-13T09:49:38.834" v="1004" actId="1076"/>
          <ac:spMkLst>
            <pc:docMk/>
            <pc:sldMk cId="850429326" sldId="340"/>
            <ac:spMk id="25" creationId="{1FE9B262-2F6F-D02E-41D8-9C9EEDEBFF71}"/>
          </ac:spMkLst>
        </pc:spChg>
        <pc:spChg chg="add mod">
          <ac:chgData name="Hanneke Vink - van Duren" userId="6a363cd0-5fba-4a61-8782-71b0725cc752" providerId="ADAL" clId="{2522BE2F-E8CB-421D-85A8-32EE7E635ADA}" dt="2024-09-13T09:50:05.214" v="1006"/>
          <ac:spMkLst>
            <pc:docMk/>
            <pc:sldMk cId="850429326" sldId="340"/>
            <ac:spMk id="27" creationId="{0ED004BF-B887-34B9-9C4E-31C948303F0E}"/>
          </ac:spMkLst>
        </pc:spChg>
        <pc:spChg chg="add mod">
          <ac:chgData name="Hanneke Vink - van Duren" userId="6a363cd0-5fba-4a61-8782-71b0725cc752" providerId="ADAL" clId="{2522BE2F-E8CB-421D-85A8-32EE7E635ADA}" dt="2024-09-13T09:51:07.550" v="1020" actId="1076"/>
          <ac:spMkLst>
            <pc:docMk/>
            <pc:sldMk cId="850429326" sldId="340"/>
            <ac:spMk id="28" creationId="{F63326B5-02D0-BBBD-70C0-C7D6897C35E8}"/>
          </ac:spMkLst>
        </pc:spChg>
        <pc:spChg chg="add mod">
          <ac:chgData name="Hanneke Vink - van Duren" userId="6a363cd0-5fba-4a61-8782-71b0725cc752" providerId="ADAL" clId="{2522BE2F-E8CB-421D-85A8-32EE7E635ADA}" dt="2024-09-13T09:51:22.111" v="1022"/>
          <ac:spMkLst>
            <pc:docMk/>
            <pc:sldMk cId="850429326" sldId="340"/>
            <ac:spMk id="30" creationId="{2F26B046-7F7F-9B8D-9019-1E5CEE9DE071}"/>
          </ac:spMkLst>
        </pc:spChg>
        <pc:spChg chg="del">
          <ac:chgData name="Hanneke Vink - van Duren" userId="6a363cd0-5fba-4a61-8782-71b0725cc752" providerId="ADAL" clId="{2522BE2F-E8CB-421D-85A8-32EE7E635ADA}" dt="2024-09-11T13:10:09.604" v="154" actId="478"/>
          <ac:spMkLst>
            <pc:docMk/>
            <pc:sldMk cId="850429326" sldId="340"/>
            <ac:spMk id="30" creationId="{6178FAD2-735A-CE58-6195-DF0FAF805E2B}"/>
          </ac:spMkLst>
        </pc:spChg>
        <pc:spChg chg="del">
          <ac:chgData name="Hanneke Vink - van Duren" userId="6a363cd0-5fba-4a61-8782-71b0725cc752" providerId="ADAL" clId="{2522BE2F-E8CB-421D-85A8-32EE7E635ADA}" dt="2024-09-11T13:11:08.333" v="209" actId="478"/>
          <ac:spMkLst>
            <pc:docMk/>
            <pc:sldMk cId="850429326" sldId="340"/>
            <ac:spMk id="31" creationId="{2435534A-C08D-FE58-8643-5EF5C70989F5}"/>
          </ac:spMkLst>
        </pc:spChg>
        <pc:spChg chg="add mod">
          <ac:chgData name="Hanneke Vink - van Duren" userId="6a363cd0-5fba-4a61-8782-71b0725cc752" providerId="ADAL" clId="{2522BE2F-E8CB-421D-85A8-32EE7E635ADA}" dt="2024-09-13T09:51:07.550" v="1020" actId="1076"/>
          <ac:spMkLst>
            <pc:docMk/>
            <pc:sldMk cId="850429326" sldId="340"/>
            <ac:spMk id="31" creationId="{EC3D3F10-226D-0623-E971-B6E322A47F71}"/>
          </ac:spMkLst>
        </pc:spChg>
        <pc:spChg chg="add mod">
          <ac:chgData name="Hanneke Vink - van Duren" userId="6a363cd0-5fba-4a61-8782-71b0725cc752" providerId="ADAL" clId="{2522BE2F-E8CB-421D-85A8-32EE7E635ADA}" dt="2024-09-13T09:51:54.311" v="1028"/>
          <ac:spMkLst>
            <pc:docMk/>
            <pc:sldMk cId="850429326" sldId="340"/>
            <ac:spMk id="33" creationId="{565F3DA7-03D9-C49D-AB6C-E578F04CEE93}"/>
          </ac:spMkLst>
        </pc:spChg>
        <pc:spChg chg="del">
          <ac:chgData name="Hanneke Vink - van Duren" userId="6a363cd0-5fba-4a61-8782-71b0725cc752" providerId="ADAL" clId="{2522BE2F-E8CB-421D-85A8-32EE7E635ADA}" dt="2024-09-11T13:18:37.878" v="284" actId="478"/>
          <ac:spMkLst>
            <pc:docMk/>
            <pc:sldMk cId="850429326" sldId="340"/>
            <ac:spMk id="33" creationId="{953DADCB-44D0-B042-02DD-59B1A234F4DB}"/>
          </ac:spMkLst>
        </pc:spChg>
        <pc:spChg chg="del">
          <ac:chgData name="Hanneke Vink - van Duren" userId="6a363cd0-5fba-4a61-8782-71b0725cc752" providerId="ADAL" clId="{2522BE2F-E8CB-421D-85A8-32EE7E635ADA}" dt="2024-09-11T13:19:09.437" v="314" actId="478"/>
          <ac:spMkLst>
            <pc:docMk/>
            <pc:sldMk cId="850429326" sldId="340"/>
            <ac:spMk id="34" creationId="{6BC7DFD7-5B06-503D-C64C-6185E63F6753}"/>
          </ac:spMkLst>
        </pc:spChg>
        <pc:spChg chg="add mod">
          <ac:chgData name="Hanneke Vink - van Duren" userId="6a363cd0-5fba-4a61-8782-71b0725cc752" providerId="ADAL" clId="{2522BE2F-E8CB-421D-85A8-32EE7E635ADA}" dt="2024-09-13T09:51:07.550" v="1020" actId="1076"/>
          <ac:spMkLst>
            <pc:docMk/>
            <pc:sldMk cId="850429326" sldId="340"/>
            <ac:spMk id="34" creationId="{8EF866ED-5FB5-5E0B-2601-3B0049BB8BC8}"/>
          </ac:spMkLst>
        </pc:spChg>
        <pc:spChg chg="del">
          <ac:chgData name="Hanneke Vink - van Duren" userId="6a363cd0-5fba-4a61-8782-71b0725cc752" providerId="ADAL" clId="{2522BE2F-E8CB-421D-85A8-32EE7E635ADA}" dt="2024-09-11T13:19:15.020" v="316" actId="478"/>
          <ac:spMkLst>
            <pc:docMk/>
            <pc:sldMk cId="850429326" sldId="340"/>
            <ac:spMk id="35" creationId="{50B92EF2-72B5-E839-0175-D537B4720626}"/>
          </ac:spMkLst>
        </pc:spChg>
        <pc:spChg chg="add mod">
          <ac:chgData name="Hanneke Vink - van Duren" userId="6a363cd0-5fba-4a61-8782-71b0725cc752" providerId="ADAL" clId="{2522BE2F-E8CB-421D-85A8-32EE7E635ADA}" dt="2024-09-13T09:51:37.024" v="1025"/>
          <ac:spMkLst>
            <pc:docMk/>
            <pc:sldMk cId="850429326" sldId="340"/>
            <ac:spMk id="36" creationId="{90B7D66D-BB44-4A9A-594C-518245B7F545}"/>
          </ac:spMkLst>
        </pc:spChg>
        <pc:spChg chg="add mod">
          <ac:chgData name="Hanneke Vink - van Duren" userId="6a363cd0-5fba-4a61-8782-71b0725cc752" providerId="ADAL" clId="{2522BE2F-E8CB-421D-85A8-32EE7E635ADA}" dt="2024-09-13T09:51:07.550" v="1020" actId="1076"/>
          <ac:spMkLst>
            <pc:docMk/>
            <pc:sldMk cId="850429326" sldId="340"/>
            <ac:spMk id="37" creationId="{EB8A14DD-5958-90F6-374E-88E466F1E938}"/>
          </ac:spMkLst>
        </pc:spChg>
        <pc:spChg chg="add mod">
          <ac:chgData name="Hanneke Vink - van Duren" userId="6a363cd0-5fba-4a61-8782-71b0725cc752" providerId="ADAL" clId="{2522BE2F-E8CB-421D-85A8-32EE7E635ADA}" dt="2024-09-13T09:52:24.042" v="1031"/>
          <ac:spMkLst>
            <pc:docMk/>
            <pc:sldMk cId="850429326" sldId="340"/>
            <ac:spMk id="39" creationId="{2578EC0D-D9F1-F88B-1E5E-1D4C7D9695E3}"/>
          </ac:spMkLst>
        </pc:spChg>
        <pc:picChg chg="add mod">
          <ac:chgData name="Hanneke Vink - van Duren" userId="6a363cd0-5fba-4a61-8782-71b0725cc752" providerId="ADAL" clId="{2522BE2F-E8CB-421D-85A8-32EE7E635ADA}" dt="2024-09-13T08:14:34.042" v="990" actId="1076"/>
          <ac:picMkLst>
            <pc:docMk/>
            <pc:sldMk cId="850429326" sldId="340"/>
            <ac:picMk id="16" creationId="{DB908E10-ABA8-5235-0514-3768C776CD20}"/>
          </ac:picMkLst>
        </pc:picChg>
        <pc:picChg chg="del">
          <ac:chgData name="Hanneke Vink - van Duren" userId="6a363cd0-5fba-4a61-8782-71b0725cc752" providerId="ADAL" clId="{2522BE2F-E8CB-421D-85A8-32EE7E635ADA}" dt="2024-09-11T13:06:55.990" v="0" actId="478"/>
          <ac:picMkLst>
            <pc:docMk/>
            <pc:sldMk cId="850429326" sldId="340"/>
            <ac:picMk id="16" creationId="{E9ABD6A5-3227-5D04-9AEB-A0D4D7D26C4E}"/>
          </ac:picMkLst>
        </pc:picChg>
        <pc:picChg chg="del">
          <ac:chgData name="Hanneke Vink - van Duren" userId="6a363cd0-5fba-4a61-8782-71b0725cc752" providerId="ADAL" clId="{2522BE2F-E8CB-421D-85A8-32EE7E635ADA}" dt="2024-09-11T13:07:56.135" v="85" actId="478"/>
          <ac:picMkLst>
            <pc:docMk/>
            <pc:sldMk cId="850429326" sldId="340"/>
            <ac:picMk id="19" creationId="{BDC50D81-79D7-4DFB-42BD-0FC6A87DA599}"/>
          </ac:picMkLst>
        </pc:picChg>
        <pc:picChg chg="add mod">
          <ac:chgData name="Hanneke Vink - van Duren" userId="6a363cd0-5fba-4a61-8782-71b0725cc752" providerId="ADAL" clId="{2522BE2F-E8CB-421D-85A8-32EE7E635ADA}" dt="2024-09-13T09:48:28.900" v="994" actId="1076"/>
          <ac:picMkLst>
            <pc:docMk/>
            <pc:sldMk cId="850429326" sldId="340"/>
            <ac:picMk id="20" creationId="{F4074944-61EB-2869-F4D6-C39AF56EF304}"/>
          </ac:picMkLst>
        </pc:picChg>
        <pc:picChg chg="add mod">
          <ac:chgData name="Hanneke Vink - van Duren" userId="6a363cd0-5fba-4a61-8782-71b0725cc752" providerId="ADAL" clId="{2522BE2F-E8CB-421D-85A8-32EE7E635ADA}" dt="2024-09-13T09:49:38.834" v="1004" actId="1076"/>
          <ac:picMkLst>
            <pc:docMk/>
            <pc:sldMk cId="850429326" sldId="340"/>
            <ac:picMk id="23" creationId="{4B78E245-3C55-BB1F-0200-1435FB5DDA97}"/>
          </ac:picMkLst>
        </pc:picChg>
        <pc:picChg chg="del">
          <ac:chgData name="Hanneke Vink - van Duren" userId="6a363cd0-5fba-4a61-8782-71b0725cc752" providerId="ADAL" clId="{2522BE2F-E8CB-421D-85A8-32EE7E635ADA}" dt="2024-09-11T13:09:34.244" v="107" actId="478"/>
          <ac:picMkLst>
            <pc:docMk/>
            <pc:sldMk cId="850429326" sldId="340"/>
            <ac:picMk id="24" creationId="{27F9005B-5B40-71F0-47EE-98D8707A43FC}"/>
          </ac:picMkLst>
        </pc:picChg>
        <pc:picChg chg="del">
          <ac:chgData name="Hanneke Vink - van Duren" userId="6a363cd0-5fba-4a61-8782-71b0725cc752" providerId="ADAL" clId="{2522BE2F-E8CB-421D-85A8-32EE7E635ADA}" dt="2024-09-11T13:10:05.811" v="153" actId="478"/>
          <ac:picMkLst>
            <pc:docMk/>
            <pc:sldMk cId="850429326" sldId="340"/>
            <ac:picMk id="25" creationId="{E3C3302A-CD5D-6FDD-3055-3BCB8FF0E244}"/>
          </ac:picMkLst>
        </pc:picChg>
        <pc:picChg chg="del">
          <ac:chgData name="Hanneke Vink - van Duren" userId="6a363cd0-5fba-4a61-8782-71b0725cc752" providerId="ADAL" clId="{2522BE2F-E8CB-421D-85A8-32EE7E635ADA}" dt="2024-09-11T13:11:04.879" v="208" actId="478"/>
          <ac:picMkLst>
            <pc:docMk/>
            <pc:sldMk cId="850429326" sldId="340"/>
            <ac:picMk id="26" creationId="{18A83DDE-FE29-DEAC-53C7-1EBF1623A592}"/>
          </ac:picMkLst>
        </pc:picChg>
        <pc:picChg chg="add mod">
          <ac:chgData name="Hanneke Vink - van Duren" userId="6a363cd0-5fba-4a61-8782-71b0725cc752" providerId="ADAL" clId="{2522BE2F-E8CB-421D-85A8-32EE7E635ADA}" dt="2024-09-13T09:49:38.834" v="1004" actId="1076"/>
          <ac:picMkLst>
            <pc:docMk/>
            <pc:sldMk cId="850429326" sldId="340"/>
            <ac:picMk id="26" creationId="{552B5D9C-804E-F3DF-D473-5133E2A743A3}"/>
          </ac:picMkLst>
        </pc:picChg>
        <pc:picChg chg="del">
          <ac:chgData name="Hanneke Vink - van Duren" userId="6a363cd0-5fba-4a61-8782-71b0725cc752" providerId="ADAL" clId="{2522BE2F-E8CB-421D-85A8-32EE7E635ADA}" dt="2024-09-11T13:18:34.541" v="283" actId="478"/>
          <ac:picMkLst>
            <pc:docMk/>
            <pc:sldMk cId="850429326" sldId="340"/>
            <ac:picMk id="27" creationId="{5561F0C6-748D-55A0-51C3-0FDEA06F40CE}"/>
          </ac:picMkLst>
        </pc:picChg>
        <pc:picChg chg="del">
          <ac:chgData name="Hanneke Vink - van Duren" userId="6a363cd0-5fba-4a61-8782-71b0725cc752" providerId="ADAL" clId="{2522BE2F-E8CB-421D-85A8-32EE7E635ADA}" dt="2024-09-11T13:19:04.385" v="313" actId="478"/>
          <ac:picMkLst>
            <pc:docMk/>
            <pc:sldMk cId="850429326" sldId="340"/>
            <ac:picMk id="28" creationId="{82273001-3C5C-9FBB-9D31-5A664B6C64E2}"/>
          </ac:picMkLst>
        </pc:picChg>
        <pc:picChg chg="del">
          <ac:chgData name="Hanneke Vink - van Duren" userId="6a363cd0-5fba-4a61-8782-71b0725cc752" providerId="ADAL" clId="{2522BE2F-E8CB-421D-85A8-32EE7E635ADA}" dt="2024-09-11T13:19:11.164" v="315" actId="478"/>
          <ac:picMkLst>
            <pc:docMk/>
            <pc:sldMk cId="850429326" sldId="340"/>
            <ac:picMk id="29" creationId="{16DC2376-F6CF-6232-1A65-331787F0AE90}"/>
          </ac:picMkLst>
        </pc:picChg>
        <pc:picChg chg="add mod">
          <ac:chgData name="Hanneke Vink - van Duren" userId="6a363cd0-5fba-4a61-8782-71b0725cc752" providerId="ADAL" clId="{2522BE2F-E8CB-421D-85A8-32EE7E635ADA}" dt="2024-09-13T09:51:07.550" v="1020" actId="1076"/>
          <ac:picMkLst>
            <pc:docMk/>
            <pc:sldMk cId="850429326" sldId="340"/>
            <ac:picMk id="29" creationId="{BE9CFF0A-DA34-2D11-9BAD-8D92CB9E8EFA}"/>
          </ac:picMkLst>
        </pc:picChg>
        <pc:picChg chg="add mod">
          <ac:chgData name="Hanneke Vink - van Duren" userId="6a363cd0-5fba-4a61-8782-71b0725cc752" providerId="ADAL" clId="{2522BE2F-E8CB-421D-85A8-32EE7E635ADA}" dt="2024-09-13T09:51:07.550" v="1020" actId="1076"/>
          <ac:picMkLst>
            <pc:docMk/>
            <pc:sldMk cId="850429326" sldId="340"/>
            <ac:picMk id="32" creationId="{F3862E10-B90F-2C69-90DE-09D6B32640AC}"/>
          </ac:picMkLst>
        </pc:picChg>
        <pc:picChg chg="add mod">
          <ac:chgData name="Hanneke Vink - van Duren" userId="6a363cd0-5fba-4a61-8782-71b0725cc752" providerId="ADAL" clId="{2522BE2F-E8CB-421D-85A8-32EE7E635ADA}" dt="2024-09-13T09:51:07.550" v="1020" actId="1076"/>
          <ac:picMkLst>
            <pc:docMk/>
            <pc:sldMk cId="850429326" sldId="340"/>
            <ac:picMk id="35" creationId="{462A4EC9-9318-21E1-E594-FB5A1F86F0DD}"/>
          </ac:picMkLst>
        </pc:picChg>
        <pc:picChg chg="add mod">
          <ac:chgData name="Hanneke Vink - van Duren" userId="6a363cd0-5fba-4a61-8782-71b0725cc752" providerId="ADAL" clId="{2522BE2F-E8CB-421D-85A8-32EE7E635ADA}" dt="2024-09-13T09:51:07.550" v="1020" actId="1076"/>
          <ac:picMkLst>
            <pc:docMk/>
            <pc:sldMk cId="850429326" sldId="340"/>
            <ac:picMk id="38" creationId="{82C07921-F94B-96D1-AEDE-A71866DE5C04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6T07:06:50.191" v="1142"/>
        <pc:sldMkLst>
          <pc:docMk/>
          <pc:sldMk cId="3907684740" sldId="341"/>
        </pc:sldMkLst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2" creationId="{AEA299E4-76BD-3701-88BC-9A36E782EF20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4" creationId="{32112DCC-F291-5EAF-642A-0D3015D9B6AA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5" creationId="{16233E6D-F0CA-5973-221B-D9B5E2629CF6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7" creationId="{C1723A0E-D60A-BB13-A0B9-8FB9439D639C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8" creationId="{E339D439-14B9-9811-0FE3-F6C4074D9E77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10" creationId="{ABF15826-7536-E8C4-777E-1BAF124246C0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11" creationId="{3DDDAB97-5D1F-B140-0F10-3D93B03D051C}"/>
          </ac:spMkLst>
        </pc:spChg>
        <pc:spChg chg="del">
          <ac:chgData name="Hanneke Vink - van Duren" userId="6a363cd0-5fba-4a61-8782-71b0725cc752" providerId="ADAL" clId="{2522BE2F-E8CB-421D-85A8-32EE7E635ADA}" dt="2024-09-16T07:06:49.015" v="1141" actId="478"/>
          <ac:spMkLst>
            <pc:docMk/>
            <pc:sldMk cId="3907684740" sldId="341"/>
            <ac:spMk id="13" creationId="{4883DCC1-D5C0-6AAF-CDCE-FCE0B197680E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16" creationId="{39BBA92F-471E-73C1-DC4B-5A0769A47853}"/>
          </ac:spMkLst>
        </pc:spChg>
        <pc:spChg chg="del">
          <ac:chgData name="Hanneke Vink - van Duren" userId="6a363cd0-5fba-4a61-8782-71b0725cc752" providerId="ADAL" clId="{2522BE2F-E8CB-421D-85A8-32EE7E635ADA}" dt="2024-09-16T07:06:49.015" v="1141" actId="478"/>
          <ac:spMkLst>
            <pc:docMk/>
            <pc:sldMk cId="3907684740" sldId="341"/>
            <ac:spMk id="17" creationId="{1FCADE30-B6F4-7B99-3E26-D2E0CB7E29BF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18" creationId="{D8EDB07A-2544-0847-1A4A-7E2373EF0457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20" creationId="{79D787BE-7C26-363C-8A17-38D4C54DA1A0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21" creationId="{DDB5AA7A-7E77-FEC8-1137-AC4337619785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23" creationId="{7483E2B6-BB7B-64DB-44E5-A7C54C65F5C9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24" creationId="{AE72F2C4-6A65-1DA1-A93E-6999CC95D208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27" creationId="{32EA59DC-5BC4-DD8F-9BFC-EFF71B808B4F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28" creationId="{6C93F4B7-0F9F-E299-C120-A87B35941B61}"/>
          </ac:spMkLst>
        </pc:spChg>
        <pc:spChg chg="add mod">
          <ac:chgData name="Hanneke Vink - van Duren" userId="6a363cd0-5fba-4a61-8782-71b0725cc752" providerId="ADAL" clId="{2522BE2F-E8CB-421D-85A8-32EE7E635ADA}" dt="2024-09-16T07:06:50.191" v="1142"/>
          <ac:spMkLst>
            <pc:docMk/>
            <pc:sldMk cId="3907684740" sldId="341"/>
            <ac:spMk id="30" creationId="{5E045407-B7AF-818D-7FC4-8746800FF130}"/>
          </ac:spMkLst>
        </pc:spChg>
        <pc:spChg chg="del">
          <ac:chgData name="Hanneke Vink - van Duren" userId="6a363cd0-5fba-4a61-8782-71b0725cc752" providerId="ADAL" clId="{2522BE2F-E8CB-421D-85A8-32EE7E635ADA}" dt="2024-09-16T07:06:49.015" v="1141" actId="478"/>
          <ac:spMkLst>
            <pc:docMk/>
            <pc:sldMk cId="3907684740" sldId="341"/>
            <ac:spMk id="48" creationId="{94D67EC1-BB0B-C7D7-EE91-940C931B3ACF}"/>
          </ac:spMkLst>
        </pc:spChg>
        <pc:spChg chg="del">
          <ac:chgData name="Hanneke Vink - van Duren" userId="6a363cd0-5fba-4a61-8782-71b0725cc752" providerId="ADAL" clId="{2522BE2F-E8CB-421D-85A8-32EE7E635ADA}" dt="2024-09-16T07:06:49.015" v="1141" actId="478"/>
          <ac:spMkLst>
            <pc:docMk/>
            <pc:sldMk cId="3907684740" sldId="341"/>
            <ac:spMk id="51" creationId="{2A81E50E-2F05-422C-F2C9-A606C402A8D7}"/>
          </ac:spMkLst>
        </pc:spChg>
        <pc:spChg chg="del">
          <ac:chgData name="Hanneke Vink - van Duren" userId="6a363cd0-5fba-4a61-8782-71b0725cc752" providerId="ADAL" clId="{2522BE2F-E8CB-421D-85A8-32EE7E635ADA}" dt="2024-09-16T07:06:49.015" v="1141" actId="478"/>
          <ac:spMkLst>
            <pc:docMk/>
            <pc:sldMk cId="3907684740" sldId="341"/>
            <ac:spMk id="53" creationId="{CB3643B5-D44A-22E1-B2A7-1CF4097A47EE}"/>
          </ac:spMkLst>
        </pc:spChg>
        <pc:spChg chg="del">
          <ac:chgData name="Hanneke Vink - van Duren" userId="6a363cd0-5fba-4a61-8782-71b0725cc752" providerId="ADAL" clId="{2522BE2F-E8CB-421D-85A8-32EE7E635ADA}" dt="2024-09-16T07:06:49.015" v="1141" actId="478"/>
          <ac:spMkLst>
            <pc:docMk/>
            <pc:sldMk cId="3907684740" sldId="341"/>
            <ac:spMk id="55" creationId="{8600F9F1-29E8-0DBA-89C0-B48BA0CB60AF}"/>
          </ac:spMkLst>
        </pc:spChg>
        <pc:spChg chg="del">
          <ac:chgData name="Hanneke Vink - van Duren" userId="6a363cd0-5fba-4a61-8782-71b0725cc752" providerId="ADAL" clId="{2522BE2F-E8CB-421D-85A8-32EE7E635ADA}" dt="2024-09-16T07:06:49.015" v="1141" actId="478"/>
          <ac:spMkLst>
            <pc:docMk/>
            <pc:sldMk cId="3907684740" sldId="341"/>
            <ac:spMk id="57" creationId="{F4CB76FD-0739-DC5A-5808-D289DEE92D2E}"/>
          </ac:spMkLst>
        </pc:spChg>
        <pc:spChg chg="del">
          <ac:chgData name="Hanneke Vink - van Duren" userId="6a363cd0-5fba-4a61-8782-71b0725cc752" providerId="ADAL" clId="{2522BE2F-E8CB-421D-85A8-32EE7E635ADA}" dt="2024-09-16T07:06:49.015" v="1141" actId="478"/>
          <ac:spMkLst>
            <pc:docMk/>
            <pc:sldMk cId="3907684740" sldId="341"/>
            <ac:spMk id="59" creationId="{ADB143A7-F24B-730F-4C4E-0C947CD92B7F}"/>
          </ac:spMkLst>
        </pc:spChg>
        <pc:picChg chg="add mod">
          <ac:chgData name="Hanneke Vink - van Duren" userId="6a363cd0-5fba-4a61-8782-71b0725cc752" providerId="ADAL" clId="{2522BE2F-E8CB-421D-85A8-32EE7E635ADA}" dt="2024-09-16T07:06:50.191" v="1142"/>
          <ac:picMkLst>
            <pc:docMk/>
            <pc:sldMk cId="3907684740" sldId="341"/>
            <ac:picMk id="3" creationId="{E7DFA9B9-801E-141F-3324-06C9B45D10FC}"/>
          </ac:picMkLst>
        </pc:picChg>
        <pc:picChg chg="add mod">
          <ac:chgData name="Hanneke Vink - van Duren" userId="6a363cd0-5fba-4a61-8782-71b0725cc752" providerId="ADAL" clId="{2522BE2F-E8CB-421D-85A8-32EE7E635ADA}" dt="2024-09-16T07:06:50.191" v="1142"/>
          <ac:picMkLst>
            <pc:docMk/>
            <pc:sldMk cId="3907684740" sldId="341"/>
            <ac:picMk id="6" creationId="{008CDC32-EF4D-C1D9-5043-3B8618D7079F}"/>
          </ac:picMkLst>
        </pc:picChg>
        <pc:picChg chg="add mod">
          <ac:chgData name="Hanneke Vink - van Duren" userId="6a363cd0-5fba-4a61-8782-71b0725cc752" providerId="ADAL" clId="{2522BE2F-E8CB-421D-85A8-32EE7E635ADA}" dt="2024-09-16T07:06:50.191" v="1142"/>
          <ac:picMkLst>
            <pc:docMk/>
            <pc:sldMk cId="3907684740" sldId="341"/>
            <ac:picMk id="9" creationId="{D36C339D-4CEB-1E25-B257-13AACA1C47C1}"/>
          </ac:picMkLst>
        </pc:picChg>
        <pc:picChg chg="del">
          <ac:chgData name="Hanneke Vink - van Duren" userId="6a363cd0-5fba-4a61-8782-71b0725cc752" providerId="ADAL" clId="{2522BE2F-E8CB-421D-85A8-32EE7E635ADA}" dt="2024-09-16T07:06:49.015" v="1141" actId="478"/>
          <ac:picMkLst>
            <pc:docMk/>
            <pc:sldMk cId="3907684740" sldId="341"/>
            <ac:picMk id="12" creationId="{D4CCEB1E-3FC8-468C-4EA8-1F82C4FEAAA5}"/>
          </ac:picMkLst>
        </pc:picChg>
        <pc:picChg chg="add mod">
          <ac:chgData name="Hanneke Vink - van Duren" userId="6a363cd0-5fba-4a61-8782-71b0725cc752" providerId="ADAL" clId="{2522BE2F-E8CB-421D-85A8-32EE7E635ADA}" dt="2024-09-16T07:06:50.191" v="1142"/>
          <ac:picMkLst>
            <pc:docMk/>
            <pc:sldMk cId="3907684740" sldId="341"/>
            <ac:picMk id="14" creationId="{DC4A387C-6022-C2FC-3552-16885645E264}"/>
          </ac:picMkLst>
        </pc:picChg>
        <pc:picChg chg="del">
          <ac:chgData name="Hanneke Vink - van Duren" userId="6a363cd0-5fba-4a61-8782-71b0725cc752" providerId="ADAL" clId="{2522BE2F-E8CB-421D-85A8-32EE7E635ADA}" dt="2024-09-16T07:06:49.015" v="1141" actId="478"/>
          <ac:picMkLst>
            <pc:docMk/>
            <pc:sldMk cId="3907684740" sldId="341"/>
            <ac:picMk id="15" creationId="{0C36CC21-6C82-EF1E-3F6A-7C7FA60C5135}"/>
          </ac:picMkLst>
        </pc:picChg>
        <pc:picChg chg="add mod">
          <ac:chgData name="Hanneke Vink - van Duren" userId="6a363cd0-5fba-4a61-8782-71b0725cc752" providerId="ADAL" clId="{2522BE2F-E8CB-421D-85A8-32EE7E635ADA}" dt="2024-09-16T07:06:50.191" v="1142"/>
          <ac:picMkLst>
            <pc:docMk/>
            <pc:sldMk cId="3907684740" sldId="341"/>
            <ac:picMk id="19" creationId="{9314BC77-6521-8A73-E3E3-3011D0E093E7}"/>
          </ac:picMkLst>
        </pc:picChg>
        <pc:picChg chg="add mod">
          <ac:chgData name="Hanneke Vink - van Duren" userId="6a363cd0-5fba-4a61-8782-71b0725cc752" providerId="ADAL" clId="{2522BE2F-E8CB-421D-85A8-32EE7E635ADA}" dt="2024-09-16T07:06:50.191" v="1142"/>
          <ac:picMkLst>
            <pc:docMk/>
            <pc:sldMk cId="3907684740" sldId="341"/>
            <ac:picMk id="22" creationId="{9D9B9164-1BF7-D6BD-A3EF-F2ADFD31C48E}"/>
          </ac:picMkLst>
        </pc:picChg>
        <pc:picChg chg="add mod">
          <ac:chgData name="Hanneke Vink - van Duren" userId="6a363cd0-5fba-4a61-8782-71b0725cc752" providerId="ADAL" clId="{2522BE2F-E8CB-421D-85A8-32EE7E635ADA}" dt="2024-09-16T07:06:50.191" v="1142"/>
          <ac:picMkLst>
            <pc:docMk/>
            <pc:sldMk cId="3907684740" sldId="341"/>
            <ac:picMk id="25" creationId="{EAB65AA8-77CB-2FA0-A15F-3150673B3882}"/>
          </ac:picMkLst>
        </pc:picChg>
        <pc:picChg chg="del">
          <ac:chgData name="Hanneke Vink - van Duren" userId="6a363cd0-5fba-4a61-8782-71b0725cc752" providerId="ADAL" clId="{2522BE2F-E8CB-421D-85A8-32EE7E635ADA}" dt="2024-09-16T07:06:49.015" v="1141" actId="478"/>
          <ac:picMkLst>
            <pc:docMk/>
            <pc:sldMk cId="3907684740" sldId="341"/>
            <ac:picMk id="26" creationId="{DB0B1853-3BAD-7D2C-3FDF-4EFBFA0AA4CC}"/>
          </ac:picMkLst>
        </pc:picChg>
        <pc:picChg chg="add mod">
          <ac:chgData name="Hanneke Vink - van Duren" userId="6a363cd0-5fba-4a61-8782-71b0725cc752" providerId="ADAL" clId="{2522BE2F-E8CB-421D-85A8-32EE7E635ADA}" dt="2024-09-16T07:06:50.191" v="1142"/>
          <ac:picMkLst>
            <pc:docMk/>
            <pc:sldMk cId="3907684740" sldId="341"/>
            <ac:picMk id="29" creationId="{60CBBE32-DB7E-B8B8-0A5E-64EC9FE81B21}"/>
          </ac:picMkLst>
        </pc:picChg>
        <pc:picChg chg="del">
          <ac:chgData name="Hanneke Vink - van Duren" userId="6a363cd0-5fba-4a61-8782-71b0725cc752" providerId="ADAL" clId="{2522BE2F-E8CB-421D-85A8-32EE7E635ADA}" dt="2024-09-16T07:06:49.015" v="1141" actId="478"/>
          <ac:picMkLst>
            <pc:docMk/>
            <pc:sldMk cId="3907684740" sldId="341"/>
            <ac:picMk id="50" creationId="{037EDDCC-8F26-BBE8-12B4-7C972FC82283}"/>
          </ac:picMkLst>
        </pc:picChg>
        <pc:picChg chg="del">
          <ac:chgData name="Hanneke Vink - van Duren" userId="6a363cd0-5fba-4a61-8782-71b0725cc752" providerId="ADAL" clId="{2522BE2F-E8CB-421D-85A8-32EE7E635ADA}" dt="2024-09-16T07:06:49.015" v="1141" actId="478"/>
          <ac:picMkLst>
            <pc:docMk/>
            <pc:sldMk cId="3907684740" sldId="341"/>
            <ac:picMk id="52" creationId="{3D13275F-00A6-2AA1-135A-3730691D7A90}"/>
          </ac:picMkLst>
        </pc:picChg>
        <pc:picChg chg="del">
          <ac:chgData name="Hanneke Vink - van Duren" userId="6a363cd0-5fba-4a61-8782-71b0725cc752" providerId="ADAL" clId="{2522BE2F-E8CB-421D-85A8-32EE7E635ADA}" dt="2024-09-16T07:06:49.015" v="1141" actId="478"/>
          <ac:picMkLst>
            <pc:docMk/>
            <pc:sldMk cId="3907684740" sldId="341"/>
            <ac:picMk id="54" creationId="{1960BC2E-0520-5B54-9A82-86EE62E60062}"/>
          </ac:picMkLst>
        </pc:picChg>
        <pc:picChg chg="del">
          <ac:chgData name="Hanneke Vink - van Duren" userId="6a363cd0-5fba-4a61-8782-71b0725cc752" providerId="ADAL" clId="{2522BE2F-E8CB-421D-85A8-32EE7E635ADA}" dt="2024-09-16T07:06:49.015" v="1141" actId="478"/>
          <ac:picMkLst>
            <pc:docMk/>
            <pc:sldMk cId="3907684740" sldId="341"/>
            <ac:picMk id="56" creationId="{86F065CC-830A-7848-524A-D92C774F5A27}"/>
          </ac:picMkLst>
        </pc:picChg>
        <pc:picChg chg="del">
          <ac:chgData name="Hanneke Vink - van Duren" userId="6a363cd0-5fba-4a61-8782-71b0725cc752" providerId="ADAL" clId="{2522BE2F-E8CB-421D-85A8-32EE7E635ADA}" dt="2024-09-16T07:06:49.015" v="1141" actId="478"/>
          <ac:picMkLst>
            <pc:docMk/>
            <pc:sldMk cId="3907684740" sldId="341"/>
            <ac:picMk id="58" creationId="{0A0D14EC-24ED-A77B-1CD0-9A24F75706B3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2T18:03:58.141" v="697" actId="478"/>
        <pc:sldMkLst>
          <pc:docMk/>
          <pc:sldMk cId="3022094106" sldId="342"/>
        </pc:sldMkLst>
        <pc:spChg chg="add del mod">
          <ac:chgData name="Hanneke Vink - van Duren" userId="6a363cd0-5fba-4a61-8782-71b0725cc752" providerId="ADAL" clId="{2522BE2F-E8CB-421D-85A8-32EE7E635ADA}" dt="2024-09-12T18:03:26.108" v="688" actId="478"/>
          <ac:spMkLst>
            <pc:docMk/>
            <pc:sldMk cId="3022094106" sldId="342"/>
            <ac:spMk id="2" creationId="{E54CBF0B-49C4-9926-F1AB-7DA80BC6FAE5}"/>
          </ac:spMkLst>
        </pc:spChg>
        <pc:spChg chg="add del mod">
          <ac:chgData name="Hanneke Vink - van Duren" userId="6a363cd0-5fba-4a61-8782-71b0725cc752" providerId="ADAL" clId="{2522BE2F-E8CB-421D-85A8-32EE7E635ADA}" dt="2024-09-12T18:03:21.257" v="687" actId="478"/>
          <ac:spMkLst>
            <pc:docMk/>
            <pc:sldMk cId="3022094106" sldId="342"/>
            <ac:spMk id="3" creationId="{14AC8855-0227-2EE6-7F0A-350936C0DD65}"/>
          </ac:spMkLst>
        </pc:spChg>
        <pc:spChg chg="mod">
          <ac:chgData name="Hanneke Vink - van Duren" userId="6a363cd0-5fba-4a61-8782-71b0725cc752" providerId="ADAL" clId="{2522BE2F-E8CB-421D-85A8-32EE7E635ADA}" dt="2024-09-12T18:02:24.061" v="677" actId="1076"/>
          <ac:spMkLst>
            <pc:docMk/>
            <pc:sldMk cId="3022094106" sldId="342"/>
            <ac:spMk id="6" creationId="{4CED5FB0-110F-BE38-0A74-50A69F73C537}"/>
          </ac:spMkLst>
        </pc:spChg>
        <pc:spChg chg="add del mod">
          <ac:chgData name="Hanneke Vink - van Duren" userId="6a363cd0-5fba-4a61-8782-71b0725cc752" providerId="ADAL" clId="{2522BE2F-E8CB-421D-85A8-32EE7E635ADA}" dt="2024-09-12T18:03:21.257" v="687" actId="478"/>
          <ac:spMkLst>
            <pc:docMk/>
            <pc:sldMk cId="3022094106" sldId="342"/>
            <ac:spMk id="12" creationId="{1C75D976-ED6D-F6FB-EE7A-3980764CBF2F}"/>
          </ac:spMkLst>
        </pc:spChg>
        <pc:spChg chg="add del mod">
          <ac:chgData name="Hanneke Vink - van Duren" userId="6a363cd0-5fba-4a61-8782-71b0725cc752" providerId="ADAL" clId="{2522BE2F-E8CB-421D-85A8-32EE7E635ADA}" dt="2024-09-12T18:03:21.257" v="687" actId="478"/>
          <ac:spMkLst>
            <pc:docMk/>
            <pc:sldMk cId="3022094106" sldId="342"/>
            <ac:spMk id="13" creationId="{51B8BB80-5197-4A83-7832-22ABCDB5BC2F}"/>
          </ac:spMkLst>
        </pc:spChg>
        <pc:spChg chg="del">
          <ac:chgData name="Hanneke Vink - van Duren" userId="6a363cd0-5fba-4a61-8782-71b0725cc752" providerId="ADAL" clId="{2522BE2F-E8CB-421D-85A8-32EE7E635ADA}" dt="2024-09-11T13:20:31.378" v="419" actId="478"/>
          <ac:spMkLst>
            <pc:docMk/>
            <pc:sldMk cId="3022094106" sldId="342"/>
            <ac:spMk id="14" creationId="{A45A8A8E-07C9-AA52-9600-9926C7CE4CAE}"/>
          </ac:spMkLst>
        </pc:spChg>
        <pc:spChg chg="del">
          <ac:chgData name="Hanneke Vink - van Duren" userId="6a363cd0-5fba-4a61-8782-71b0725cc752" providerId="ADAL" clId="{2522BE2F-E8CB-421D-85A8-32EE7E635ADA}" dt="2024-09-11T13:21:07.376" v="480" actId="478"/>
          <ac:spMkLst>
            <pc:docMk/>
            <pc:sldMk cId="3022094106" sldId="342"/>
            <ac:spMk id="21" creationId="{C60E26F6-7811-DD65-1376-E268B71E8E2B}"/>
          </ac:spMkLst>
        </pc:spChg>
        <pc:spChg chg="del">
          <ac:chgData name="Hanneke Vink - van Duren" userId="6a363cd0-5fba-4a61-8782-71b0725cc752" providerId="ADAL" clId="{2522BE2F-E8CB-421D-85A8-32EE7E635ADA}" dt="2024-09-11T13:29:45.776" v="567" actId="478"/>
          <ac:spMkLst>
            <pc:docMk/>
            <pc:sldMk cId="3022094106" sldId="342"/>
            <ac:spMk id="22" creationId="{33C38930-CB2C-5B4A-DD43-FC5F6BB590D3}"/>
          </ac:spMkLst>
        </pc:spChg>
        <pc:spChg chg="del mod">
          <ac:chgData name="Hanneke Vink - van Duren" userId="6a363cd0-5fba-4a61-8782-71b0725cc752" providerId="ADAL" clId="{2522BE2F-E8CB-421D-85A8-32EE7E635ADA}" dt="2024-09-11T13:29:52.428" v="570" actId="478"/>
          <ac:spMkLst>
            <pc:docMk/>
            <pc:sldMk cId="3022094106" sldId="342"/>
            <ac:spMk id="30" creationId="{6178FAD2-735A-CE58-6195-DF0FAF805E2B}"/>
          </ac:spMkLst>
        </pc:spChg>
        <pc:spChg chg="del mod">
          <ac:chgData name="Hanneke Vink - van Duren" userId="6a363cd0-5fba-4a61-8782-71b0725cc752" providerId="ADAL" clId="{2522BE2F-E8CB-421D-85A8-32EE7E635ADA}" dt="2024-09-12T18:03:36.191" v="691" actId="478"/>
          <ac:spMkLst>
            <pc:docMk/>
            <pc:sldMk cId="3022094106" sldId="342"/>
            <ac:spMk id="31" creationId="{2435534A-C08D-FE58-8643-5EF5C70989F5}"/>
          </ac:spMkLst>
        </pc:spChg>
        <pc:spChg chg="del">
          <ac:chgData name="Hanneke Vink - van Duren" userId="6a363cd0-5fba-4a61-8782-71b0725cc752" providerId="ADAL" clId="{2522BE2F-E8CB-421D-85A8-32EE7E635ADA}" dt="2024-09-12T18:03:43.335" v="693" actId="478"/>
          <ac:spMkLst>
            <pc:docMk/>
            <pc:sldMk cId="3022094106" sldId="342"/>
            <ac:spMk id="33" creationId="{953DADCB-44D0-B042-02DD-59B1A234F4DB}"/>
          </ac:spMkLst>
        </pc:spChg>
        <pc:spChg chg="del">
          <ac:chgData name="Hanneke Vink - van Duren" userId="6a363cd0-5fba-4a61-8782-71b0725cc752" providerId="ADAL" clId="{2522BE2F-E8CB-421D-85A8-32EE7E635ADA}" dt="2024-09-12T18:03:50.091" v="695" actId="478"/>
          <ac:spMkLst>
            <pc:docMk/>
            <pc:sldMk cId="3022094106" sldId="342"/>
            <ac:spMk id="34" creationId="{6BC7DFD7-5B06-503D-C64C-6185E63F6753}"/>
          </ac:spMkLst>
        </pc:spChg>
        <pc:spChg chg="del">
          <ac:chgData name="Hanneke Vink - van Duren" userId="6a363cd0-5fba-4a61-8782-71b0725cc752" providerId="ADAL" clId="{2522BE2F-E8CB-421D-85A8-32EE7E635ADA}" dt="2024-09-12T18:03:58.141" v="697" actId="478"/>
          <ac:spMkLst>
            <pc:docMk/>
            <pc:sldMk cId="3022094106" sldId="342"/>
            <ac:spMk id="35" creationId="{50B92EF2-72B5-E839-0175-D537B4720626}"/>
          </ac:spMkLst>
        </pc:spChg>
        <pc:picChg chg="del">
          <ac:chgData name="Hanneke Vink - van Duren" userId="6a363cd0-5fba-4a61-8782-71b0725cc752" providerId="ADAL" clId="{2522BE2F-E8CB-421D-85A8-32EE7E635ADA}" dt="2024-09-11T13:20:27.903" v="418" actId="478"/>
          <ac:picMkLst>
            <pc:docMk/>
            <pc:sldMk cId="3022094106" sldId="342"/>
            <ac:picMk id="16" creationId="{E9ABD6A5-3227-5D04-9AEB-A0D4D7D26C4E}"/>
          </ac:picMkLst>
        </pc:picChg>
        <pc:picChg chg="del">
          <ac:chgData name="Hanneke Vink - van Duren" userId="6a363cd0-5fba-4a61-8782-71b0725cc752" providerId="ADAL" clId="{2522BE2F-E8CB-421D-85A8-32EE7E635ADA}" dt="2024-09-11T13:21:03.822" v="479" actId="478"/>
          <ac:picMkLst>
            <pc:docMk/>
            <pc:sldMk cId="3022094106" sldId="342"/>
            <ac:picMk id="19" creationId="{BDC50D81-79D7-4DFB-42BD-0FC6A87DA599}"/>
          </ac:picMkLst>
        </pc:picChg>
        <pc:picChg chg="del">
          <ac:chgData name="Hanneke Vink - van Duren" userId="6a363cd0-5fba-4a61-8782-71b0725cc752" providerId="ADAL" clId="{2522BE2F-E8CB-421D-85A8-32EE7E635ADA}" dt="2024-09-11T13:29:42.700" v="566" actId="478"/>
          <ac:picMkLst>
            <pc:docMk/>
            <pc:sldMk cId="3022094106" sldId="342"/>
            <ac:picMk id="24" creationId="{27F9005B-5B40-71F0-47EE-98D8707A43FC}"/>
          </ac:picMkLst>
        </pc:picChg>
        <pc:picChg chg="del">
          <ac:chgData name="Hanneke Vink - van Duren" userId="6a363cd0-5fba-4a61-8782-71b0725cc752" providerId="ADAL" clId="{2522BE2F-E8CB-421D-85A8-32EE7E635ADA}" dt="2024-09-11T13:29:48.083" v="568" actId="478"/>
          <ac:picMkLst>
            <pc:docMk/>
            <pc:sldMk cId="3022094106" sldId="342"/>
            <ac:picMk id="25" creationId="{E3C3302A-CD5D-6FDD-3055-3BCB8FF0E244}"/>
          </ac:picMkLst>
        </pc:picChg>
        <pc:picChg chg="del">
          <ac:chgData name="Hanneke Vink - van Duren" userId="6a363cd0-5fba-4a61-8782-71b0725cc752" providerId="ADAL" clId="{2522BE2F-E8CB-421D-85A8-32EE7E635ADA}" dt="2024-09-12T18:03:28.319" v="689" actId="478"/>
          <ac:picMkLst>
            <pc:docMk/>
            <pc:sldMk cId="3022094106" sldId="342"/>
            <ac:picMk id="26" creationId="{18A83DDE-FE29-DEAC-53C7-1EBF1623A592}"/>
          </ac:picMkLst>
        </pc:picChg>
        <pc:picChg chg="del">
          <ac:chgData name="Hanneke Vink - van Duren" userId="6a363cd0-5fba-4a61-8782-71b0725cc752" providerId="ADAL" clId="{2522BE2F-E8CB-421D-85A8-32EE7E635ADA}" dt="2024-09-12T18:03:38.795" v="692" actId="478"/>
          <ac:picMkLst>
            <pc:docMk/>
            <pc:sldMk cId="3022094106" sldId="342"/>
            <ac:picMk id="27" creationId="{5561F0C6-748D-55A0-51C3-0FDEA06F40CE}"/>
          </ac:picMkLst>
        </pc:picChg>
        <pc:picChg chg="del">
          <ac:chgData name="Hanneke Vink - van Duren" userId="6a363cd0-5fba-4a61-8782-71b0725cc752" providerId="ADAL" clId="{2522BE2F-E8CB-421D-85A8-32EE7E635ADA}" dt="2024-09-12T18:03:46.359" v="694" actId="478"/>
          <ac:picMkLst>
            <pc:docMk/>
            <pc:sldMk cId="3022094106" sldId="342"/>
            <ac:picMk id="28" creationId="{82273001-3C5C-9FBB-9D31-5A664B6C64E2}"/>
          </ac:picMkLst>
        </pc:picChg>
        <pc:picChg chg="del">
          <ac:chgData name="Hanneke Vink - van Duren" userId="6a363cd0-5fba-4a61-8782-71b0725cc752" providerId="ADAL" clId="{2522BE2F-E8CB-421D-85A8-32EE7E635ADA}" dt="2024-09-12T18:03:53.650" v="696" actId="478"/>
          <ac:picMkLst>
            <pc:docMk/>
            <pc:sldMk cId="3022094106" sldId="342"/>
            <ac:picMk id="29" creationId="{16DC2376-F6CF-6232-1A65-331787F0AE90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6T07:34:14.976" v="1350" actId="1076"/>
        <pc:sldMkLst>
          <pc:docMk/>
          <pc:sldMk cId="1560962679" sldId="343"/>
        </pc:sldMkLst>
        <pc:spChg chg="add mod">
          <ac:chgData name="Hanneke Vink - van Duren" userId="6a363cd0-5fba-4a61-8782-71b0725cc752" providerId="ADAL" clId="{2522BE2F-E8CB-421D-85A8-32EE7E635ADA}" dt="2024-09-16T07:07:06.777" v="1144"/>
          <ac:spMkLst>
            <pc:docMk/>
            <pc:sldMk cId="1560962679" sldId="343"/>
            <ac:spMk id="2" creationId="{CB6D2FCD-0A24-1233-E045-C02DEF8E4273}"/>
          </ac:spMkLst>
        </pc:spChg>
        <pc:spChg chg="del mod or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3" creationId="{A816E028-9ED1-B9CC-3A5B-E75AD3CF4D96}"/>
          </ac:spMkLst>
        </pc:spChg>
        <pc:spChg chg="del mo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4" creationId="{F3480D81-04BC-C45C-7A13-8CD05939D4F2}"/>
          </ac:spMkLst>
        </pc:spChg>
        <pc:spChg chg="del mo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6" creationId="{DC24764A-516A-5D14-52C9-F7F0FCDC3A31}"/>
          </ac:spMkLst>
        </pc:spChg>
        <pc:spChg chg="del mod">
          <ac:chgData name="Hanneke Vink - van Duren" userId="6a363cd0-5fba-4a61-8782-71b0725cc752" providerId="ADAL" clId="{2522BE2F-E8CB-421D-85A8-32EE7E635ADA}" dt="2024-09-16T07:12:35.646" v="1207" actId="478"/>
          <ac:spMkLst>
            <pc:docMk/>
            <pc:sldMk cId="1560962679" sldId="343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07:56.125" v="1177" actId="478"/>
          <ac:spMkLst>
            <pc:docMk/>
            <pc:sldMk cId="1560962679" sldId="343"/>
            <ac:spMk id="10" creationId="{751BEF15-8F09-2A34-EFF6-C13C72EA480C}"/>
          </ac:spMkLst>
        </pc:spChg>
        <pc:spChg chg="del">
          <ac:chgData name="Hanneke Vink - van Duren" userId="6a363cd0-5fba-4a61-8782-71b0725cc752" providerId="ADAL" clId="{2522BE2F-E8CB-421D-85A8-32EE7E635ADA}" dt="2024-09-16T07:07:05.543" v="1143" actId="478"/>
          <ac:spMkLst>
            <pc:docMk/>
            <pc:sldMk cId="1560962679" sldId="343"/>
            <ac:spMk id="13" creationId="{4883DCC1-D5C0-6AAF-CDCE-FCE0B197680E}"/>
          </ac:spMkLst>
        </pc:spChg>
        <pc:spChg chg="del">
          <ac:chgData name="Hanneke Vink - van Duren" userId="6a363cd0-5fba-4a61-8782-71b0725cc752" providerId="ADAL" clId="{2522BE2F-E8CB-421D-85A8-32EE7E635ADA}" dt="2024-09-16T07:12:42.239" v="1209" actId="478"/>
          <ac:spMkLst>
            <pc:docMk/>
            <pc:sldMk cId="1560962679" sldId="343"/>
            <ac:spMk id="14" creationId="{4110ADEE-BCE1-8057-F431-8668780CFC2D}"/>
          </ac:spMkLst>
        </pc:spChg>
        <pc:spChg chg="del">
          <ac:chgData name="Hanneke Vink - van Duren" userId="6a363cd0-5fba-4a61-8782-71b0725cc752" providerId="ADAL" clId="{2522BE2F-E8CB-421D-85A8-32EE7E635ADA}" dt="2024-09-16T07:07:05.543" v="1143" actId="478"/>
          <ac:spMkLst>
            <pc:docMk/>
            <pc:sldMk cId="1560962679" sldId="343"/>
            <ac:spMk id="17" creationId="{1FCADE30-B6F4-7B99-3E26-D2E0CB7E29BF}"/>
          </ac:spMkLst>
        </pc:spChg>
        <pc:spChg chg="del">
          <ac:chgData name="Hanneke Vink - van Duren" userId="6a363cd0-5fba-4a61-8782-71b0725cc752" providerId="ADAL" clId="{2522BE2F-E8CB-421D-85A8-32EE7E635ADA}" dt="2024-09-16T07:18:54.374" v="1263" actId="478"/>
          <ac:spMkLst>
            <pc:docMk/>
            <pc:sldMk cId="1560962679" sldId="343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18:54.374" v="1263" actId="478"/>
          <ac:spMkLst>
            <pc:docMk/>
            <pc:sldMk cId="1560962679" sldId="343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18:54.374" v="1263" actId="478"/>
          <ac:spMkLst>
            <pc:docMk/>
            <pc:sldMk cId="1560962679" sldId="343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18:54.374" v="1263" actId="478"/>
          <ac:spMkLst>
            <pc:docMk/>
            <pc:sldMk cId="1560962679" sldId="343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18:54.374" v="1263" actId="478"/>
          <ac:spMkLst>
            <pc:docMk/>
            <pc:sldMk cId="1560962679" sldId="343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18:54.374" v="1263" actId="478"/>
          <ac:spMkLst>
            <pc:docMk/>
            <pc:sldMk cId="1560962679" sldId="343"/>
            <ac:spMk id="27" creationId="{0C9D143A-5C08-1D85-61D4-97341E8ADE8D}"/>
          </ac:spMkLst>
        </pc:spChg>
        <pc:spChg chg="add mod">
          <ac:chgData name="Hanneke Vink - van Duren" userId="6a363cd0-5fba-4a61-8782-71b0725cc752" providerId="ADAL" clId="{2522BE2F-E8CB-421D-85A8-32EE7E635ADA}" dt="2024-09-16T07:07:06.777" v="1144"/>
          <ac:spMkLst>
            <pc:docMk/>
            <pc:sldMk cId="1560962679" sldId="343"/>
            <ac:spMk id="33" creationId="{95411DC9-0E24-6B02-3BF7-C15CA43D0ACA}"/>
          </ac:spMkLst>
        </pc:spChg>
        <pc:spChg chg="add mod">
          <ac:chgData name="Hanneke Vink - van Duren" userId="6a363cd0-5fba-4a61-8782-71b0725cc752" providerId="ADAL" clId="{2522BE2F-E8CB-421D-85A8-32EE7E635ADA}" dt="2024-09-16T07:07:06.777" v="1144"/>
          <ac:spMkLst>
            <pc:docMk/>
            <pc:sldMk cId="1560962679" sldId="343"/>
            <ac:spMk id="34" creationId="{F8ED60DB-CA64-A133-7475-D84D8C7E5B2A}"/>
          </ac:spMkLst>
        </pc:spChg>
        <pc:spChg chg="add mod">
          <ac:chgData name="Hanneke Vink - van Duren" userId="6a363cd0-5fba-4a61-8782-71b0725cc752" providerId="ADAL" clId="{2522BE2F-E8CB-421D-85A8-32EE7E635ADA}" dt="2024-09-16T07:07:06.777" v="1144"/>
          <ac:spMkLst>
            <pc:docMk/>
            <pc:sldMk cId="1560962679" sldId="343"/>
            <ac:spMk id="36" creationId="{8D6D2AF9-AF4B-CDFB-D0D7-908B9A998FE8}"/>
          </ac:spMkLst>
        </pc:spChg>
        <pc:spChg chg="add mod">
          <ac:chgData name="Hanneke Vink - van Duren" userId="6a363cd0-5fba-4a61-8782-71b0725cc752" providerId="ADAL" clId="{2522BE2F-E8CB-421D-85A8-32EE7E635ADA}" dt="2024-09-16T07:07:06.777" v="1144"/>
          <ac:spMkLst>
            <pc:docMk/>
            <pc:sldMk cId="1560962679" sldId="343"/>
            <ac:spMk id="37" creationId="{C0D03ED6-B62D-BE0F-BB0F-2DBA1EA31E51}"/>
          </ac:spMkLst>
        </pc:spChg>
        <pc:spChg chg="add mod">
          <ac:chgData name="Hanneke Vink - van Duren" userId="6a363cd0-5fba-4a61-8782-71b0725cc752" providerId="ADAL" clId="{2522BE2F-E8CB-421D-85A8-32EE7E635ADA}" dt="2024-09-16T07:07:06.777" v="1144"/>
          <ac:spMkLst>
            <pc:docMk/>
            <pc:sldMk cId="1560962679" sldId="343"/>
            <ac:spMk id="39" creationId="{5BB7A2BE-FE52-53E8-5783-2334E315B9E8}"/>
          </ac:spMkLst>
        </pc:spChg>
        <pc:spChg chg="add mod">
          <ac:chgData name="Hanneke Vink - van Duren" userId="6a363cd0-5fba-4a61-8782-71b0725cc752" providerId="ADAL" clId="{2522BE2F-E8CB-421D-85A8-32EE7E635ADA}" dt="2024-09-16T07:07:06.777" v="1144"/>
          <ac:spMkLst>
            <pc:docMk/>
            <pc:sldMk cId="1560962679" sldId="343"/>
            <ac:spMk id="40" creationId="{E68CAE53-40A9-769F-79F3-0F0B1DC53229}"/>
          </ac:spMkLst>
        </pc:spChg>
        <pc:spChg chg="add mod">
          <ac:chgData name="Hanneke Vink - van Duren" userId="6a363cd0-5fba-4a61-8782-71b0725cc752" providerId="ADAL" clId="{2522BE2F-E8CB-421D-85A8-32EE7E635ADA}" dt="2024-09-16T07:07:06.777" v="1144"/>
          <ac:spMkLst>
            <pc:docMk/>
            <pc:sldMk cId="1560962679" sldId="343"/>
            <ac:spMk id="42" creationId="{46FCDBFD-A54C-E0F4-20F7-3724564575EF}"/>
          </ac:spMkLst>
        </pc:spChg>
        <pc:spChg chg="add del mo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45" creationId="{F13AF3AD-AE51-8039-0232-085DEEB225AC}"/>
          </ac:spMkLst>
        </pc:spChg>
        <pc:spChg chg="add del mo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47" creationId="{B50441E7-DBA2-54B5-1447-B67BFE56CD08}"/>
          </ac:spMkLst>
        </pc:spChg>
        <pc:spChg chg="del">
          <ac:chgData name="Hanneke Vink - van Duren" userId="6a363cd0-5fba-4a61-8782-71b0725cc752" providerId="ADAL" clId="{2522BE2F-E8CB-421D-85A8-32EE7E635ADA}" dt="2024-09-16T07:07:05.543" v="1143" actId="478"/>
          <ac:spMkLst>
            <pc:docMk/>
            <pc:sldMk cId="1560962679" sldId="343"/>
            <ac:spMk id="48" creationId="{94D67EC1-BB0B-C7D7-EE91-940C931B3ACF}"/>
          </ac:spMkLst>
        </pc:spChg>
        <pc:spChg chg="del">
          <ac:chgData name="Hanneke Vink - van Duren" userId="6a363cd0-5fba-4a61-8782-71b0725cc752" providerId="ADAL" clId="{2522BE2F-E8CB-421D-85A8-32EE7E635ADA}" dt="2024-09-16T07:07:05.543" v="1143" actId="478"/>
          <ac:spMkLst>
            <pc:docMk/>
            <pc:sldMk cId="1560962679" sldId="343"/>
            <ac:spMk id="51" creationId="{2A81E50E-2F05-422C-F2C9-A606C402A8D7}"/>
          </ac:spMkLst>
        </pc:spChg>
        <pc:spChg chg="add del mo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53" creationId="{06F31A5C-7B49-0FD6-DACE-E428E800C529}"/>
          </ac:spMkLst>
        </pc:spChg>
        <pc:spChg chg="add del mo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54" creationId="{EDD2637F-989D-93D3-0E1E-3E2CE9BBE398}"/>
          </ac:spMkLst>
        </pc:spChg>
        <pc:spChg chg="add del mo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56" creationId="{D0A3E187-4A91-0D3F-125A-4C81EE652DAA}"/>
          </ac:spMkLst>
        </pc:spChg>
        <pc:spChg chg="add del mo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59" creationId="{CF770633-F099-C217-E35E-AA3113FEFDE6}"/>
          </ac:spMkLst>
        </pc:spChg>
        <pc:spChg chg="add del mo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61" creationId="{447963BC-6EAA-7815-2FB5-A8C2F3BB5E6D}"/>
          </ac:spMkLst>
        </pc:spChg>
        <pc:spChg chg="add del mo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64" creationId="{65BE833E-0E47-5E1F-54BD-165BDC18F239}"/>
          </ac:spMkLst>
        </pc:spChg>
        <pc:spChg chg="add del mod">
          <ac:chgData name="Hanneke Vink - van Duren" userId="6a363cd0-5fba-4a61-8782-71b0725cc752" providerId="ADAL" clId="{2522BE2F-E8CB-421D-85A8-32EE7E635ADA}" dt="2024-09-16T07:34:08.189" v="1348" actId="478"/>
          <ac:spMkLst>
            <pc:docMk/>
            <pc:sldMk cId="1560962679" sldId="343"/>
            <ac:spMk id="65" creationId="{31877BA5-2352-CFB2-40F5-5E6E75A1868E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66" creationId="{69DCE0DD-43F5-671C-68AA-71DA3FDBFB8B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68" creationId="{9ED542CA-506A-089F-68D8-7F7510777F14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71" creationId="{EC5181B2-97D8-44ED-500F-83C7C69F09BB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72" creationId="{FCA7A498-A17C-B614-AB28-AC8514CC7F1D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74" creationId="{54BE78CE-25F0-740E-42F6-0B5579E2A2C9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77" creationId="{48A92FF0-A128-D6B4-D0D2-852D4D9CC692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78" creationId="{4E5E4507-ED56-AE2B-470B-A677D2E678D3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80" creationId="{DE704A88-23A6-CD91-B65E-900BDACF4A6E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83" creationId="{6C5B918C-5C88-26AF-2005-3E6395B24D5D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84" creationId="{3E402ECF-F2D8-59FC-CA9C-815635ECD350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86" creationId="{FE90675F-79CA-9DDE-2D26-5E6295031019}"/>
          </ac:spMkLst>
        </pc:spChg>
        <pc:spChg chg="add mod">
          <ac:chgData name="Hanneke Vink - van Duren" userId="6a363cd0-5fba-4a61-8782-71b0725cc752" providerId="ADAL" clId="{2522BE2F-E8CB-421D-85A8-32EE7E635ADA}" dt="2024-09-16T07:34:14.976" v="1350" actId="1076"/>
          <ac:spMkLst>
            <pc:docMk/>
            <pc:sldMk cId="1560962679" sldId="343"/>
            <ac:spMk id="89" creationId="{F1E99A73-DB1F-3C8A-EC4B-4DD2979686E9}"/>
          </ac:spMkLst>
        </pc:spChg>
        <pc:picChg chg="del mod">
          <ac:chgData name="Hanneke Vink - van Duren" userId="6a363cd0-5fba-4a61-8782-71b0725cc752" providerId="ADAL" clId="{2522BE2F-E8CB-421D-85A8-32EE7E635ADA}" dt="2024-09-16T07:34:08.189" v="1348" actId="478"/>
          <ac:picMkLst>
            <pc:docMk/>
            <pc:sldMk cId="1560962679" sldId="343"/>
            <ac:picMk id="7" creationId="{4B195BC5-8839-E11D-26DC-50E341F9C517}"/>
          </ac:picMkLst>
        </pc:picChg>
        <pc:picChg chg="add mod">
          <ac:chgData name="Hanneke Vink - van Duren" userId="6a363cd0-5fba-4a61-8782-71b0725cc752" providerId="ADAL" clId="{2522BE2F-E8CB-421D-85A8-32EE7E635ADA}" dt="2024-09-16T07:07:06.777" v="1144"/>
          <ac:picMkLst>
            <pc:docMk/>
            <pc:sldMk cId="1560962679" sldId="343"/>
            <ac:picMk id="8" creationId="{2334ED59-0D8B-29A9-C4BE-48893CB52FA9}"/>
          </ac:picMkLst>
        </pc:picChg>
        <pc:picChg chg="del">
          <ac:chgData name="Hanneke Vink - van Duren" userId="6a363cd0-5fba-4a61-8782-71b0725cc752" providerId="ADAL" clId="{2522BE2F-E8CB-421D-85A8-32EE7E635ADA}" dt="2024-09-16T07:07:05.543" v="1143" actId="478"/>
          <ac:picMkLst>
            <pc:docMk/>
            <pc:sldMk cId="1560962679" sldId="343"/>
            <ac:picMk id="12" creationId="{D4CCEB1E-3FC8-468C-4EA8-1F82C4FEAAA5}"/>
          </ac:picMkLst>
        </pc:picChg>
        <pc:picChg chg="del">
          <ac:chgData name="Hanneke Vink - van Duren" userId="6a363cd0-5fba-4a61-8782-71b0725cc752" providerId="ADAL" clId="{2522BE2F-E8CB-421D-85A8-32EE7E635ADA}" dt="2024-09-16T07:07:05.543" v="1143" actId="478"/>
          <ac:picMkLst>
            <pc:docMk/>
            <pc:sldMk cId="1560962679" sldId="343"/>
            <ac:picMk id="15" creationId="{0C36CC21-6C82-EF1E-3F6A-7C7FA60C5135}"/>
          </ac:picMkLst>
        </pc:picChg>
        <pc:picChg chg="del">
          <ac:chgData name="Hanneke Vink - van Duren" userId="6a363cd0-5fba-4a61-8782-71b0725cc752" providerId="ADAL" clId="{2522BE2F-E8CB-421D-85A8-32EE7E635ADA}" dt="2024-09-16T07:12:42.239" v="1209" actId="478"/>
          <ac:picMkLst>
            <pc:docMk/>
            <pc:sldMk cId="1560962679" sldId="343"/>
            <ac:picMk id="16" creationId="{0B568C70-9EA0-62AF-7A45-E0AE0D33F74E}"/>
          </ac:picMkLst>
        </pc:picChg>
        <pc:picChg chg="del">
          <ac:chgData name="Hanneke Vink - van Duren" userId="6a363cd0-5fba-4a61-8782-71b0725cc752" providerId="ADAL" clId="{2522BE2F-E8CB-421D-85A8-32EE7E635ADA}" dt="2024-09-16T07:18:54.374" v="1263" actId="478"/>
          <ac:picMkLst>
            <pc:docMk/>
            <pc:sldMk cId="1560962679" sldId="343"/>
            <ac:picMk id="22" creationId="{13B1DC5D-C64A-81CE-3623-6A243F3ECA81}"/>
          </ac:picMkLst>
        </pc:picChg>
        <pc:picChg chg="del">
          <ac:chgData name="Hanneke Vink - van Duren" userId="6a363cd0-5fba-4a61-8782-71b0725cc752" providerId="ADAL" clId="{2522BE2F-E8CB-421D-85A8-32EE7E635ADA}" dt="2024-09-16T07:07:05.543" v="1143" actId="478"/>
          <ac:picMkLst>
            <pc:docMk/>
            <pc:sldMk cId="1560962679" sldId="343"/>
            <ac:picMk id="26" creationId="{DB0B1853-3BAD-7D2C-3FDF-4EFBFA0AA4CC}"/>
          </ac:picMkLst>
        </pc:picChg>
        <pc:picChg chg="del">
          <ac:chgData name="Hanneke Vink - van Duren" userId="6a363cd0-5fba-4a61-8782-71b0725cc752" providerId="ADAL" clId="{2522BE2F-E8CB-421D-85A8-32EE7E635ADA}" dt="2024-09-16T07:18:54.374" v="1263" actId="478"/>
          <ac:picMkLst>
            <pc:docMk/>
            <pc:sldMk cId="1560962679" sldId="343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08:07.309" v="1179" actId="478"/>
          <ac:picMkLst>
            <pc:docMk/>
            <pc:sldMk cId="1560962679" sldId="343"/>
            <ac:picMk id="29" creationId="{4B56341E-1CAC-A8C1-E009-BC711ACD119E}"/>
          </ac:picMkLst>
        </pc:picChg>
        <pc:picChg chg="del">
          <ac:chgData name="Hanneke Vink - van Duren" userId="6a363cd0-5fba-4a61-8782-71b0725cc752" providerId="ADAL" clId="{2522BE2F-E8CB-421D-85A8-32EE7E635ADA}" dt="2024-09-16T07:12:38.368" v="1208" actId="478"/>
          <ac:picMkLst>
            <pc:docMk/>
            <pc:sldMk cId="1560962679" sldId="343"/>
            <ac:picMk id="30" creationId="{C4B42B1F-7924-162D-19CB-321AD8AA4BC3}"/>
          </ac:picMkLst>
        </pc:picChg>
        <pc:picChg chg="del">
          <ac:chgData name="Hanneke Vink - van Duren" userId="6a363cd0-5fba-4a61-8782-71b0725cc752" providerId="ADAL" clId="{2522BE2F-E8CB-421D-85A8-32EE7E635ADA}" dt="2024-09-16T07:18:54.374" v="1263" actId="478"/>
          <ac:picMkLst>
            <pc:docMk/>
            <pc:sldMk cId="1560962679" sldId="343"/>
            <ac:picMk id="31" creationId="{3931FEBF-04D4-C0E4-8CAF-92FC3786E33E}"/>
          </ac:picMkLst>
        </pc:picChg>
        <pc:picChg chg="del">
          <ac:chgData name="Hanneke Vink - van Duren" userId="6a363cd0-5fba-4a61-8782-71b0725cc752" providerId="ADAL" clId="{2522BE2F-E8CB-421D-85A8-32EE7E635ADA}" dt="2024-09-16T07:18:54.374" v="1263" actId="478"/>
          <ac:picMkLst>
            <pc:docMk/>
            <pc:sldMk cId="1560962679" sldId="343"/>
            <ac:picMk id="32" creationId="{50DF70C9-EB01-E040-E5FE-BC8889A035D2}"/>
          </ac:picMkLst>
        </pc:picChg>
        <pc:picChg chg="add mod">
          <ac:chgData name="Hanneke Vink - van Duren" userId="6a363cd0-5fba-4a61-8782-71b0725cc752" providerId="ADAL" clId="{2522BE2F-E8CB-421D-85A8-32EE7E635ADA}" dt="2024-09-16T07:07:06.777" v="1144"/>
          <ac:picMkLst>
            <pc:docMk/>
            <pc:sldMk cId="1560962679" sldId="343"/>
            <ac:picMk id="35" creationId="{9370046B-9ADD-4706-AD67-4E665AC7DE88}"/>
          </ac:picMkLst>
        </pc:picChg>
        <pc:picChg chg="add mod">
          <ac:chgData name="Hanneke Vink - van Duren" userId="6a363cd0-5fba-4a61-8782-71b0725cc752" providerId="ADAL" clId="{2522BE2F-E8CB-421D-85A8-32EE7E635ADA}" dt="2024-09-16T07:07:06.777" v="1144"/>
          <ac:picMkLst>
            <pc:docMk/>
            <pc:sldMk cId="1560962679" sldId="343"/>
            <ac:picMk id="38" creationId="{B89B5661-E607-C1DF-2330-34FB3CE10164}"/>
          </ac:picMkLst>
        </pc:picChg>
        <pc:picChg chg="add mod">
          <ac:chgData name="Hanneke Vink - van Duren" userId="6a363cd0-5fba-4a61-8782-71b0725cc752" providerId="ADAL" clId="{2522BE2F-E8CB-421D-85A8-32EE7E635ADA}" dt="2024-09-16T07:07:06.777" v="1144"/>
          <ac:picMkLst>
            <pc:docMk/>
            <pc:sldMk cId="1560962679" sldId="343"/>
            <ac:picMk id="41" creationId="{BCF9AF38-4A3B-522E-8CEA-302FD0E7693A}"/>
          </ac:picMkLst>
        </pc:picChg>
        <pc:picChg chg="add del mod">
          <ac:chgData name="Hanneke Vink - van Duren" userId="6a363cd0-5fba-4a61-8782-71b0725cc752" providerId="ADAL" clId="{2522BE2F-E8CB-421D-85A8-32EE7E635ADA}" dt="2024-09-16T07:34:08.189" v="1348" actId="478"/>
          <ac:picMkLst>
            <pc:docMk/>
            <pc:sldMk cId="1560962679" sldId="343"/>
            <ac:picMk id="44" creationId="{B9420348-05D3-3E34-318E-5F0ED77C120A}"/>
          </ac:picMkLst>
        </pc:picChg>
        <pc:picChg chg="add del mod">
          <ac:chgData name="Hanneke Vink - van Duren" userId="6a363cd0-5fba-4a61-8782-71b0725cc752" providerId="ADAL" clId="{2522BE2F-E8CB-421D-85A8-32EE7E635ADA}" dt="2024-09-16T07:34:08.189" v="1348" actId="478"/>
          <ac:picMkLst>
            <pc:docMk/>
            <pc:sldMk cId="1560962679" sldId="343"/>
            <ac:picMk id="49" creationId="{CBF19922-7592-984D-EBCB-114D1FC1A773}"/>
          </ac:picMkLst>
        </pc:picChg>
        <pc:picChg chg="del">
          <ac:chgData name="Hanneke Vink - van Duren" userId="6a363cd0-5fba-4a61-8782-71b0725cc752" providerId="ADAL" clId="{2522BE2F-E8CB-421D-85A8-32EE7E635ADA}" dt="2024-09-16T07:07:05.543" v="1143" actId="478"/>
          <ac:picMkLst>
            <pc:docMk/>
            <pc:sldMk cId="1560962679" sldId="343"/>
            <ac:picMk id="50" creationId="{037EDDCC-8F26-BBE8-12B4-7C972FC82283}"/>
          </ac:picMkLst>
        </pc:picChg>
        <pc:picChg chg="add del mod">
          <ac:chgData name="Hanneke Vink - van Duren" userId="6a363cd0-5fba-4a61-8782-71b0725cc752" providerId="ADAL" clId="{2522BE2F-E8CB-421D-85A8-32EE7E635ADA}" dt="2024-09-16T07:34:08.189" v="1348" actId="478"/>
          <ac:picMkLst>
            <pc:docMk/>
            <pc:sldMk cId="1560962679" sldId="343"/>
            <ac:picMk id="52" creationId="{C28574E2-D2CD-0B7A-E39A-80A750A63BDB}"/>
          </ac:picMkLst>
        </pc:picChg>
        <pc:picChg chg="add del mod">
          <ac:chgData name="Hanneke Vink - van Duren" userId="6a363cd0-5fba-4a61-8782-71b0725cc752" providerId="ADAL" clId="{2522BE2F-E8CB-421D-85A8-32EE7E635ADA}" dt="2024-09-16T07:34:08.189" v="1348" actId="478"/>
          <ac:picMkLst>
            <pc:docMk/>
            <pc:sldMk cId="1560962679" sldId="343"/>
            <ac:picMk id="57" creationId="{9B826800-9A75-20AB-3863-1BB23DB0AF19}"/>
          </ac:picMkLst>
        </pc:picChg>
        <pc:picChg chg="add del mod">
          <ac:chgData name="Hanneke Vink - van Duren" userId="6a363cd0-5fba-4a61-8782-71b0725cc752" providerId="ADAL" clId="{2522BE2F-E8CB-421D-85A8-32EE7E635ADA}" dt="2024-09-16T07:34:08.189" v="1348" actId="478"/>
          <ac:picMkLst>
            <pc:docMk/>
            <pc:sldMk cId="1560962679" sldId="343"/>
            <ac:picMk id="58" creationId="{203D309F-8475-654A-0427-330728FE9AAD}"/>
          </ac:picMkLst>
        </pc:picChg>
        <pc:picChg chg="add del mod">
          <ac:chgData name="Hanneke Vink - van Duren" userId="6a363cd0-5fba-4a61-8782-71b0725cc752" providerId="ADAL" clId="{2522BE2F-E8CB-421D-85A8-32EE7E635ADA}" dt="2024-09-16T07:34:08.189" v="1348" actId="478"/>
          <ac:picMkLst>
            <pc:docMk/>
            <pc:sldMk cId="1560962679" sldId="343"/>
            <ac:picMk id="62" creationId="{C5389DBD-C66E-CC9B-CB57-43DE1686A182}"/>
          </ac:picMkLst>
        </pc:picChg>
        <pc:picChg chg="add del mod">
          <ac:chgData name="Hanneke Vink - van Duren" userId="6a363cd0-5fba-4a61-8782-71b0725cc752" providerId="ADAL" clId="{2522BE2F-E8CB-421D-85A8-32EE7E635ADA}" dt="2024-09-16T07:34:08.189" v="1348" actId="478"/>
          <ac:picMkLst>
            <pc:docMk/>
            <pc:sldMk cId="1560962679" sldId="343"/>
            <ac:picMk id="63" creationId="{6A7905FA-5DE5-D744-A452-DAA79F11E846}"/>
          </ac:picMkLst>
        </pc:picChg>
        <pc:picChg chg="add mod">
          <ac:chgData name="Hanneke Vink - van Duren" userId="6a363cd0-5fba-4a61-8782-71b0725cc752" providerId="ADAL" clId="{2522BE2F-E8CB-421D-85A8-32EE7E635ADA}" dt="2024-09-16T07:34:14.976" v="1350" actId="1076"/>
          <ac:picMkLst>
            <pc:docMk/>
            <pc:sldMk cId="1560962679" sldId="343"/>
            <ac:picMk id="69" creationId="{3B80A8D0-0DC6-5655-5F09-736EEABCFCBC}"/>
          </ac:picMkLst>
        </pc:picChg>
        <pc:picChg chg="add mod">
          <ac:chgData name="Hanneke Vink - van Duren" userId="6a363cd0-5fba-4a61-8782-71b0725cc752" providerId="ADAL" clId="{2522BE2F-E8CB-421D-85A8-32EE7E635ADA}" dt="2024-09-16T07:34:14.976" v="1350" actId="1076"/>
          <ac:picMkLst>
            <pc:docMk/>
            <pc:sldMk cId="1560962679" sldId="343"/>
            <ac:picMk id="70" creationId="{56BD54AD-8A63-C28A-A907-83B39D82FAAB}"/>
          </ac:picMkLst>
        </pc:picChg>
        <pc:picChg chg="add mod">
          <ac:chgData name="Hanneke Vink - van Duren" userId="6a363cd0-5fba-4a61-8782-71b0725cc752" providerId="ADAL" clId="{2522BE2F-E8CB-421D-85A8-32EE7E635ADA}" dt="2024-09-16T07:34:14.976" v="1350" actId="1076"/>
          <ac:picMkLst>
            <pc:docMk/>
            <pc:sldMk cId="1560962679" sldId="343"/>
            <ac:picMk id="75" creationId="{5BEAF991-5F59-7F6B-F97B-B6FA8A062C9E}"/>
          </ac:picMkLst>
        </pc:picChg>
        <pc:picChg chg="add mod">
          <ac:chgData name="Hanneke Vink - van Duren" userId="6a363cd0-5fba-4a61-8782-71b0725cc752" providerId="ADAL" clId="{2522BE2F-E8CB-421D-85A8-32EE7E635ADA}" dt="2024-09-16T07:34:14.976" v="1350" actId="1076"/>
          <ac:picMkLst>
            <pc:docMk/>
            <pc:sldMk cId="1560962679" sldId="343"/>
            <ac:picMk id="76" creationId="{5AF38D19-6CA6-A5CE-11D9-7456449A4E12}"/>
          </ac:picMkLst>
        </pc:picChg>
        <pc:picChg chg="add mod">
          <ac:chgData name="Hanneke Vink - van Duren" userId="6a363cd0-5fba-4a61-8782-71b0725cc752" providerId="ADAL" clId="{2522BE2F-E8CB-421D-85A8-32EE7E635ADA}" dt="2024-09-16T07:34:14.976" v="1350" actId="1076"/>
          <ac:picMkLst>
            <pc:docMk/>
            <pc:sldMk cId="1560962679" sldId="343"/>
            <ac:picMk id="81" creationId="{EC8DC955-6C24-FD64-F97B-6221C6EADF8C}"/>
          </ac:picMkLst>
        </pc:picChg>
        <pc:picChg chg="add mod">
          <ac:chgData name="Hanneke Vink - van Duren" userId="6a363cd0-5fba-4a61-8782-71b0725cc752" providerId="ADAL" clId="{2522BE2F-E8CB-421D-85A8-32EE7E635ADA}" dt="2024-09-16T07:34:14.976" v="1350" actId="1076"/>
          <ac:picMkLst>
            <pc:docMk/>
            <pc:sldMk cId="1560962679" sldId="343"/>
            <ac:picMk id="82" creationId="{0BF554CA-E9C0-61C6-35D5-9C6BF6EF8D7C}"/>
          </ac:picMkLst>
        </pc:picChg>
        <pc:picChg chg="add mod">
          <ac:chgData name="Hanneke Vink - van Duren" userId="6a363cd0-5fba-4a61-8782-71b0725cc752" providerId="ADAL" clId="{2522BE2F-E8CB-421D-85A8-32EE7E635ADA}" dt="2024-09-16T07:34:14.976" v="1350" actId="1076"/>
          <ac:picMkLst>
            <pc:docMk/>
            <pc:sldMk cId="1560962679" sldId="343"/>
            <ac:picMk id="87" creationId="{59E8CD08-3FC2-96CD-7BCB-63ED3708461D}"/>
          </ac:picMkLst>
        </pc:picChg>
        <pc:picChg chg="add mod">
          <ac:chgData name="Hanneke Vink - van Duren" userId="6a363cd0-5fba-4a61-8782-71b0725cc752" providerId="ADAL" clId="{2522BE2F-E8CB-421D-85A8-32EE7E635ADA}" dt="2024-09-16T07:34:14.976" v="1350" actId="1076"/>
          <ac:picMkLst>
            <pc:docMk/>
            <pc:sldMk cId="1560962679" sldId="343"/>
            <ac:picMk id="88" creationId="{139A1CE8-10D4-183C-F893-C61B7EA623FE}"/>
          </ac:picMkLst>
        </pc:picChg>
        <pc:cxnChg chg="del mod">
          <ac:chgData name="Hanneke Vink - van Duren" userId="6a363cd0-5fba-4a61-8782-71b0725cc752" providerId="ADAL" clId="{2522BE2F-E8CB-421D-85A8-32EE7E635ADA}" dt="2024-09-16T07:34:08.189" v="1348" actId="478"/>
          <ac:cxnSpMkLst>
            <pc:docMk/>
            <pc:sldMk cId="1560962679" sldId="343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12:42.239" v="1209" actId="478"/>
          <ac:cxnSpMkLst>
            <pc:docMk/>
            <pc:sldMk cId="1560962679" sldId="343"/>
            <ac:cxnSpMk id="11" creationId="{3E6BC632-DC33-D0A5-4541-1B9114CE1720}"/>
          </ac:cxnSpMkLst>
        </pc:cxnChg>
        <pc:cxnChg chg="del">
          <ac:chgData name="Hanneke Vink - van Duren" userId="6a363cd0-5fba-4a61-8782-71b0725cc752" providerId="ADAL" clId="{2522BE2F-E8CB-421D-85A8-32EE7E635ADA}" dt="2024-09-16T07:18:54.374" v="1263" actId="478"/>
          <ac:cxnSpMkLst>
            <pc:docMk/>
            <pc:sldMk cId="1560962679" sldId="343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18:54.374" v="1263" actId="478"/>
          <ac:cxnSpMkLst>
            <pc:docMk/>
            <pc:sldMk cId="1560962679" sldId="343"/>
            <ac:cxnSpMk id="25" creationId="{CA4C7B9A-5892-73E2-AD0A-D9FD6A061D3E}"/>
          </ac:cxnSpMkLst>
        </pc:cxnChg>
        <pc:cxnChg chg="add del mod">
          <ac:chgData name="Hanneke Vink - van Duren" userId="6a363cd0-5fba-4a61-8782-71b0725cc752" providerId="ADAL" clId="{2522BE2F-E8CB-421D-85A8-32EE7E635ADA}" dt="2024-09-16T07:34:08.189" v="1348" actId="478"/>
          <ac:cxnSpMkLst>
            <pc:docMk/>
            <pc:sldMk cId="1560962679" sldId="343"/>
            <ac:cxnSpMk id="46" creationId="{533B0A25-D072-FA8E-5CC7-118EF2545314}"/>
          </ac:cxnSpMkLst>
        </pc:cxnChg>
        <pc:cxnChg chg="add del mod">
          <ac:chgData name="Hanneke Vink - van Duren" userId="6a363cd0-5fba-4a61-8782-71b0725cc752" providerId="ADAL" clId="{2522BE2F-E8CB-421D-85A8-32EE7E635ADA}" dt="2024-09-16T07:34:08.189" v="1348" actId="478"/>
          <ac:cxnSpMkLst>
            <pc:docMk/>
            <pc:sldMk cId="1560962679" sldId="343"/>
            <ac:cxnSpMk id="55" creationId="{9B70E587-DF41-13D5-F593-C511EC32E25E}"/>
          </ac:cxnSpMkLst>
        </pc:cxnChg>
        <pc:cxnChg chg="add del mod">
          <ac:chgData name="Hanneke Vink - van Duren" userId="6a363cd0-5fba-4a61-8782-71b0725cc752" providerId="ADAL" clId="{2522BE2F-E8CB-421D-85A8-32EE7E635ADA}" dt="2024-09-16T07:34:08.189" v="1348" actId="478"/>
          <ac:cxnSpMkLst>
            <pc:docMk/>
            <pc:sldMk cId="1560962679" sldId="343"/>
            <ac:cxnSpMk id="60" creationId="{55EB4C55-8470-7415-7D63-05F753117924}"/>
          </ac:cxnSpMkLst>
        </pc:cxnChg>
        <pc:cxnChg chg="add mod">
          <ac:chgData name="Hanneke Vink - van Duren" userId="6a363cd0-5fba-4a61-8782-71b0725cc752" providerId="ADAL" clId="{2522BE2F-E8CB-421D-85A8-32EE7E635ADA}" dt="2024-09-16T07:34:14.976" v="1350" actId="1076"/>
          <ac:cxnSpMkLst>
            <pc:docMk/>
            <pc:sldMk cId="1560962679" sldId="343"/>
            <ac:cxnSpMk id="67" creationId="{D0264822-5E2B-AAE8-C42B-0B6F02AED4A0}"/>
          </ac:cxnSpMkLst>
        </pc:cxnChg>
        <pc:cxnChg chg="add mod">
          <ac:chgData name="Hanneke Vink - van Duren" userId="6a363cd0-5fba-4a61-8782-71b0725cc752" providerId="ADAL" clId="{2522BE2F-E8CB-421D-85A8-32EE7E635ADA}" dt="2024-09-16T07:34:14.976" v="1350" actId="1076"/>
          <ac:cxnSpMkLst>
            <pc:docMk/>
            <pc:sldMk cId="1560962679" sldId="343"/>
            <ac:cxnSpMk id="73" creationId="{9BCD8461-559B-D991-6FD2-6FE46D83AC07}"/>
          </ac:cxnSpMkLst>
        </pc:cxnChg>
        <pc:cxnChg chg="add mod">
          <ac:chgData name="Hanneke Vink - van Duren" userId="6a363cd0-5fba-4a61-8782-71b0725cc752" providerId="ADAL" clId="{2522BE2F-E8CB-421D-85A8-32EE7E635ADA}" dt="2024-09-16T07:34:14.976" v="1350" actId="1076"/>
          <ac:cxnSpMkLst>
            <pc:docMk/>
            <pc:sldMk cId="1560962679" sldId="343"/>
            <ac:cxnSpMk id="79" creationId="{8F497C9E-ED50-B4AE-C319-ADDF0D0401B1}"/>
          </ac:cxnSpMkLst>
        </pc:cxnChg>
        <pc:cxnChg chg="add mod">
          <ac:chgData name="Hanneke Vink - van Duren" userId="6a363cd0-5fba-4a61-8782-71b0725cc752" providerId="ADAL" clId="{2522BE2F-E8CB-421D-85A8-32EE7E635ADA}" dt="2024-09-16T07:34:14.976" v="1350" actId="1076"/>
          <ac:cxnSpMkLst>
            <pc:docMk/>
            <pc:sldMk cId="1560962679" sldId="343"/>
            <ac:cxnSpMk id="85" creationId="{4DA57F03-14E3-D3C9-023C-CDA2F17CA6FC}"/>
          </ac:cxnSpMkLst>
        </pc:cxnChg>
      </pc:sldChg>
      <pc:sldChg chg="addSp delSp modSp mod">
        <pc:chgData name="Hanneke Vink - van Duren" userId="6a363cd0-5fba-4a61-8782-71b0725cc752" providerId="ADAL" clId="{2522BE2F-E8CB-421D-85A8-32EE7E635ADA}" dt="2024-09-13T09:54:43.262" v="1052" actId="478"/>
        <pc:sldMkLst>
          <pc:docMk/>
          <pc:sldMk cId="2804040109" sldId="344"/>
        </pc:sldMkLst>
        <pc:spChg chg="del">
          <ac:chgData name="Hanneke Vink - van Duren" userId="6a363cd0-5fba-4a61-8782-71b0725cc752" providerId="ADAL" clId="{2522BE2F-E8CB-421D-85A8-32EE7E635ADA}" dt="2024-09-12T18:24:37.515" v="698" actId="478"/>
          <ac:spMkLst>
            <pc:docMk/>
            <pc:sldMk cId="2804040109" sldId="344"/>
            <ac:spMk id="2" creationId="{3D4E6A3B-AB27-6017-8023-03344F1E065A}"/>
          </ac:spMkLst>
        </pc:spChg>
        <pc:spChg chg="del">
          <ac:chgData name="Hanneke Vink - van Duren" userId="6a363cd0-5fba-4a61-8782-71b0725cc752" providerId="ADAL" clId="{2522BE2F-E8CB-421D-85A8-32EE7E635ADA}" dt="2024-09-12T18:25:33.328" v="710" actId="478"/>
          <ac:spMkLst>
            <pc:docMk/>
            <pc:sldMk cId="2804040109" sldId="344"/>
            <ac:spMk id="3" creationId="{73ABBFC5-67AB-58F8-1D01-3656C33301FE}"/>
          </ac:spMkLst>
        </pc:spChg>
        <pc:spChg chg="del">
          <ac:chgData name="Hanneke Vink - van Duren" userId="6a363cd0-5fba-4a61-8782-71b0725cc752" providerId="ADAL" clId="{2522BE2F-E8CB-421D-85A8-32EE7E635ADA}" dt="2024-09-13T09:53:17.516" v="1037" actId="478"/>
          <ac:spMkLst>
            <pc:docMk/>
            <pc:sldMk cId="2804040109" sldId="344"/>
            <ac:spMk id="4" creationId="{2E5F5878-93BA-0E77-B65C-B31C2DAFB6B3}"/>
          </ac:spMkLst>
        </pc:spChg>
        <pc:spChg chg="del">
          <ac:chgData name="Hanneke Vink - van Duren" userId="6a363cd0-5fba-4a61-8782-71b0725cc752" providerId="ADAL" clId="{2522BE2F-E8CB-421D-85A8-32EE7E635ADA}" dt="2024-09-13T09:53:17.516" v="1037" actId="478"/>
          <ac:spMkLst>
            <pc:docMk/>
            <pc:sldMk cId="2804040109" sldId="344"/>
            <ac:spMk id="5" creationId="{0A23EFB7-5423-304E-646E-34BA6C86100D}"/>
          </ac:spMkLst>
        </pc:spChg>
        <pc:spChg chg="del">
          <ac:chgData name="Hanneke Vink - van Duren" userId="6a363cd0-5fba-4a61-8782-71b0725cc752" providerId="ADAL" clId="{2522BE2F-E8CB-421D-85A8-32EE7E635ADA}" dt="2024-09-13T09:53:17.516" v="1037" actId="478"/>
          <ac:spMkLst>
            <pc:docMk/>
            <pc:sldMk cId="2804040109" sldId="344"/>
            <ac:spMk id="6" creationId="{4CED5FB0-110F-BE38-0A74-50A69F73C537}"/>
          </ac:spMkLst>
        </pc:spChg>
        <pc:spChg chg="del">
          <ac:chgData name="Hanneke Vink - van Duren" userId="6a363cd0-5fba-4a61-8782-71b0725cc752" providerId="ADAL" clId="{2522BE2F-E8CB-421D-85A8-32EE7E635ADA}" dt="2024-09-13T09:53:17.516" v="1037" actId="478"/>
          <ac:spMkLst>
            <pc:docMk/>
            <pc:sldMk cId="2804040109" sldId="344"/>
            <ac:spMk id="7" creationId="{371D19D4-5C1B-69C5-CF35-C524B1C7EB4B}"/>
          </ac:spMkLst>
        </pc:spChg>
        <pc:spChg chg="del">
          <ac:chgData name="Hanneke Vink - van Duren" userId="6a363cd0-5fba-4a61-8782-71b0725cc752" providerId="ADAL" clId="{2522BE2F-E8CB-421D-85A8-32EE7E635ADA}" dt="2024-09-12T18:40:39.525" v="739" actId="478"/>
          <ac:spMkLst>
            <pc:docMk/>
            <pc:sldMk cId="2804040109" sldId="344"/>
            <ac:spMk id="8" creationId="{606226DF-E3D1-0DBA-2D69-B15DEA82E344}"/>
          </ac:spMkLst>
        </pc:spChg>
        <pc:spChg chg="del mod">
          <ac:chgData name="Hanneke Vink - van Duren" userId="6a363cd0-5fba-4a61-8782-71b0725cc752" providerId="ADAL" clId="{2522BE2F-E8CB-421D-85A8-32EE7E635ADA}" dt="2024-09-12T18:52:13.847" v="834" actId="478"/>
          <ac:spMkLst>
            <pc:docMk/>
            <pc:sldMk cId="2804040109" sldId="344"/>
            <ac:spMk id="9" creationId="{D26FF7E3-9D0D-A211-3D47-5D5BEEA7670A}"/>
          </ac:spMkLst>
        </pc:spChg>
        <pc:spChg chg="del">
          <ac:chgData name="Hanneke Vink - van Duren" userId="6a363cd0-5fba-4a61-8782-71b0725cc752" providerId="ADAL" clId="{2522BE2F-E8CB-421D-85A8-32EE7E635ADA}" dt="2024-09-12T18:41:03.847" v="742" actId="478"/>
          <ac:spMkLst>
            <pc:docMk/>
            <pc:sldMk cId="2804040109" sldId="344"/>
            <ac:spMk id="10" creationId="{ED814DA0-4C8C-820A-422D-EA0E999175C0}"/>
          </ac:spMkLst>
        </pc:spChg>
        <pc:spChg chg="del">
          <ac:chgData name="Hanneke Vink - van Duren" userId="6a363cd0-5fba-4a61-8782-71b0725cc752" providerId="ADAL" clId="{2522BE2F-E8CB-421D-85A8-32EE7E635ADA}" dt="2024-09-12T18:41:09.558" v="745" actId="478"/>
          <ac:spMkLst>
            <pc:docMk/>
            <pc:sldMk cId="2804040109" sldId="344"/>
            <ac:spMk id="11" creationId="{A15B57C8-0546-0E8E-C4E1-79CA2428B32A}"/>
          </ac:spMkLst>
        </pc:spChg>
        <pc:spChg chg="del">
          <ac:chgData name="Hanneke Vink - van Duren" userId="6a363cd0-5fba-4a61-8782-71b0725cc752" providerId="ADAL" clId="{2522BE2F-E8CB-421D-85A8-32EE7E635ADA}" dt="2024-09-12T18:25:47.367" v="714" actId="478"/>
          <ac:spMkLst>
            <pc:docMk/>
            <pc:sldMk cId="2804040109" sldId="344"/>
            <ac:spMk id="12" creationId="{45C38BF5-528C-8C0D-C669-169AD273DAD2}"/>
          </ac:spMkLst>
        </pc:spChg>
        <pc:spChg chg="del">
          <ac:chgData name="Hanneke Vink - van Duren" userId="6a363cd0-5fba-4a61-8782-71b0725cc752" providerId="ADAL" clId="{2522BE2F-E8CB-421D-85A8-32EE7E635ADA}" dt="2024-09-12T18:26:03.193" v="717" actId="478"/>
          <ac:spMkLst>
            <pc:docMk/>
            <pc:sldMk cId="2804040109" sldId="344"/>
            <ac:spMk id="13" creationId="{F11F2503-2D6A-C952-1D2B-FC95E06B0F18}"/>
          </ac:spMkLst>
        </pc:spChg>
        <pc:spChg chg="del">
          <ac:chgData name="Hanneke Vink - van Duren" userId="6a363cd0-5fba-4a61-8782-71b0725cc752" providerId="ADAL" clId="{2522BE2F-E8CB-421D-85A8-32EE7E635ADA}" dt="2024-09-12T18:02:44.831" v="679" actId="478"/>
          <ac:spMkLst>
            <pc:docMk/>
            <pc:sldMk cId="2804040109" sldId="344"/>
            <ac:spMk id="14" creationId="{A45A8A8E-07C9-AA52-9600-9926C7CE4CAE}"/>
          </ac:spMkLst>
        </pc:spChg>
        <pc:spChg chg="add del mod">
          <ac:chgData name="Hanneke Vink - van Duren" userId="6a363cd0-5fba-4a61-8782-71b0725cc752" providerId="ADAL" clId="{2522BE2F-E8CB-421D-85A8-32EE7E635ADA}" dt="2024-09-13T09:54:39.285" v="1051" actId="478"/>
          <ac:spMkLst>
            <pc:docMk/>
            <pc:sldMk cId="2804040109" sldId="344"/>
            <ac:spMk id="15" creationId="{D4EF7CAC-C332-D829-1A0A-00F1C2C3F4E6}"/>
          </ac:spMkLst>
        </pc:spChg>
        <pc:spChg chg="add del mod">
          <ac:chgData name="Hanneke Vink - van Duren" userId="6a363cd0-5fba-4a61-8782-71b0725cc752" providerId="ADAL" clId="{2522BE2F-E8CB-421D-85A8-32EE7E635ADA}" dt="2024-09-13T09:54:35.876" v="1050" actId="478"/>
          <ac:spMkLst>
            <pc:docMk/>
            <pc:sldMk cId="2804040109" sldId="344"/>
            <ac:spMk id="18" creationId="{E93A5BC5-D0CB-F0D9-704F-A24424ACF2ED}"/>
          </ac:spMkLst>
        </pc:spChg>
        <pc:spChg chg="del mod">
          <ac:chgData name="Hanneke Vink - van Duren" userId="6a363cd0-5fba-4a61-8782-71b0725cc752" providerId="ADAL" clId="{2522BE2F-E8CB-421D-85A8-32EE7E635ADA}" dt="2024-09-12T18:24:48.273" v="700" actId="478"/>
          <ac:spMkLst>
            <pc:docMk/>
            <pc:sldMk cId="2804040109" sldId="344"/>
            <ac:spMk id="20" creationId="{8014F59A-62AC-35AD-0895-BF5084C590E3}"/>
          </ac:spMkLst>
        </pc:spChg>
        <pc:spChg chg="del">
          <ac:chgData name="Hanneke Vink - van Duren" userId="6a363cd0-5fba-4a61-8782-71b0725cc752" providerId="ADAL" clId="{2522BE2F-E8CB-421D-85A8-32EE7E635ADA}" dt="2024-09-12T18:02:52.754" v="681" actId="478"/>
          <ac:spMkLst>
            <pc:docMk/>
            <pc:sldMk cId="2804040109" sldId="344"/>
            <ac:spMk id="21" creationId="{C60E26F6-7811-DD65-1376-E268B71E8E2B}"/>
          </ac:spMkLst>
        </pc:spChg>
        <pc:spChg chg="del">
          <ac:chgData name="Hanneke Vink - van Duren" userId="6a363cd0-5fba-4a61-8782-71b0725cc752" providerId="ADAL" clId="{2522BE2F-E8CB-421D-85A8-32EE7E635ADA}" dt="2024-09-12T18:02:59.197" v="683" actId="478"/>
          <ac:spMkLst>
            <pc:docMk/>
            <pc:sldMk cId="2804040109" sldId="344"/>
            <ac:spMk id="22" creationId="{33C38930-CB2C-5B4A-DD43-FC5F6BB590D3}"/>
          </ac:spMkLst>
        </pc:spChg>
        <pc:spChg chg="del">
          <ac:chgData name="Hanneke Vink - van Duren" userId="6a363cd0-5fba-4a61-8782-71b0725cc752" providerId="ADAL" clId="{2522BE2F-E8CB-421D-85A8-32EE7E635ADA}" dt="2024-09-12T18:25:36.389" v="711" actId="478"/>
          <ac:spMkLst>
            <pc:docMk/>
            <pc:sldMk cId="2804040109" sldId="344"/>
            <ac:spMk id="23" creationId="{FCA6144C-1FCD-91E7-BAF5-4E68F6955532}"/>
          </ac:spMkLst>
        </pc:spChg>
        <pc:spChg chg="add del mod">
          <ac:chgData name="Hanneke Vink - van Duren" userId="6a363cd0-5fba-4a61-8782-71b0725cc752" providerId="ADAL" clId="{2522BE2F-E8CB-421D-85A8-32EE7E635ADA}" dt="2024-09-13T09:54:43.262" v="1052" actId="478"/>
          <ac:spMkLst>
            <pc:docMk/>
            <pc:sldMk cId="2804040109" sldId="344"/>
            <ac:spMk id="26" creationId="{3A5CDA6E-178C-DE3E-2360-F0FBD5ACC1EF}"/>
          </ac:spMkLst>
        </pc:spChg>
        <pc:spChg chg="add del mod">
          <ac:chgData name="Hanneke Vink - van Duren" userId="6a363cd0-5fba-4a61-8782-71b0725cc752" providerId="ADAL" clId="{2522BE2F-E8CB-421D-85A8-32EE7E635ADA}" dt="2024-09-13T09:54:33.435" v="1049" actId="478"/>
          <ac:spMkLst>
            <pc:docMk/>
            <pc:sldMk cId="2804040109" sldId="344"/>
            <ac:spMk id="27" creationId="{A1EFCD9B-B820-3E7D-7762-00F831058716}"/>
          </ac:spMkLst>
        </pc:spChg>
        <pc:spChg chg="del">
          <ac:chgData name="Hanneke Vink - van Duren" userId="6a363cd0-5fba-4a61-8782-71b0725cc752" providerId="ADAL" clId="{2522BE2F-E8CB-421D-85A8-32EE7E635ADA}" dt="2024-09-12T18:03:06.078" v="685" actId="478"/>
          <ac:spMkLst>
            <pc:docMk/>
            <pc:sldMk cId="2804040109" sldId="344"/>
            <ac:spMk id="30" creationId="{6178FAD2-735A-CE58-6195-DF0FAF805E2B}"/>
          </ac:spMkLst>
        </pc:spChg>
        <pc:spChg chg="del">
          <ac:chgData name="Hanneke Vink - van Duren" userId="6a363cd0-5fba-4a61-8782-71b0725cc752" providerId="ADAL" clId="{2522BE2F-E8CB-421D-85A8-32EE7E635ADA}" dt="2024-09-12T18:25:55.965" v="715" actId="478"/>
          <ac:spMkLst>
            <pc:docMk/>
            <pc:sldMk cId="2804040109" sldId="344"/>
            <ac:spMk id="32" creationId="{CF1EDAA8-32FC-EB3A-DD14-2C6A9EC4BE0F}"/>
          </ac:spMkLst>
        </pc:spChg>
        <pc:spChg chg="del">
          <ac:chgData name="Hanneke Vink - van Duren" userId="6a363cd0-5fba-4a61-8782-71b0725cc752" providerId="ADAL" clId="{2522BE2F-E8CB-421D-85A8-32EE7E635ADA}" dt="2024-09-12T18:26:10.115" v="718" actId="478"/>
          <ac:spMkLst>
            <pc:docMk/>
            <pc:sldMk cId="2804040109" sldId="344"/>
            <ac:spMk id="36" creationId="{B353B56A-6489-A45D-4C56-9854365C3B1F}"/>
          </ac:spMkLst>
        </pc:spChg>
        <pc:spChg chg="add del mod">
          <ac:chgData name="Hanneke Vink - van Duren" userId="6a363cd0-5fba-4a61-8782-71b0725cc752" providerId="ADAL" clId="{2522BE2F-E8CB-421D-85A8-32EE7E635ADA}" dt="2024-09-12T18:52:13.847" v="834" actId="478"/>
          <ac:spMkLst>
            <pc:docMk/>
            <pc:sldMk cId="2804040109" sldId="344"/>
            <ac:spMk id="39" creationId="{0D13D6C5-146B-64E4-113B-A0E1B0AFC721}"/>
          </ac:spMkLst>
        </pc:spChg>
        <pc:spChg chg="add del mod">
          <ac:chgData name="Hanneke Vink - van Duren" userId="6a363cd0-5fba-4a61-8782-71b0725cc752" providerId="ADAL" clId="{2522BE2F-E8CB-421D-85A8-32EE7E635ADA}" dt="2024-09-12T18:52:13.847" v="834" actId="478"/>
          <ac:spMkLst>
            <pc:docMk/>
            <pc:sldMk cId="2804040109" sldId="344"/>
            <ac:spMk id="41" creationId="{9538C958-9C41-C946-BD25-3DA6AB748C9B}"/>
          </ac:spMkLst>
        </pc:spChg>
        <pc:spChg chg="add del mod">
          <ac:chgData name="Hanneke Vink - van Duren" userId="6a363cd0-5fba-4a61-8782-71b0725cc752" providerId="ADAL" clId="{2522BE2F-E8CB-421D-85A8-32EE7E635ADA}" dt="2024-09-12T18:52:13.847" v="834" actId="478"/>
          <ac:spMkLst>
            <pc:docMk/>
            <pc:sldMk cId="2804040109" sldId="344"/>
            <ac:spMk id="43" creationId="{83028D3F-51A3-A837-9C04-F6C1AC7B4681}"/>
          </ac:spMkLst>
        </pc:spChg>
        <pc:spChg chg="add mod">
          <ac:chgData name="Hanneke Vink - van Duren" userId="6a363cd0-5fba-4a61-8782-71b0725cc752" providerId="ADAL" clId="{2522BE2F-E8CB-421D-85A8-32EE7E635ADA}" dt="2024-09-12T18:52:15.835" v="835"/>
          <ac:spMkLst>
            <pc:docMk/>
            <pc:sldMk cId="2804040109" sldId="344"/>
            <ac:spMk id="45" creationId="{10DBC830-AE87-051F-7D5B-7B53A83462D2}"/>
          </ac:spMkLst>
        </pc:spChg>
        <pc:spChg chg="add mod">
          <ac:chgData name="Hanneke Vink - van Duren" userId="6a363cd0-5fba-4a61-8782-71b0725cc752" providerId="ADAL" clId="{2522BE2F-E8CB-421D-85A8-32EE7E635ADA}" dt="2024-09-12T18:52:15.835" v="835"/>
          <ac:spMkLst>
            <pc:docMk/>
            <pc:sldMk cId="2804040109" sldId="344"/>
            <ac:spMk id="46" creationId="{F98BF9F5-484C-E609-73F0-2C845D325C0C}"/>
          </ac:spMkLst>
        </pc:spChg>
        <pc:spChg chg="add mod">
          <ac:chgData name="Hanneke Vink - van Duren" userId="6a363cd0-5fba-4a61-8782-71b0725cc752" providerId="ADAL" clId="{2522BE2F-E8CB-421D-85A8-32EE7E635ADA}" dt="2024-09-12T18:52:15.835" v="835"/>
          <ac:spMkLst>
            <pc:docMk/>
            <pc:sldMk cId="2804040109" sldId="344"/>
            <ac:spMk id="47" creationId="{2689B2D5-1428-3BFB-59B1-569C65BBF577}"/>
          </ac:spMkLst>
        </pc:spChg>
        <pc:spChg chg="add mod">
          <ac:chgData name="Hanneke Vink - van Duren" userId="6a363cd0-5fba-4a61-8782-71b0725cc752" providerId="ADAL" clId="{2522BE2F-E8CB-421D-85A8-32EE7E635ADA}" dt="2024-09-12T18:52:15.835" v="835"/>
          <ac:spMkLst>
            <pc:docMk/>
            <pc:sldMk cId="2804040109" sldId="344"/>
            <ac:spMk id="48" creationId="{61A9B5CF-199D-A4A1-D2DE-5DB01077884E}"/>
          </ac:spMkLst>
        </pc:spChg>
        <pc:spChg chg="add mod">
          <ac:chgData name="Hanneke Vink - van Duren" userId="6a363cd0-5fba-4a61-8782-71b0725cc752" providerId="ADAL" clId="{2522BE2F-E8CB-421D-85A8-32EE7E635ADA}" dt="2024-09-13T09:53:19.255" v="1038"/>
          <ac:spMkLst>
            <pc:docMk/>
            <pc:sldMk cId="2804040109" sldId="344"/>
            <ac:spMk id="53" creationId="{8CA8FC9C-E6F8-849A-FE52-ED9A54F75BAC}"/>
          </ac:spMkLst>
        </pc:spChg>
        <pc:spChg chg="add mod">
          <ac:chgData name="Hanneke Vink - van Duren" userId="6a363cd0-5fba-4a61-8782-71b0725cc752" providerId="ADAL" clId="{2522BE2F-E8CB-421D-85A8-32EE7E635ADA}" dt="2024-09-13T09:54:02.388" v="1044"/>
          <ac:spMkLst>
            <pc:docMk/>
            <pc:sldMk cId="2804040109" sldId="344"/>
            <ac:spMk id="55" creationId="{DAA30244-A15F-C8F9-1A8B-DA7A8850664F}"/>
          </ac:spMkLst>
        </pc:spChg>
        <pc:spChg chg="add mod">
          <ac:chgData name="Hanneke Vink - van Duren" userId="6a363cd0-5fba-4a61-8782-71b0725cc752" providerId="ADAL" clId="{2522BE2F-E8CB-421D-85A8-32EE7E635ADA}" dt="2024-09-13T09:53:19.255" v="1038"/>
          <ac:spMkLst>
            <pc:docMk/>
            <pc:sldMk cId="2804040109" sldId="344"/>
            <ac:spMk id="56" creationId="{1AC11308-B5BE-6AD7-7FF1-ED71FE3DAD81}"/>
          </ac:spMkLst>
        </pc:spChg>
        <pc:spChg chg="add mod">
          <ac:chgData name="Hanneke Vink - van Duren" userId="6a363cd0-5fba-4a61-8782-71b0725cc752" providerId="ADAL" clId="{2522BE2F-E8CB-421D-85A8-32EE7E635ADA}" dt="2024-09-13T09:54:22.384" v="1048" actId="6549"/>
          <ac:spMkLst>
            <pc:docMk/>
            <pc:sldMk cId="2804040109" sldId="344"/>
            <ac:spMk id="58" creationId="{6B591A57-B2D6-8FBF-DF6E-54752E49B934}"/>
          </ac:spMkLst>
        </pc:spChg>
        <pc:spChg chg="add mod">
          <ac:chgData name="Hanneke Vink - van Duren" userId="6a363cd0-5fba-4a61-8782-71b0725cc752" providerId="ADAL" clId="{2522BE2F-E8CB-421D-85A8-32EE7E635ADA}" dt="2024-09-13T09:53:19.255" v="1038"/>
          <ac:spMkLst>
            <pc:docMk/>
            <pc:sldMk cId="2804040109" sldId="344"/>
            <ac:spMk id="59" creationId="{E92C705C-FAE2-86B5-D60C-69B3D7091CD3}"/>
          </ac:spMkLst>
        </pc:spChg>
        <pc:spChg chg="add mod">
          <ac:chgData name="Hanneke Vink - van Duren" userId="6a363cd0-5fba-4a61-8782-71b0725cc752" providerId="ADAL" clId="{2522BE2F-E8CB-421D-85A8-32EE7E635ADA}" dt="2024-09-13T09:53:48.019" v="1042"/>
          <ac:spMkLst>
            <pc:docMk/>
            <pc:sldMk cId="2804040109" sldId="344"/>
            <ac:spMk id="61" creationId="{374BBF26-F9B6-3213-1D1D-8C9F2A4C246D}"/>
          </ac:spMkLst>
        </pc:spChg>
        <pc:spChg chg="add mod">
          <ac:chgData name="Hanneke Vink - van Duren" userId="6a363cd0-5fba-4a61-8782-71b0725cc752" providerId="ADAL" clId="{2522BE2F-E8CB-421D-85A8-32EE7E635ADA}" dt="2024-09-13T09:53:19.255" v="1038"/>
          <ac:spMkLst>
            <pc:docMk/>
            <pc:sldMk cId="2804040109" sldId="344"/>
            <ac:spMk id="62" creationId="{73A9AFDC-699A-53D9-F42C-7C417242036A}"/>
          </ac:spMkLst>
        </pc:spChg>
        <pc:spChg chg="add mod">
          <ac:chgData name="Hanneke Vink - van Duren" userId="6a363cd0-5fba-4a61-8782-71b0725cc752" providerId="ADAL" clId="{2522BE2F-E8CB-421D-85A8-32EE7E635ADA}" dt="2024-09-13T09:53:34.363" v="1040"/>
          <ac:spMkLst>
            <pc:docMk/>
            <pc:sldMk cId="2804040109" sldId="344"/>
            <ac:spMk id="64" creationId="{4BFE08BE-B999-D76D-0408-553D1BA51BD9}"/>
          </ac:spMkLst>
        </pc:spChg>
        <pc:picChg chg="del">
          <ac:chgData name="Hanneke Vink - van Duren" userId="6a363cd0-5fba-4a61-8782-71b0725cc752" providerId="ADAL" clId="{2522BE2F-E8CB-421D-85A8-32EE7E635ADA}" dt="2024-09-12T18:02:36.442" v="678" actId="478"/>
          <ac:picMkLst>
            <pc:docMk/>
            <pc:sldMk cId="2804040109" sldId="344"/>
            <ac:picMk id="16" creationId="{E9ABD6A5-3227-5D04-9AEB-A0D4D7D26C4E}"/>
          </ac:picMkLst>
        </pc:picChg>
        <pc:picChg chg="del">
          <ac:chgData name="Hanneke Vink - van Duren" userId="6a363cd0-5fba-4a61-8782-71b0725cc752" providerId="ADAL" clId="{2522BE2F-E8CB-421D-85A8-32EE7E635ADA}" dt="2024-09-12T18:25:58.352" v="716" actId="478"/>
          <ac:picMkLst>
            <pc:docMk/>
            <pc:sldMk cId="2804040109" sldId="344"/>
            <ac:picMk id="17" creationId="{68D37A71-F8FB-1151-C59A-FE0CD2129BCC}"/>
          </ac:picMkLst>
        </pc:picChg>
        <pc:picChg chg="del">
          <ac:chgData name="Hanneke Vink - van Duren" userId="6a363cd0-5fba-4a61-8782-71b0725cc752" providerId="ADAL" clId="{2522BE2F-E8CB-421D-85A8-32EE7E635ADA}" dt="2024-09-12T18:02:47.412" v="680" actId="478"/>
          <ac:picMkLst>
            <pc:docMk/>
            <pc:sldMk cId="2804040109" sldId="344"/>
            <ac:picMk id="19" creationId="{BDC50D81-79D7-4DFB-42BD-0FC6A87DA599}"/>
          </ac:picMkLst>
        </pc:picChg>
        <pc:picChg chg="del">
          <ac:chgData name="Hanneke Vink - van Duren" userId="6a363cd0-5fba-4a61-8782-71b0725cc752" providerId="ADAL" clId="{2522BE2F-E8CB-421D-85A8-32EE7E635ADA}" dt="2024-09-12T18:02:55.428" v="682" actId="478"/>
          <ac:picMkLst>
            <pc:docMk/>
            <pc:sldMk cId="2804040109" sldId="344"/>
            <ac:picMk id="24" creationId="{27F9005B-5B40-71F0-47EE-98D8707A43FC}"/>
          </ac:picMkLst>
        </pc:picChg>
        <pc:picChg chg="del">
          <ac:chgData name="Hanneke Vink - van Duren" userId="6a363cd0-5fba-4a61-8782-71b0725cc752" providerId="ADAL" clId="{2522BE2F-E8CB-421D-85A8-32EE7E635ADA}" dt="2024-09-12T18:03:01.563" v="684" actId="478"/>
          <ac:picMkLst>
            <pc:docMk/>
            <pc:sldMk cId="2804040109" sldId="344"/>
            <ac:picMk id="25" creationId="{E3C3302A-CD5D-6FDD-3055-3BCB8FF0E244}"/>
          </ac:picMkLst>
        </pc:picChg>
        <pc:picChg chg="add del mod">
          <ac:chgData name="Hanneke Vink - van Duren" userId="6a363cd0-5fba-4a61-8782-71b0725cc752" providerId="ADAL" clId="{2522BE2F-E8CB-421D-85A8-32EE7E635ADA}" dt="2024-09-12T18:37:41.868" v="719" actId="478"/>
          <ac:picMkLst>
            <pc:docMk/>
            <pc:sldMk cId="2804040109" sldId="344"/>
            <ac:picMk id="29" creationId="{C4A09690-9B03-958B-376E-42C7B6BA3C78}"/>
          </ac:picMkLst>
        </pc:picChg>
        <pc:picChg chg="add del mod">
          <ac:chgData name="Hanneke Vink - van Duren" userId="6a363cd0-5fba-4a61-8782-71b0725cc752" providerId="ADAL" clId="{2522BE2F-E8CB-421D-85A8-32EE7E635ADA}" dt="2024-09-12T18:37:43.634" v="720" actId="478"/>
          <ac:picMkLst>
            <pc:docMk/>
            <pc:sldMk cId="2804040109" sldId="344"/>
            <ac:picMk id="31" creationId="{A4C5552C-012D-CB15-B88D-F6FCABF92EA3}"/>
          </ac:picMkLst>
        </pc:picChg>
        <pc:picChg chg="add del mod">
          <ac:chgData name="Hanneke Vink - van Duren" userId="6a363cd0-5fba-4a61-8782-71b0725cc752" providerId="ADAL" clId="{2522BE2F-E8CB-421D-85A8-32EE7E635ADA}" dt="2024-09-12T18:52:13.847" v="834" actId="478"/>
          <ac:picMkLst>
            <pc:docMk/>
            <pc:sldMk cId="2804040109" sldId="344"/>
            <ac:picMk id="34" creationId="{C62747ED-A0B6-CA17-44EE-D01385CD1386}"/>
          </ac:picMkLst>
        </pc:picChg>
        <pc:picChg chg="add del mod">
          <ac:chgData name="Hanneke Vink - van Duren" userId="6a363cd0-5fba-4a61-8782-71b0725cc752" providerId="ADAL" clId="{2522BE2F-E8CB-421D-85A8-32EE7E635ADA}" dt="2024-09-12T18:40:37.053" v="738" actId="478"/>
          <ac:picMkLst>
            <pc:docMk/>
            <pc:sldMk cId="2804040109" sldId="344"/>
            <ac:picMk id="35" creationId="{C70D48CE-903C-01A5-0E70-674329C88623}"/>
          </ac:picMkLst>
        </pc:picChg>
        <pc:picChg chg="add del mod">
          <ac:chgData name="Hanneke Vink - van Duren" userId="6a363cd0-5fba-4a61-8782-71b0725cc752" providerId="ADAL" clId="{2522BE2F-E8CB-421D-85A8-32EE7E635ADA}" dt="2024-09-12T18:41:07.607" v="744" actId="478"/>
          <ac:picMkLst>
            <pc:docMk/>
            <pc:sldMk cId="2804040109" sldId="344"/>
            <ac:picMk id="37" creationId="{EB3B25EB-108C-2280-0254-FD2B9E7848ED}"/>
          </ac:picMkLst>
        </pc:picChg>
        <pc:picChg chg="add del mod">
          <ac:chgData name="Hanneke Vink - van Duren" userId="6a363cd0-5fba-4a61-8782-71b0725cc752" providerId="ADAL" clId="{2522BE2F-E8CB-421D-85A8-32EE7E635ADA}" dt="2024-09-12T18:41:05.588" v="743" actId="478"/>
          <ac:picMkLst>
            <pc:docMk/>
            <pc:sldMk cId="2804040109" sldId="344"/>
            <ac:picMk id="38" creationId="{C0743516-828E-BFED-A8C7-05F22CB4B68E}"/>
          </ac:picMkLst>
        </pc:picChg>
        <pc:picChg chg="add del mod">
          <ac:chgData name="Hanneke Vink - van Duren" userId="6a363cd0-5fba-4a61-8782-71b0725cc752" providerId="ADAL" clId="{2522BE2F-E8CB-421D-85A8-32EE7E635ADA}" dt="2024-09-12T18:52:13.847" v="834" actId="478"/>
          <ac:picMkLst>
            <pc:docMk/>
            <pc:sldMk cId="2804040109" sldId="344"/>
            <ac:picMk id="40" creationId="{2F39C59C-6BDF-ABCE-1330-3E11BAA2A264}"/>
          </ac:picMkLst>
        </pc:picChg>
        <pc:picChg chg="add del mod">
          <ac:chgData name="Hanneke Vink - van Duren" userId="6a363cd0-5fba-4a61-8782-71b0725cc752" providerId="ADAL" clId="{2522BE2F-E8CB-421D-85A8-32EE7E635ADA}" dt="2024-09-12T18:52:13.847" v="834" actId="478"/>
          <ac:picMkLst>
            <pc:docMk/>
            <pc:sldMk cId="2804040109" sldId="344"/>
            <ac:picMk id="42" creationId="{5F0CCDF3-1009-579A-D1D7-5F9A67531600}"/>
          </ac:picMkLst>
        </pc:picChg>
        <pc:picChg chg="add del mod">
          <ac:chgData name="Hanneke Vink - van Duren" userId="6a363cd0-5fba-4a61-8782-71b0725cc752" providerId="ADAL" clId="{2522BE2F-E8CB-421D-85A8-32EE7E635ADA}" dt="2024-09-12T18:52:13.847" v="834" actId="478"/>
          <ac:picMkLst>
            <pc:docMk/>
            <pc:sldMk cId="2804040109" sldId="344"/>
            <ac:picMk id="44" creationId="{032B4B27-B093-B583-0C81-310772E72BD6}"/>
          </ac:picMkLst>
        </pc:picChg>
        <pc:picChg chg="add mod">
          <ac:chgData name="Hanneke Vink - van Duren" userId="6a363cd0-5fba-4a61-8782-71b0725cc752" providerId="ADAL" clId="{2522BE2F-E8CB-421D-85A8-32EE7E635ADA}" dt="2024-09-12T18:52:15.835" v="835"/>
          <ac:picMkLst>
            <pc:docMk/>
            <pc:sldMk cId="2804040109" sldId="344"/>
            <ac:picMk id="49" creationId="{EE563D33-7AB6-6776-B6F5-34E18C8AF2A3}"/>
          </ac:picMkLst>
        </pc:picChg>
        <pc:picChg chg="add mod">
          <ac:chgData name="Hanneke Vink - van Duren" userId="6a363cd0-5fba-4a61-8782-71b0725cc752" providerId="ADAL" clId="{2522BE2F-E8CB-421D-85A8-32EE7E635ADA}" dt="2024-09-12T18:52:15.835" v="835"/>
          <ac:picMkLst>
            <pc:docMk/>
            <pc:sldMk cId="2804040109" sldId="344"/>
            <ac:picMk id="50" creationId="{A6872FDB-C26A-A295-F2FF-AB0BF588441D}"/>
          </ac:picMkLst>
        </pc:picChg>
        <pc:picChg chg="add mod">
          <ac:chgData name="Hanneke Vink - van Duren" userId="6a363cd0-5fba-4a61-8782-71b0725cc752" providerId="ADAL" clId="{2522BE2F-E8CB-421D-85A8-32EE7E635ADA}" dt="2024-09-12T18:52:15.835" v="835"/>
          <ac:picMkLst>
            <pc:docMk/>
            <pc:sldMk cId="2804040109" sldId="344"/>
            <ac:picMk id="51" creationId="{6A00AFFF-6434-DC86-DD1B-9A5C09937A1E}"/>
          </ac:picMkLst>
        </pc:picChg>
        <pc:picChg chg="add mod">
          <ac:chgData name="Hanneke Vink - van Duren" userId="6a363cd0-5fba-4a61-8782-71b0725cc752" providerId="ADAL" clId="{2522BE2F-E8CB-421D-85A8-32EE7E635ADA}" dt="2024-09-12T18:52:15.835" v="835"/>
          <ac:picMkLst>
            <pc:docMk/>
            <pc:sldMk cId="2804040109" sldId="344"/>
            <ac:picMk id="52" creationId="{D28E7771-7020-7759-16C6-28536C4A0257}"/>
          </ac:picMkLst>
        </pc:picChg>
        <pc:picChg chg="add mod">
          <ac:chgData name="Hanneke Vink - van Duren" userId="6a363cd0-5fba-4a61-8782-71b0725cc752" providerId="ADAL" clId="{2522BE2F-E8CB-421D-85A8-32EE7E635ADA}" dt="2024-09-13T09:53:19.255" v="1038"/>
          <ac:picMkLst>
            <pc:docMk/>
            <pc:sldMk cId="2804040109" sldId="344"/>
            <ac:picMk id="54" creationId="{C74A3012-94E0-CBBA-CD2C-682E3D702E92}"/>
          </ac:picMkLst>
        </pc:picChg>
        <pc:picChg chg="add mod">
          <ac:chgData name="Hanneke Vink - van Duren" userId="6a363cd0-5fba-4a61-8782-71b0725cc752" providerId="ADAL" clId="{2522BE2F-E8CB-421D-85A8-32EE7E635ADA}" dt="2024-09-13T09:53:19.255" v="1038"/>
          <ac:picMkLst>
            <pc:docMk/>
            <pc:sldMk cId="2804040109" sldId="344"/>
            <ac:picMk id="57" creationId="{BD8479BC-8B0E-A9D5-9E64-2B1E6A853914}"/>
          </ac:picMkLst>
        </pc:picChg>
        <pc:picChg chg="add mod">
          <ac:chgData name="Hanneke Vink - van Duren" userId="6a363cd0-5fba-4a61-8782-71b0725cc752" providerId="ADAL" clId="{2522BE2F-E8CB-421D-85A8-32EE7E635ADA}" dt="2024-09-13T09:53:19.255" v="1038"/>
          <ac:picMkLst>
            <pc:docMk/>
            <pc:sldMk cId="2804040109" sldId="344"/>
            <ac:picMk id="60" creationId="{E4611901-FD07-50B8-10D4-C93FA49E3B89}"/>
          </ac:picMkLst>
        </pc:picChg>
        <pc:picChg chg="add mod">
          <ac:chgData name="Hanneke Vink - van Duren" userId="6a363cd0-5fba-4a61-8782-71b0725cc752" providerId="ADAL" clId="{2522BE2F-E8CB-421D-85A8-32EE7E635ADA}" dt="2024-09-13T09:53:19.255" v="1038"/>
          <ac:picMkLst>
            <pc:docMk/>
            <pc:sldMk cId="2804040109" sldId="344"/>
            <ac:picMk id="63" creationId="{44C9CE69-AB51-D066-5B7D-38C1DEDDD47F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6T07:36:21.581" v="1374"/>
        <pc:sldMkLst>
          <pc:docMk/>
          <pc:sldMk cId="1192731260" sldId="345"/>
        </pc:sldMkLst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10" creationId="{751BEF15-8F09-2A34-EFF6-C13C72EA480C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12" creationId="{19182F75-A036-952E-F71D-607B114BB068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14" creationId="{4110ADEE-BCE1-8057-F431-8668780CFC2D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15" creationId="{531AC46E-F0A9-1A82-0AA4-275879F28D3B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19:55.089" v="1269" actId="478"/>
          <ac:spMkLst>
            <pc:docMk/>
            <pc:sldMk cId="1192731260" sldId="345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19:19.023" v="1266" actId="478"/>
          <ac:spMkLst>
            <pc:docMk/>
            <pc:sldMk cId="1192731260" sldId="345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47" creationId="{0B5416B6-D401-0921-F1B1-E5758368D4C5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50" creationId="{95F3E52E-3AF7-9380-1CFA-B71D25D8AB2C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60" creationId="{D8A3C020-4532-6F93-E6D5-13E1B6B499BA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61" creationId="{BC7E8285-2AF5-2275-5966-04864C0EFE11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62" creationId="{46F91990-D4CC-F68B-F70E-AEC195FF0905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64" creationId="{FCAED61C-E60E-7BC3-1B1D-614D8CCB3CCA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67" creationId="{D18EA74C-B31A-8968-AC0D-CE0E84288DF4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69" creationId="{28207B85-D6A1-F7DF-657F-043B812ACC36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72" creationId="{763EC618-A9B6-A00C-0966-3214B7842874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73" creationId="{B2753C2F-1777-B71E-E611-64EA856591C3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74" creationId="{31855F38-C5A8-6E65-E9F3-545887F0AFB8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76" creationId="{15758C66-0C92-BF78-F533-B59EC9958A8E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79" creationId="{6F6EC908-6208-502D-D2BE-9BF672F4B290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81" creationId="{F5D537AE-4CCD-92B7-5872-C1B5351F20F6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84" creationId="{CDF2522B-7711-7CBD-B88C-9D4B018E2804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85" creationId="{875376CF-F01E-61D0-46FF-C9797774282D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86" creationId="{6C4FEAB0-B8F1-1E31-8A06-CA56782E4511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88" creationId="{F9761139-8A5B-3017-A5CD-51B41FAA6D43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91" creationId="{CD2919A4-6403-3D06-1C4D-440492619642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93" creationId="{A918B379-7E5C-D2DD-B2ED-2EBDC43A2139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96" creationId="{254E621A-D663-4354-7500-FA5576372BBD}"/>
          </ac:spMkLst>
        </pc:spChg>
        <pc:spChg chg="add del mod">
          <ac:chgData name="Hanneke Vink - van Duren" userId="6a363cd0-5fba-4a61-8782-71b0725cc752" providerId="ADAL" clId="{2522BE2F-E8CB-421D-85A8-32EE7E635ADA}" dt="2024-09-16T07:36:20.239" v="1373" actId="478"/>
          <ac:spMkLst>
            <pc:docMk/>
            <pc:sldMk cId="1192731260" sldId="345"/>
            <ac:spMk id="97" creationId="{46176A06-4431-C508-0EB5-5B1009E49E84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98" creationId="{D9C6DE50-77A7-AE6B-F8D8-9EA9B5A05B46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00" creationId="{E98934C6-8455-9082-02D0-AFAEA4914827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03" creationId="{67F3EC47-FFB6-230A-C3F4-D489B1C3D5A6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04" creationId="{630CDE75-4350-5F81-91A1-52BFE0DC67B9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06" creationId="{841C7E95-7B66-62D1-E714-7AB9D515DCE6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09" creationId="{603582AC-D5B2-568B-36EF-53587F66F8B2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10" creationId="{C8E48542-0EBA-BF6B-B94D-A8B97E7A9838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12" creationId="{03175E75-9E56-0974-2763-C7EB857C21A4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15" creationId="{438D4FE5-EFD2-3283-5184-0363912AD259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16" creationId="{F2ED0B9C-07C5-41B6-FCC2-B2EFD32EB878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18" creationId="{2503F2E7-D98C-B44D-5B25-8239D3893BFE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21" creationId="{AF7FFCF8-DDFC-C2A0-1B34-075567E61286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22" creationId="{D796B26C-7FC4-B4BE-458C-B35E55E6D38E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24" creationId="{FDC450BB-F3E9-58C8-3720-4C636DB429EC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27" creationId="{568D8368-135A-6040-4F9A-72047229A00A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28" creationId="{819A3FA8-DC14-F610-006F-CBBF595554DA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30" creationId="{39D5F410-8EEB-7A97-F38D-E70A05FBEB0F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33" creationId="{881AE8C1-CAC7-CF97-5E21-1AEA68D659C2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34" creationId="{1F89EA17-CE02-06D6-511E-09D0BC5CD5CB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36" creationId="{A66CAC48-55C1-8C32-9B13-BE773157C10E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39" creationId="{B0BD43F9-479F-AC3D-6F0A-9B3C6B668915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40" creationId="{2BBFAEE0-68A5-C093-DB75-795ADBAFCBF7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42" creationId="{58E3F52D-A485-A91A-2B4E-ABADC4C969C4}"/>
          </ac:spMkLst>
        </pc:spChg>
        <pc:spChg chg="add mod">
          <ac:chgData name="Hanneke Vink - van Duren" userId="6a363cd0-5fba-4a61-8782-71b0725cc752" providerId="ADAL" clId="{2522BE2F-E8CB-421D-85A8-32EE7E635ADA}" dt="2024-09-16T07:36:21.581" v="1374"/>
          <ac:spMkLst>
            <pc:docMk/>
            <pc:sldMk cId="1192731260" sldId="345"/>
            <ac:spMk id="145" creationId="{4D5B1A2D-1404-66A6-0699-605C2D58000D}"/>
          </ac:spMkLst>
        </pc:spChg>
        <pc:picChg chg="del">
          <ac:chgData name="Hanneke Vink - van Duren" userId="6a363cd0-5fba-4a61-8782-71b0725cc752" providerId="ADAL" clId="{2522BE2F-E8CB-421D-85A8-32EE7E635ADA}" dt="2024-09-16T07:19:55.089" v="1269" actId="478"/>
          <ac:picMkLst>
            <pc:docMk/>
            <pc:sldMk cId="1192731260" sldId="345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19:55.089" v="1269" actId="478"/>
          <ac:picMkLst>
            <pc:docMk/>
            <pc:sldMk cId="1192731260" sldId="345"/>
            <ac:picMk id="16" creationId="{0B568C70-9EA0-62AF-7A45-E0AE0D33F74E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17" creationId="{89384BCE-BC3B-5FA8-38B1-A9D55B04F166}"/>
          </ac:picMkLst>
        </pc:picChg>
        <pc:picChg chg="del">
          <ac:chgData name="Hanneke Vink - van Duren" userId="6a363cd0-5fba-4a61-8782-71b0725cc752" providerId="ADAL" clId="{2522BE2F-E8CB-421D-85A8-32EE7E635ADA}" dt="2024-09-16T07:19:55.089" v="1269" actId="478"/>
          <ac:picMkLst>
            <pc:docMk/>
            <pc:sldMk cId="1192731260" sldId="345"/>
            <ac:picMk id="22" creationId="{13B1DC5D-C64A-81CE-3623-6A243F3ECA81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26" creationId="{DA0D552A-7900-D3AA-BD18-31E9F7E78CD6}"/>
          </ac:picMkLst>
        </pc:picChg>
        <pc:picChg chg="del">
          <ac:chgData name="Hanneke Vink - van Duren" userId="6a363cd0-5fba-4a61-8782-71b0725cc752" providerId="ADAL" clId="{2522BE2F-E8CB-421D-85A8-32EE7E635ADA}" dt="2024-09-16T07:19:55.089" v="1269" actId="478"/>
          <ac:picMkLst>
            <pc:docMk/>
            <pc:sldMk cId="1192731260" sldId="345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19:19.023" v="1266" actId="478"/>
          <ac:picMkLst>
            <pc:docMk/>
            <pc:sldMk cId="1192731260" sldId="345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19:19.023" v="1266" actId="478"/>
          <ac:picMkLst>
            <pc:docMk/>
            <pc:sldMk cId="1192731260" sldId="345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19:19.023" v="1266" actId="478"/>
          <ac:picMkLst>
            <pc:docMk/>
            <pc:sldMk cId="1192731260" sldId="345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19:19.023" v="1266" actId="478"/>
          <ac:picMkLst>
            <pc:docMk/>
            <pc:sldMk cId="1192731260" sldId="345"/>
            <ac:picMk id="46" creationId="{FB183B90-102E-6371-E0E4-359E65CF2B14}"/>
          </ac:picMkLst>
        </pc:picChg>
        <pc:picChg chg="del">
          <ac:chgData name="Hanneke Vink - van Duren" userId="6a363cd0-5fba-4a61-8782-71b0725cc752" providerId="ADAL" clId="{2522BE2F-E8CB-421D-85A8-32EE7E635ADA}" dt="2024-09-16T07:19:19.023" v="1266" actId="478"/>
          <ac:picMkLst>
            <pc:docMk/>
            <pc:sldMk cId="1192731260" sldId="345"/>
            <ac:picMk id="49" creationId="{6EB4D6A6-D5C2-58F7-E5F1-79471B678463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51" creationId="{9E8292A2-85DA-1816-897D-3BB5F8F07A00}"/>
          </ac:picMkLst>
        </pc:picChg>
        <pc:picChg chg="del">
          <ac:chgData name="Hanneke Vink - van Duren" userId="6a363cd0-5fba-4a61-8782-71b0725cc752" providerId="ADAL" clId="{2522BE2F-E8CB-421D-85A8-32EE7E635ADA}" dt="2024-09-16T07:19:19.023" v="1266" actId="478"/>
          <ac:picMkLst>
            <pc:docMk/>
            <pc:sldMk cId="1192731260" sldId="345"/>
            <ac:picMk id="52" creationId="{FCC31FEB-430B-F2FA-76F7-03300474B3FA}"/>
          </ac:picMkLst>
        </pc:picChg>
        <pc:picChg chg="del">
          <ac:chgData name="Hanneke Vink - van Duren" userId="6a363cd0-5fba-4a61-8782-71b0725cc752" providerId="ADAL" clId="{2522BE2F-E8CB-421D-85A8-32EE7E635ADA}" dt="2024-09-16T07:19:19.023" v="1266" actId="478"/>
          <ac:picMkLst>
            <pc:docMk/>
            <pc:sldMk cId="1192731260" sldId="345"/>
            <ac:picMk id="53" creationId="{2E04B2DE-2CDD-4136-5A0A-3D2052EC5E95}"/>
          </ac:picMkLst>
        </pc:picChg>
        <pc:picChg chg="del">
          <ac:chgData name="Hanneke Vink - van Duren" userId="6a363cd0-5fba-4a61-8782-71b0725cc752" providerId="ADAL" clId="{2522BE2F-E8CB-421D-85A8-32EE7E635ADA}" dt="2024-09-16T07:19:19.023" v="1266" actId="478"/>
          <ac:picMkLst>
            <pc:docMk/>
            <pc:sldMk cId="1192731260" sldId="345"/>
            <ac:picMk id="54" creationId="{4F8B09BA-9DC7-6E37-D5EB-B887ABA50CE9}"/>
          </ac:picMkLst>
        </pc:picChg>
        <pc:picChg chg="del">
          <ac:chgData name="Hanneke Vink - van Duren" userId="6a363cd0-5fba-4a61-8782-71b0725cc752" providerId="ADAL" clId="{2522BE2F-E8CB-421D-85A8-32EE7E635ADA}" dt="2024-09-16T07:19:55.089" v="1269" actId="478"/>
          <ac:picMkLst>
            <pc:docMk/>
            <pc:sldMk cId="1192731260" sldId="345"/>
            <ac:picMk id="55" creationId="{CEEA2FB8-176F-7699-749A-6D9809B46FBB}"/>
          </ac:picMkLst>
        </pc:picChg>
        <pc:picChg chg="del">
          <ac:chgData name="Hanneke Vink - van Duren" userId="6a363cd0-5fba-4a61-8782-71b0725cc752" providerId="ADAL" clId="{2522BE2F-E8CB-421D-85A8-32EE7E635ADA}" dt="2024-09-16T07:19:55.089" v="1269" actId="478"/>
          <ac:picMkLst>
            <pc:docMk/>
            <pc:sldMk cId="1192731260" sldId="345"/>
            <ac:picMk id="56" creationId="{F84F7F8B-3F2B-9999-ACFE-873044F75693}"/>
          </ac:picMkLst>
        </pc:picChg>
        <pc:picChg chg="del">
          <ac:chgData name="Hanneke Vink - van Duren" userId="6a363cd0-5fba-4a61-8782-71b0725cc752" providerId="ADAL" clId="{2522BE2F-E8CB-421D-85A8-32EE7E635ADA}" dt="2024-09-16T07:19:55.089" v="1269" actId="478"/>
          <ac:picMkLst>
            <pc:docMk/>
            <pc:sldMk cId="1192731260" sldId="345"/>
            <ac:picMk id="57" creationId="{04CFE426-8228-0F3B-1E4E-18BC33C3CFD5}"/>
          </ac:picMkLst>
        </pc:picChg>
        <pc:picChg chg="del">
          <ac:chgData name="Hanneke Vink - van Duren" userId="6a363cd0-5fba-4a61-8782-71b0725cc752" providerId="ADAL" clId="{2522BE2F-E8CB-421D-85A8-32EE7E635ADA}" dt="2024-09-16T07:19:55.089" v="1269" actId="478"/>
          <ac:picMkLst>
            <pc:docMk/>
            <pc:sldMk cId="1192731260" sldId="345"/>
            <ac:picMk id="58" creationId="{B2B26CA5-316F-FDA6-54BF-3EC57DDAFC13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59" creationId="{F889F90C-B386-0187-E133-8C7B3186CC52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65" creationId="{253EBD48-F6BB-D2CC-AEEB-F13BDE334DF5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66" creationId="{725F632B-E6BF-C781-5607-200D86A9454E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70" creationId="{1862D21B-C111-C358-F5E1-1DFD7E6BC9E6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71" creationId="{BD640977-EE3C-416B-2A34-3E4E8F55766A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77" creationId="{37ABE5E5-6CAF-241F-81AF-F85B5E0047C1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78" creationId="{3CAFE418-7DDA-BF31-EC3F-B4803294783D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82" creationId="{00C5A05D-C935-CF9D-0BAE-DAD374414EF3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83" creationId="{95D5549B-B5E6-7E4B-3FFB-DFF92CF92845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89" creationId="{C9109317-885A-D774-62BB-585EDEEB5058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90" creationId="{D30E66D5-2981-BF19-CF3A-82518FE6A5EC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94" creationId="{269388D7-6CE8-057D-7CF2-03EC751C5369}"/>
          </ac:picMkLst>
        </pc:picChg>
        <pc:picChg chg="add del mod">
          <ac:chgData name="Hanneke Vink - van Duren" userId="6a363cd0-5fba-4a61-8782-71b0725cc752" providerId="ADAL" clId="{2522BE2F-E8CB-421D-85A8-32EE7E635ADA}" dt="2024-09-16T07:36:20.239" v="1373" actId="478"/>
          <ac:picMkLst>
            <pc:docMk/>
            <pc:sldMk cId="1192731260" sldId="345"/>
            <ac:picMk id="95" creationId="{E3E56355-F83E-AE89-20E9-2DEA2F0B0F4D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01" creationId="{5FD2D91B-4D34-C731-CD7F-E6974522441B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02" creationId="{3863821E-E55F-5958-1B99-CE6A2C7DD4D8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07" creationId="{2648571C-4AF7-607E-11A2-264464E189A2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08" creationId="{2779EF94-DFE0-8EF1-50B6-A51A59517D00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13" creationId="{43219192-11E2-8F2D-AC17-8F896307A061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14" creationId="{843367CC-A8C3-37F0-C48E-7DA23EBCC954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19" creationId="{DE5E120D-532F-E26F-54C9-D1E48F80EBC5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20" creationId="{039B5536-16E0-827B-10BF-9FC0D3261C7D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25" creationId="{7F068F2E-719F-B685-C073-89FFE6E1FC46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26" creationId="{C13378E0-4EB2-87CC-62C7-396E69B781BD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31" creationId="{81B4078E-F1AF-4184-E1BF-8B22004E3590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32" creationId="{42178867-676D-BCFF-9922-3A94B37E1AB7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37" creationId="{90761781-A46B-4A0A-6DF6-59F2387027E0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38" creationId="{12F97972-82CD-2438-6D19-EDBF297E9515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43" creationId="{3D8426BA-0895-B46B-711B-9B6DA6C5BC4E}"/>
          </ac:picMkLst>
        </pc:picChg>
        <pc:picChg chg="add mod">
          <ac:chgData name="Hanneke Vink - van Duren" userId="6a363cd0-5fba-4a61-8782-71b0725cc752" providerId="ADAL" clId="{2522BE2F-E8CB-421D-85A8-32EE7E635ADA}" dt="2024-09-16T07:36:21.581" v="1374"/>
          <ac:picMkLst>
            <pc:docMk/>
            <pc:sldMk cId="1192731260" sldId="345"/>
            <ac:picMk id="144" creationId="{E9957318-DBB4-D6F6-3C5F-7395D97E4106}"/>
          </ac:picMkLst>
        </pc:picChg>
        <pc:cxnChg chg="del">
          <ac:chgData name="Hanneke Vink - van Duren" userId="6a363cd0-5fba-4a61-8782-71b0725cc752" providerId="ADAL" clId="{2522BE2F-E8CB-421D-85A8-32EE7E635ADA}" dt="2024-09-16T07:19:55.089" v="1269" actId="478"/>
          <ac:cxnSpMkLst>
            <pc:docMk/>
            <pc:sldMk cId="1192731260" sldId="345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19:55.089" v="1269" actId="478"/>
          <ac:cxnSpMkLst>
            <pc:docMk/>
            <pc:sldMk cId="1192731260" sldId="345"/>
            <ac:cxnSpMk id="11" creationId="{3E6BC632-DC33-D0A5-4541-1B9114CE1720}"/>
          </ac:cxnSpMkLst>
        </pc:cxnChg>
        <pc:cxnChg chg="add del mod">
          <ac:chgData name="Hanneke Vink - van Duren" userId="6a363cd0-5fba-4a61-8782-71b0725cc752" providerId="ADAL" clId="{2522BE2F-E8CB-421D-85A8-32EE7E635ADA}" dt="2024-09-16T07:36:20.239" v="1373" actId="478"/>
          <ac:cxnSpMkLst>
            <pc:docMk/>
            <pc:sldMk cId="1192731260" sldId="345"/>
            <ac:cxnSpMk id="13" creationId="{51D8935F-0473-725C-BE19-BB1451256CF6}"/>
          </ac:cxnSpMkLst>
        </pc:cxnChg>
        <pc:cxnChg chg="del">
          <ac:chgData name="Hanneke Vink - van Duren" userId="6a363cd0-5fba-4a61-8782-71b0725cc752" providerId="ADAL" clId="{2522BE2F-E8CB-421D-85A8-32EE7E635ADA}" dt="2024-09-16T07:19:55.089" v="1269" actId="478"/>
          <ac:cxnSpMkLst>
            <pc:docMk/>
            <pc:sldMk cId="1192731260" sldId="345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19:55.089" v="1269" actId="478"/>
          <ac:cxnSpMkLst>
            <pc:docMk/>
            <pc:sldMk cId="1192731260" sldId="345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19:19.023" v="1266" actId="478"/>
          <ac:cxnSpMkLst>
            <pc:docMk/>
            <pc:sldMk cId="1192731260" sldId="345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19:19.023" v="1266" actId="478"/>
          <ac:cxnSpMkLst>
            <pc:docMk/>
            <pc:sldMk cId="1192731260" sldId="345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19:19.023" v="1266" actId="478"/>
          <ac:cxnSpMkLst>
            <pc:docMk/>
            <pc:sldMk cId="1192731260" sldId="345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19:19.023" v="1266" actId="478"/>
          <ac:cxnSpMkLst>
            <pc:docMk/>
            <pc:sldMk cId="1192731260" sldId="345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6:20.239" v="1373" actId="478"/>
          <ac:cxnSpMkLst>
            <pc:docMk/>
            <pc:sldMk cId="1192731260" sldId="345"/>
            <ac:cxnSpMk id="48" creationId="{1CA6CD59-B81C-4EC0-FE46-7748C70A348B}"/>
          </ac:cxnSpMkLst>
        </pc:cxnChg>
        <pc:cxnChg chg="add del mod">
          <ac:chgData name="Hanneke Vink - van Duren" userId="6a363cd0-5fba-4a61-8782-71b0725cc752" providerId="ADAL" clId="{2522BE2F-E8CB-421D-85A8-32EE7E635ADA}" dt="2024-09-16T07:36:20.239" v="1373" actId="478"/>
          <ac:cxnSpMkLst>
            <pc:docMk/>
            <pc:sldMk cId="1192731260" sldId="345"/>
            <ac:cxnSpMk id="63" creationId="{5D0584D4-B506-D2EE-0D0D-C0299A726369}"/>
          </ac:cxnSpMkLst>
        </pc:cxnChg>
        <pc:cxnChg chg="add del mod">
          <ac:chgData name="Hanneke Vink - van Duren" userId="6a363cd0-5fba-4a61-8782-71b0725cc752" providerId="ADAL" clId="{2522BE2F-E8CB-421D-85A8-32EE7E635ADA}" dt="2024-09-16T07:36:20.239" v="1373" actId="478"/>
          <ac:cxnSpMkLst>
            <pc:docMk/>
            <pc:sldMk cId="1192731260" sldId="345"/>
            <ac:cxnSpMk id="68" creationId="{ECFEB1FA-ABEF-DA36-ECE1-4E13E0B2AD5E}"/>
          </ac:cxnSpMkLst>
        </pc:cxnChg>
        <pc:cxnChg chg="add del mod">
          <ac:chgData name="Hanneke Vink - van Duren" userId="6a363cd0-5fba-4a61-8782-71b0725cc752" providerId="ADAL" clId="{2522BE2F-E8CB-421D-85A8-32EE7E635ADA}" dt="2024-09-16T07:36:20.239" v="1373" actId="478"/>
          <ac:cxnSpMkLst>
            <pc:docMk/>
            <pc:sldMk cId="1192731260" sldId="345"/>
            <ac:cxnSpMk id="75" creationId="{8775C355-24F0-6180-FE45-27E0CF6458E5}"/>
          </ac:cxnSpMkLst>
        </pc:cxnChg>
        <pc:cxnChg chg="add del mod">
          <ac:chgData name="Hanneke Vink - van Duren" userId="6a363cd0-5fba-4a61-8782-71b0725cc752" providerId="ADAL" clId="{2522BE2F-E8CB-421D-85A8-32EE7E635ADA}" dt="2024-09-16T07:36:20.239" v="1373" actId="478"/>
          <ac:cxnSpMkLst>
            <pc:docMk/>
            <pc:sldMk cId="1192731260" sldId="345"/>
            <ac:cxnSpMk id="80" creationId="{6E2F2716-9D67-5832-6D0C-561BB8C5C87F}"/>
          </ac:cxnSpMkLst>
        </pc:cxnChg>
        <pc:cxnChg chg="add del mod">
          <ac:chgData name="Hanneke Vink - van Duren" userId="6a363cd0-5fba-4a61-8782-71b0725cc752" providerId="ADAL" clId="{2522BE2F-E8CB-421D-85A8-32EE7E635ADA}" dt="2024-09-16T07:36:20.239" v="1373" actId="478"/>
          <ac:cxnSpMkLst>
            <pc:docMk/>
            <pc:sldMk cId="1192731260" sldId="345"/>
            <ac:cxnSpMk id="87" creationId="{B1337086-2ABF-505B-766C-729B477D2EF0}"/>
          </ac:cxnSpMkLst>
        </pc:cxnChg>
        <pc:cxnChg chg="add del mod">
          <ac:chgData name="Hanneke Vink - van Duren" userId="6a363cd0-5fba-4a61-8782-71b0725cc752" providerId="ADAL" clId="{2522BE2F-E8CB-421D-85A8-32EE7E635ADA}" dt="2024-09-16T07:36:20.239" v="1373" actId="478"/>
          <ac:cxnSpMkLst>
            <pc:docMk/>
            <pc:sldMk cId="1192731260" sldId="345"/>
            <ac:cxnSpMk id="92" creationId="{B2733405-2458-A637-9214-CE9A0DBB5DED}"/>
          </ac:cxnSpMkLst>
        </pc:cxnChg>
        <pc:cxnChg chg="add mod">
          <ac:chgData name="Hanneke Vink - van Duren" userId="6a363cd0-5fba-4a61-8782-71b0725cc752" providerId="ADAL" clId="{2522BE2F-E8CB-421D-85A8-32EE7E635ADA}" dt="2024-09-16T07:36:21.581" v="1374"/>
          <ac:cxnSpMkLst>
            <pc:docMk/>
            <pc:sldMk cId="1192731260" sldId="345"/>
            <ac:cxnSpMk id="99" creationId="{80DA1487-97B2-8798-0A67-6664CA528A28}"/>
          </ac:cxnSpMkLst>
        </pc:cxnChg>
        <pc:cxnChg chg="add mod">
          <ac:chgData name="Hanneke Vink - van Duren" userId="6a363cd0-5fba-4a61-8782-71b0725cc752" providerId="ADAL" clId="{2522BE2F-E8CB-421D-85A8-32EE7E635ADA}" dt="2024-09-16T07:36:21.581" v="1374"/>
          <ac:cxnSpMkLst>
            <pc:docMk/>
            <pc:sldMk cId="1192731260" sldId="345"/>
            <ac:cxnSpMk id="105" creationId="{629057EF-FAC7-5F66-331D-D5E3B5F19886}"/>
          </ac:cxnSpMkLst>
        </pc:cxnChg>
        <pc:cxnChg chg="add mod">
          <ac:chgData name="Hanneke Vink - van Duren" userId="6a363cd0-5fba-4a61-8782-71b0725cc752" providerId="ADAL" clId="{2522BE2F-E8CB-421D-85A8-32EE7E635ADA}" dt="2024-09-16T07:36:21.581" v="1374"/>
          <ac:cxnSpMkLst>
            <pc:docMk/>
            <pc:sldMk cId="1192731260" sldId="345"/>
            <ac:cxnSpMk id="111" creationId="{7A3CD176-61B5-1590-FD9F-5FEB53873E23}"/>
          </ac:cxnSpMkLst>
        </pc:cxnChg>
        <pc:cxnChg chg="add mod">
          <ac:chgData name="Hanneke Vink - van Duren" userId="6a363cd0-5fba-4a61-8782-71b0725cc752" providerId="ADAL" clId="{2522BE2F-E8CB-421D-85A8-32EE7E635ADA}" dt="2024-09-16T07:36:21.581" v="1374"/>
          <ac:cxnSpMkLst>
            <pc:docMk/>
            <pc:sldMk cId="1192731260" sldId="345"/>
            <ac:cxnSpMk id="117" creationId="{193E6C2F-0598-B3B9-18AE-8FFDC9B83D2B}"/>
          </ac:cxnSpMkLst>
        </pc:cxnChg>
        <pc:cxnChg chg="add mod">
          <ac:chgData name="Hanneke Vink - van Duren" userId="6a363cd0-5fba-4a61-8782-71b0725cc752" providerId="ADAL" clId="{2522BE2F-E8CB-421D-85A8-32EE7E635ADA}" dt="2024-09-16T07:36:21.581" v="1374"/>
          <ac:cxnSpMkLst>
            <pc:docMk/>
            <pc:sldMk cId="1192731260" sldId="345"/>
            <ac:cxnSpMk id="123" creationId="{0F8F374D-FFC8-43E5-13A7-0AFE47F068B0}"/>
          </ac:cxnSpMkLst>
        </pc:cxnChg>
        <pc:cxnChg chg="add mod">
          <ac:chgData name="Hanneke Vink - van Duren" userId="6a363cd0-5fba-4a61-8782-71b0725cc752" providerId="ADAL" clId="{2522BE2F-E8CB-421D-85A8-32EE7E635ADA}" dt="2024-09-16T07:36:21.581" v="1374"/>
          <ac:cxnSpMkLst>
            <pc:docMk/>
            <pc:sldMk cId="1192731260" sldId="345"/>
            <ac:cxnSpMk id="129" creationId="{F1494474-5FCB-D24C-9D67-577B3D40A718}"/>
          </ac:cxnSpMkLst>
        </pc:cxnChg>
        <pc:cxnChg chg="add mod">
          <ac:chgData name="Hanneke Vink - van Duren" userId="6a363cd0-5fba-4a61-8782-71b0725cc752" providerId="ADAL" clId="{2522BE2F-E8CB-421D-85A8-32EE7E635ADA}" dt="2024-09-16T07:36:21.581" v="1374"/>
          <ac:cxnSpMkLst>
            <pc:docMk/>
            <pc:sldMk cId="1192731260" sldId="345"/>
            <ac:cxnSpMk id="135" creationId="{700BF11F-8FC7-8CF9-02E6-58F75F15891D}"/>
          </ac:cxnSpMkLst>
        </pc:cxnChg>
        <pc:cxnChg chg="add mod">
          <ac:chgData name="Hanneke Vink - van Duren" userId="6a363cd0-5fba-4a61-8782-71b0725cc752" providerId="ADAL" clId="{2522BE2F-E8CB-421D-85A8-32EE7E635ADA}" dt="2024-09-16T07:36:21.581" v="1374"/>
          <ac:cxnSpMkLst>
            <pc:docMk/>
            <pc:sldMk cId="1192731260" sldId="345"/>
            <ac:cxnSpMk id="141" creationId="{4908F9BC-DF1F-FC57-6455-1B0BD784B12D}"/>
          </ac:cxnSpMkLst>
        </pc:cxnChg>
      </pc:sldChg>
      <pc:sldChg chg="addSp delSp modSp mod">
        <pc:chgData name="Hanneke Vink - van Duren" userId="6a363cd0-5fba-4a61-8782-71b0725cc752" providerId="ADAL" clId="{2522BE2F-E8CB-421D-85A8-32EE7E635ADA}" dt="2024-09-12T18:51:48.218" v="833" actId="1076"/>
        <pc:sldMkLst>
          <pc:docMk/>
          <pc:sldMk cId="3224363034" sldId="346"/>
        </pc:sldMkLst>
        <pc:spChg chg="del">
          <ac:chgData name="Hanneke Vink - van Duren" userId="6a363cd0-5fba-4a61-8782-71b0725cc752" providerId="ADAL" clId="{2522BE2F-E8CB-421D-85A8-32EE7E635ADA}" dt="2024-09-12T18:41:56.734" v="749" actId="478"/>
          <ac:spMkLst>
            <pc:docMk/>
            <pc:sldMk cId="3224363034" sldId="346"/>
            <ac:spMk id="2" creationId="{3D4E6A3B-AB27-6017-8023-03344F1E065A}"/>
          </ac:spMkLst>
        </pc:spChg>
        <pc:spChg chg="del">
          <ac:chgData name="Hanneke Vink - van Duren" userId="6a363cd0-5fba-4a61-8782-71b0725cc752" providerId="ADAL" clId="{2522BE2F-E8CB-421D-85A8-32EE7E635ADA}" dt="2024-09-12T18:41:56.734" v="749" actId="478"/>
          <ac:spMkLst>
            <pc:docMk/>
            <pc:sldMk cId="3224363034" sldId="346"/>
            <ac:spMk id="3" creationId="{73ABBFC5-67AB-58F8-1D01-3656C33301FE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4" creationId="{2E5F5878-93BA-0E77-B65C-B31C2DAFB6B3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5" creationId="{0A23EFB7-5423-304E-646E-34BA6C86100D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6" creationId="{4CED5FB0-110F-BE38-0A74-50A69F73C537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7" creationId="{371D19D4-5C1B-69C5-CF35-C524B1C7EB4B}"/>
          </ac:spMkLst>
        </pc:spChg>
        <pc:spChg chg="del">
          <ac:chgData name="Hanneke Vink - van Duren" userId="6a363cd0-5fba-4a61-8782-71b0725cc752" providerId="ADAL" clId="{2522BE2F-E8CB-421D-85A8-32EE7E635ADA}" dt="2024-09-12T18:41:56.734" v="749" actId="478"/>
          <ac:spMkLst>
            <pc:docMk/>
            <pc:sldMk cId="3224363034" sldId="346"/>
            <ac:spMk id="8" creationId="{606226DF-E3D1-0DBA-2D69-B15DEA82E344}"/>
          </ac:spMkLst>
        </pc:spChg>
        <pc:spChg chg="del">
          <ac:chgData name="Hanneke Vink - van Duren" userId="6a363cd0-5fba-4a61-8782-71b0725cc752" providerId="ADAL" clId="{2522BE2F-E8CB-421D-85A8-32EE7E635ADA}" dt="2024-09-12T18:41:56.734" v="749" actId="478"/>
          <ac:spMkLst>
            <pc:docMk/>
            <pc:sldMk cId="3224363034" sldId="346"/>
            <ac:spMk id="9" creationId="{D26FF7E3-9D0D-A211-3D47-5D5BEEA7670A}"/>
          </ac:spMkLst>
        </pc:spChg>
        <pc:spChg chg="del">
          <ac:chgData name="Hanneke Vink - van Duren" userId="6a363cd0-5fba-4a61-8782-71b0725cc752" providerId="ADAL" clId="{2522BE2F-E8CB-421D-85A8-32EE7E635ADA}" dt="2024-09-12T18:42:01.908" v="750" actId="478"/>
          <ac:spMkLst>
            <pc:docMk/>
            <pc:sldMk cId="3224363034" sldId="346"/>
            <ac:spMk id="10" creationId="{ED814DA0-4C8C-820A-422D-EA0E999175C0}"/>
          </ac:spMkLst>
        </pc:spChg>
        <pc:spChg chg="del">
          <ac:chgData name="Hanneke Vink - van Duren" userId="6a363cd0-5fba-4a61-8782-71b0725cc752" providerId="ADAL" clId="{2522BE2F-E8CB-421D-85A8-32EE7E635ADA}" dt="2024-09-12T18:42:01.908" v="750" actId="478"/>
          <ac:spMkLst>
            <pc:docMk/>
            <pc:sldMk cId="3224363034" sldId="346"/>
            <ac:spMk id="11" creationId="{A15B57C8-0546-0E8E-C4E1-79CA2428B32A}"/>
          </ac:spMkLst>
        </pc:spChg>
        <pc:spChg chg="del">
          <ac:chgData name="Hanneke Vink - van Duren" userId="6a363cd0-5fba-4a61-8782-71b0725cc752" providerId="ADAL" clId="{2522BE2F-E8CB-421D-85A8-32EE7E635ADA}" dt="2024-09-12T18:41:56.734" v="749" actId="478"/>
          <ac:spMkLst>
            <pc:docMk/>
            <pc:sldMk cId="3224363034" sldId="346"/>
            <ac:spMk id="12" creationId="{45C38BF5-528C-8C0D-C669-169AD273DAD2}"/>
          </ac:spMkLst>
        </pc:spChg>
        <pc:spChg chg="del">
          <ac:chgData name="Hanneke Vink - van Duren" userId="6a363cd0-5fba-4a61-8782-71b0725cc752" providerId="ADAL" clId="{2522BE2F-E8CB-421D-85A8-32EE7E635ADA}" dt="2024-09-12T18:41:56.734" v="749" actId="478"/>
          <ac:spMkLst>
            <pc:docMk/>
            <pc:sldMk cId="3224363034" sldId="346"/>
            <ac:spMk id="13" creationId="{F11F2503-2D6A-C952-1D2B-FC95E06B0F18}"/>
          </ac:spMkLst>
        </pc:spChg>
        <pc:spChg chg="add mod">
          <ac:chgData name="Hanneke Vink - van Duren" userId="6a363cd0-5fba-4a61-8782-71b0725cc752" providerId="ADAL" clId="{2522BE2F-E8CB-421D-85A8-32EE7E635ADA}" dt="2024-09-12T18:42:03.348" v="751"/>
          <ac:spMkLst>
            <pc:docMk/>
            <pc:sldMk cId="3224363034" sldId="346"/>
            <ac:spMk id="14" creationId="{68B4D92F-2E67-956A-CCD2-2B0FD8A716FA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15" creationId="{B3A2E1A6-7DB0-D097-1226-87F06A191593}"/>
          </ac:spMkLst>
        </pc:spChg>
        <pc:spChg chg="add mod">
          <ac:chgData name="Hanneke Vink - van Duren" userId="6a363cd0-5fba-4a61-8782-71b0725cc752" providerId="ADAL" clId="{2522BE2F-E8CB-421D-85A8-32EE7E635ADA}" dt="2024-09-12T18:42:03.348" v="751"/>
          <ac:spMkLst>
            <pc:docMk/>
            <pc:sldMk cId="3224363034" sldId="346"/>
            <ac:spMk id="17" creationId="{777BE2F1-7151-C787-4A60-46A7EB8E1785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18" creationId="{CF714788-6BAE-5D06-CB28-887C517BF686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20" creationId="{369605A7-47C1-B091-BBBF-61570E72688A}"/>
          </ac:spMkLst>
        </pc:spChg>
        <pc:spChg chg="add mod">
          <ac:chgData name="Hanneke Vink - van Duren" userId="6a363cd0-5fba-4a61-8782-71b0725cc752" providerId="ADAL" clId="{2522BE2F-E8CB-421D-85A8-32EE7E635ADA}" dt="2024-09-12T18:42:03.348" v="751"/>
          <ac:spMkLst>
            <pc:docMk/>
            <pc:sldMk cId="3224363034" sldId="346"/>
            <ac:spMk id="21" creationId="{36BCDD4C-9C5D-530C-81BF-B59D88875959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23" creationId="{9B733FF4-C2A9-6A47-3FB0-708DE3A8018C}"/>
          </ac:spMkLst>
        </pc:spChg>
        <pc:spChg chg="add mod">
          <ac:chgData name="Hanneke Vink - van Duren" userId="6a363cd0-5fba-4a61-8782-71b0725cc752" providerId="ADAL" clId="{2522BE2F-E8CB-421D-85A8-32EE7E635ADA}" dt="2024-09-12T18:42:03.348" v="751"/>
          <ac:spMkLst>
            <pc:docMk/>
            <pc:sldMk cId="3224363034" sldId="346"/>
            <ac:spMk id="24" creationId="{01BFC886-B750-7576-E389-AE8DB25934F5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26" creationId="{201C12F7-5566-DAA2-793C-10CC7B66AC89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27" creationId="{F71B3D04-E373-A559-581D-58F3A8917E06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28" creationId="{31771626-EC2E-A32B-7F4C-82A9E64ECE60}"/>
          </ac:spMkLst>
        </pc:spChg>
        <pc:spChg chg="del">
          <ac:chgData name="Hanneke Vink - van Duren" userId="6a363cd0-5fba-4a61-8782-71b0725cc752" providerId="ADAL" clId="{2522BE2F-E8CB-421D-85A8-32EE7E635ADA}" dt="2024-09-12T18:41:50.611" v="748" actId="478"/>
          <ac:spMkLst>
            <pc:docMk/>
            <pc:sldMk cId="3224363034" sldId="346"/>
            <ac:spMk id="29" creationId="{531C7E7B-4057-3DCD-5FC9-E135F290A892}"/>
          </ac:spMkLst>
        </pc:spChg>
        <pc:spChg chg="add mod">
          <ac:chgData name="Hanneke Vink - van Duren" userId="6a363cd0-5fba-4a61-8782-71b0725cc752" providerId="ADAL" clId="{2522BE2F-E8CB-421D-85A8-32EE7E635ADA}" dt="2024-09-12T18:42:11.079" v="753" actId="1076"/>
          <ac:spMkLst>
            <pc:docMk/>
            <pc:sldMk cId="3224363034" sldId="346"/>
            <ac:spMk id="30" creationId="{69F2CD72-8EBE-7C99-5E9F-4178D9965440}"/>
          </ac:spMkLst>
        </pc:spChg>
        <pc:spChg chg="del">
          <ac:chgData name="Hanneke Vink - van Duren" userId="6a363cd0-5fba-4a61-8782-71b0725cc752" providerId="ADAL" clId="{2522BE2F-E8CB-421D-85A8-32EE7E635ADA}" dt="2024-09-12T18:41:56.734" v="749" actId="478"/>
          <ac:spMkLst>
            <pc:docMk/>
            <pc:sldMk cId="3224363034" sldId="346"/>
            <ac:spMk id="31" creationId="{67B4E475-7E65-FE0B-C953-127CCCA97694}"/>
          </ac:spMkLst>
        </pc:spChg>
        <pc:spChg chg="del">
          <ac:chgData name="Hanneke Vink - van Duren" userId="6a363cd0-5fba-4a61-8782-71b0725cc752" providerId="ADAL" clId="{2522BE2F-E8CB-421D-85A8-32EE7E635ADA}" dt="2024-09-12T18:41:56.734" v="749" actId="478"/>
          <ac:spMkLst>
            <pc:docMk/>
            <pc:sldMk cId="3224363034" sldId="346"/>
            <ac:spMk id="32" creationId="{447E509E-B162-F663-1713-89B5E702EBC3}"/>
          </ac:spMkLst>
        </pc:spChg>
        <pc:spChg chg="del">
          <ac:chgData name="Hanneke Vink - van Duren" userId="6a363cd0-5fba-4a61-8782-71b0725cc752" providerId="ADAL" clId="{2522BE2F-E8CB-421D-85A8-32EE7E635ADA}" dt="2024-09-12T18:41:56.734" v="749" actId="478"/>
          <ac:spMkLst>
            <pc:docMk/>
            <pc:sldMk cId="3224363034" sldId="346"/>
            <ac:spMk id="33" creationId="{62871178-D89C-4FC7-6B29-32F19EB8FEBF}"/>
          </ac:spMkLst>
        </pc:spChg>
        <pc:spChg chg="del">
          <ac:chgData name="Hanneke Vink - van Duren" userId="6a363cd0-5fba-4a61-8782-71b0725cc752" providerId="ADAL" clId="{2522BE2F-E8CB-421D-85A8-32EE7E635ADA}" dt="2024-09-12T18:41:56.734" v="749" actId="478"/>
          <ac:spMkLst>
            <pc:docMk/>
            <pc:sldMk cId="3224363034" sldId="346"/>
            <ac:spMk id="34" creationId="{EC46635E-403E-329F-2A1A-F7847F55F196}"/>
          </ac:spMkLst>
        </pc:spChg>
        <pc:spChg chg="add mod">
          <ac:chgData name="Hanneke Vink - van Duren" userId="6a363cd0-5fba-4a61-8782-71b0725cc752" providerId="ADAL" clId="{2522BE2F-E8CB-421D-85A8-32EE7E635ADA}" dt="2024-09-12T18:42:11.079" v="753" actId="1076"/>
          <ac:spMkLst>
            <pc:docMk/>
            <pc:sldMk cId="3224363034" sldId="346"/>
            <ac:spMk id="36" creationId="{A4467CAB-3462-A79C-D46E-B6655E92D938}"/>
          </ac:spMkLst>
        </pc:spChg>
        <pc:spChg chg="add mod">
          <ac:chgData name="Hanneke Vink - van Duren" userId="6a363cd0-5fba-4a61-8782-71b0725cc752" providerId="ADAL" clId="{2522BE2F-E8CB-421D-85A8-32EE7E635ADA}" dt="2024-09-12T18:42:11.079" v="753" actId="1076"/>
          <ac:spMkLst>
            <pc:docMk/>
            <pc:sldMk cId="3224363034" sldId="346"/>
            <ac:spMk id="38" creationId="{6EEB173A-A1E9-0035-0CCA-3FF24F02AB57}"/>
          </ac:spMkLst>
        </pc:spChg>
        <pc:spChg chg="add mod">
          <ac:chgData name="Hanneke Vink - van Duren" userId="6a363cd0-5fba-4a61-8782-71b0725cc752" providerId="ADAL" clId="{2522BE2F-E8CB-421D-85A8-32EE7E635ADA}" dt="2024-09-12T18:42:11.079" v="753" actId="1076"/>
          <ac:spMkLst>
            <pc:docMk/>
            <pc:sldMk cId="3224363034" sldId="346"/>
            <ac:spMk id="40" creationId="{48AE7FA6-534F-8DDA-8CC1-400DBBE78AA1}"/>
          </ac:spMkLst>
        </pc:spChg>
        <pc:picChg chg="add del mod">
          <ac:chgData name="Hanneke Vink - van Duren" userId="6a363cd0-5fba-4a61-8782-71b0725cc752" providerId="ADAL" clId="{2522BE2F-E8CB-421D-85A8-32EE7E635ADA}" dt="2024-09-12T18:51:09.934" v="820" actId="478"/>
          <ac:picMkLst>
            <pc:docMk/>
            <pc:sldMk cId="3224363034" sldId="346"/>
            <ac:picMk id="16" creationId="{E4B94BDC-CF41-CCC2-B061-3227D0C230C6}"/>
          </ac:picMkLst>
        </pc:picChg>
        <pc:picChg chg="add del mod">
          <ac:chgData name="Hanneke Vink - van Duren" userId="6a363cd0-5fba-4a61-8782-71b0725cc752" providerId="ADAL" clId="{2522BE2F-E8CB-421D-85A8-32EE7E635ADA}" dt="2024-09-12T18:51:19.491" v="823" actId="478"/>
          <ac:picMkLst>
            <pc:docMk/>
            <pc:sldMk cId="3224363034" sldId="346"/>
            <ac:picMk id="19" creationId="{985E19C7-B4A4-2E99-FF9F-270DAF80832F}"/>
          </ac:picMkLst>
        </pc:picChg>
        <pc:picChg chg="add del mod">
          <ac:chgData name="Hanneke Vink - van Duren" userId="6a363cd0-5fba-4a61-8782-71b0725cc752" providerId="ADAL" clId="{2522BE2F-E8CB-421D-85A8-32EE7E635ADA}" dt="2024-09-12T18:51:31.653" v="827" actId="478"/>
          <ac:picMkLst>
            <pc:docMk/>
            <pc:sldMk cId="3224363034" sldId="346"/>
            <ac:picMk id="22" creationId="{4CB4BA3E-86C5-882C-374F-6E7928765535}"/>
          </ac:picMkLst>
        </pc:picChg>
        <pc:picChg chg="add del mod">
          <ac:chgData name="Hanneke Vink - van Duren" userId="6a363cd0-5fba-4a61-8782-71b0725cc752" providerId="ADAL" clId="{2522BE2F-E8CB-421D-85A8-32EE7E635ADA}" dt="2024-09-12T18:51:42.947" v="831" actId="478"/>
          <ac:picMkLst>
            <pc:docMk/>
            <pc:sldMk cId="3224363034" sldId="346"/>
            <ac:picMk id="25" creationId="{BE388870-AD65-4016-E517-99747E3C7ED6}"/>
          </ac:picMkLst>
        </pc:picChg>
        <pc:picChg chg="add del mod">
          <ac:chgData name="Hanneke Vink - van Duren" userId="6a363cd0-5fba-4a61-8782-71b0725cc752" providerId="ADAL" clId="{2522BE2F-E8CB-421D-85A8-32EE7E635ADA}" dt="2024-09-12T18:50:00.179" v="799" actId="478"/>
          <ac:picMkLst>
            <pc:docMk/>
            <pc:sldMk cId="3224363034" sldId="346"/>
            <ac:picMk id="35" creationId="{0837B4D9-ED25-CA3C-BBA3-AFF0585D4F35}"/>
          </ac:picMkLst>
        </pc:picChg>
        <pc:picChg chg="add del mod">
          <ac:chgData name="Hanneke Vink - van Duren" userId="6a363cd0-5fba-4a61-8782-71b0725cc752" providerId="ADAL" clId="{2522BE2F-E8CB-421D-85A8-32EE7E635ADA}" dt="2024-09-12T18:50:48.678" v="811" actId="478"/>
          <ac:picMkLst>
            <pc:docMk/>
            <pc:sldMk cId="3224363034" sldId="346"/>
            <ac:picMk id="37" creationId="{81AF4BE4-3DD5-B819-02FE-F454C1CAFD1C}"/>
          </ac:picMkLst>
        </pc:picChg>
        <pc:picChg chg="add del mod">
          <ac:chgData name="Hanneke Vink - van Duren" userId="6a363cd0-5fba-4a61-8782-71b0725cc752" providerId="ADAL" clId="{2522BE2F-E8CB-421D-85A8-32EE7E635ADA}" dt="2024-09-12T18:50:56.290" v="814" actId="478"/>
          <ac:picMkLst>
            <pc:docMk/>
            <pc:sldMk cId="3224363034" sldId="346"/>
            <ac:picMk id="39" creationId="{3DE13133-D82F-3596-C207-BE0C88349DC5}"/>
          </ac:picMkLst>
        </pc:picChg>
        <pc:picChg chg="add del mod">
          <ac:chgData name="Hanneke Vink - van Duren" userId="6a363cd0-5fba-4a61-8782-71b0725cc752" providerId="ADAL" clId="{2522BE2F-E8CB-421D-85A8-32EE7E635ADA}" dt="2024-09-12T18:51:02.448" v="817" actId="478"/>
          <ac:picMkLst>
            <pc:docMk/>
            <pc:sldMk cId="3224363034" sldId="346"/>
            <ac:picMk id="41" creationId="{C9F787CF-5CBB-4DF4-4417-260A20B58C78}"/>
          </ac:picMkLst>
        </pc:picChg>
        <pc:picChg chg="add mod">
          <ac:chgData name="Hanneke Vink - van Duren" userId="6a363cd0-5fba-4a61-8782-71b0725cc752" providerId="ADAL" clId="{2522BE2F-E8CB-421D-85A8-32EE7E635ADA}" dt="2024-09-12T18:50:44.289" v="810" actId="1076"/>
          <ac:picMkLst>
            <pc:docMk/>
            <pc:sldMk cId="3224363034" sldId="346"/>
            <ac:picMk id="43" creationId="{47134E3C-E0E3-F048-9816-334EF7E19D9E}"/>
          </ac:picMkLst>
        </pc:picChg>
        <pc:picChg chg="add mod">
          <ac:chgData name="Hanneke Vink - van Duren" userId="6a363cd0-5fba-4a61-8782-71b0725cc752" providerId="ADAL" clId="{2522BE2F-E8CB-421D-85A8-32EE7E635ADA}" dt="2024-09-12T18:50:53.818" v="813" actId="1076"/>
          <ac:picMkLst>
            <pc:docMk/>
            <pc:sldMk cId="3224363034" sldId="346"/>
            <ac:picMk id="44" creationId="{C12EBD1D-C867-09DC-A4E5-7D7D48A63887}"/>
          </ac:picMkLst>
        </pc:picChg>
        <pc:picChg chg="add mod">
          <ac:chgData name="Hanneke Vink - van Duren" userId="6a363cd0-5fba-4a61-8782-71b0725cc752" providerId="ADAL" clId="{2522BE2F-E8CB-421D-85A8-32EE7E635ADA}" dt="2024-09-12T18:51:00.718" v="816" actId="1076"/>
          <ac:picMkLst>
            <pc:docMk/>
            <pc:sldMk cId="3224363034" sldId="346"/>
            <ac:picMk id="45" creationId="{43A23236-CC1C-0137-2E2C-D736A63E71D8}"/>
          </ac:picMkLst>
        </pc:picChg>
        <pc:picChg chg="add mod">
          <ac:chgData name="Hanneke Vink - van Duren" userId="6a363cd0-5fba-4a61-8782-71b0725cc752" providerId="ADAL" clId="{2522BE2F-E8CB-421D-85A8-32EE7E635ADA}" dt="2024-09-12T18:51:08.134" v="819" actId="1076"/>
          <ac:picMkLst>
            <pc:docMk/>
            <pc:sldMk cId="3224363034" sldId="346"/>
            <ac:picMk id="46" creationId="{B5CA3CB4-D34B-086C-40A7-F5C452073F50}"/>
          </ac:picMkLst>
        </pc:picChg>
        <pc:picChg chg="add mod">
          <ac:chgData name="Hanneke Vink - van Duren" userId="6a363cd0-5fba-4a61-8782-71b0725cc752" providerId="ADAL" clId="{2522BE2F-E8CB-421D-85A8-32EE7E635ADA}" dt="2024-09-12T18:51:17.521" v="822" actId="1076"/>
          <ac:picMkLst>
            <pc:docMk/>
            <pc:sldMk cId="3224363034" sldId="346"/>
            <ac:picMk id="47" creationId="{A42A8872-32B8-517A-E981-07955AF7E42A}"/>
          </ac:picMkLst>
        </pc:picChg>
        <pc:picChg chg="add mod">
          <ac:chgData name="Hanneke Vink - van Duren" userId="6a363cd0-5fba-4a61-8782-71b0725cc752" providerId="ADAL" clId="{2522BE2F-E8CB-421D-85A8-32EE7E635ADA}" dt="2024-09-12T18:51:29.141" v="826" actId="1076"/>
          <ac:picMkLst>
            <pc:docMk/>
            <pc:sldMk cId="3224363034" sldId="346"/>
            <ac:picMk id="48" creationId="{6F0D967C-FFCA-525A-6ACB-22F209618309}"/>
          </ac:picMkLst>
        </pc:picChg>
        <pc:picChg chg="add mod">
          <ac:chgData name="Hanneke Vink - van Duren" userId="6a363cd0-5fba-4a61-8782-71b0725cc752" providerId="ADAL" clId="{2522BE2F-E8CB-421D-85A8-32EE7E635ADA}" dt="2024-09-12T18:51:40.477" v="830" actId="1076"/>
          <ac:picMkLst>
            <pc:docMk/>
            <pc:sldMk cId="3224363034" sldId="346"/>
            <ac:picMk id="49" creationId="{00E83C10-0F00-C734-186C-8A29DA5AAC5A}"/>
          </ac:picMkLst>
        </pc:picChg>
        <pc:picChg chg="add mod">
          <ac:chgData name="Hanneke Vink - van Duren" userId="6a363cd0-5fba-4a61-8782-71b0725cc752" providerId="ADAL" clId="{2522BE2F-E8CB-421D-85A8-32EE7E635ADA}" dt="2024-09-12T18:51:48.218" v="833" actId="1076"/>
          <ac:picMkLst>
            <pc:docMk/>
            <pc:sldMk cId="3224363034" sldId="346"/>
            <ac:picMk id="50" creationId="{E87AB066-8DFD-C2BD-BECA-3A5E94868528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6T07:36:14.087" v="1372"/>
        <pc:sldMkLst>
          <pc:docMk/>
          <pc:sldMk cId="2038977129" sldId="347"/>
        </pc:sldMkLst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10" creationId="{751BEF15-8F09-2A34-EFF6-C13C72EA480C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12" creationId="{CBEC2938-2F46-F048-86C8-711BED9E0248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14" creationId="{4110ADEE-BCE1-8057-F431-8668780CFC2D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0:10.736" v="1271" actId="478"/>
          <ac:spMkLst>
            <pc:docMk/>
            <pc:sldMk cId="2038977129" sldId="347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52" creationId="{8CBF6260-77B3-5ECF-4CFA-A9AD72CF0910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55" creationId="{D2E46AF6-E322-344F-6D5D-8D0D71A27897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57" creationId="{36F5437C-80B8-EA60-2932-F562FB26E1E1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60" creationId="{92FCBB52-9B14-C7B1-1C01-65377EC8145F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61" creationId="{DBE400EB-7F9E-045F-59C8-1D0C5138170F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62" creationId="{C213336B-9826-F86D-EA76-C7C88C1801DC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64" creationId="{94F1666E-2CEA-0FE5-87D4-5CB5443DE5B7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67" creationId="{6C22B4CF-0748-4B10-E3BA-226230237EBE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69" creationId="{6360EAE0-E18E-AFBD-5B03-9F5E578EA523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72" creationId="{A2FA9B1B-22CC-4B16-6935-7B54F4B4A825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73" creationId="{A4D48267-9758-57EB-164F-76E58E82C19E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74" creationId="{A022E4D1-0CCE-B3E5-EDD1-946DA03D3BF3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76" creationId="{B88811E3-A94D-DCDA-93E3-0F69825C0164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79" creationId="{303E8796-29B8-F9A1-C579-771912AB23C3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81" creationId="{CD9E44FE-9D7D-C467-C3F7-66C63F3C63A2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84" creationId="{97E41EF8-960E-8714-98D5-669CB0B1B6D9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85" creationId="{788FDEE9-A54F-7117-C121-C371586EF751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86" creationId="{CCD088BB-0A2E-9BEE-B50E-9841DA78731B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88" creationId="{B22E59E2-319B-4B04-58B0-D521E559AFE0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91" creationId="{AED31F2A-034A-3EAA-4D42-15697DD223F2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93" creationId="{29116B20-7474-E600-0DDD-7AC8B2DE29F2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96" creationId="{0280D857-CE09-4C19-1C90-EA570D631176}"/>
          </ac:spMkLst>
        </pc:spChg>
        <pc:spChg chg="add del mod">
          <ac:chgData name="Hanneke Vink - van Duren" userId="6a363cd0-5fba-4a61-8782-71b0725cc752" providerId="ADAL" clId="{2522BE2F-E8CB-421D-85A8-32EE7E635ADA}" dt="2024-09-16T07:36:12.656" v="1371" actId="478"/>
          <ac:spMkLst>
            <pc:docMk/>
            <pc:sldMk cId="2038977129" sldId="347"/>
            <ac:spMk id="97" creationId="{11609D8E-7F26-14EB-CC92-55F821097E3E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98" creationId="{89724DC2-D284-FED4-E4E3-8A234161D00D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00" creationId="{638D479F-8CBA-75AF-FEFA-463966A16729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03" creationId="{52413A1A-2E84-85B3-8053-F788B5C584D4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04" creationId="{6F182909-F227-84C9-4F03-D4BB0F0F9A7E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06" creationId="{8D70B739-2429-CB40-59EF-C8CBFE943FD2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09" creationId="{4651400A-B4E3-FC95-85D0-6791148CA2C5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10" creationId="{3B91AE7D-601B-1A4A-C394-B8AA4787C988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12" creationId="{5ACF13B8-EAD0-BE0F-33B2-8E8E9FF41815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15" creationId="{51AAFA25-F540-33BD-1292-D77F05579455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16" creationId="{45F5789B-EE62-AE62-3932-D5FC3CC87BF3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18" creationId="{BCF899F7-AC84-56FA-42DE-35B17C82F4D7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21" creationId="{65575335-FE55-E739-BAA7-A3A99BF58AF9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22" creationId="{30A33D7E-7DEF-4FA8-F80D-E06255340969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24" creationId="{0A3B2F9E-17A3-DDB9-83F4-FA5A62787104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27" creationId="{B8AAE604-9A3E-2395-0B7E-A369C1195A7F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28" creationId="{222314E6-891E-0AE2-68D1-1391CC7AE1D6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30" creationId="{FFD12A20-AD89-FB56-3C25-3E4D54CE0EEA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33" creationId="{59B420FA-6934-639D-3E0D-F763CC057C41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34" creationId="{B43EBC86-8932-B61B-44AF-5C944A654855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36" creationId="{13DBD48E-F0D7-E979-6727-92F837BE8C5D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39" creationId="{A1FDED91-9EC3-7A3A-9FB7-2C2923A71428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40" creationId="{3A7AFDB8-79DF-7584-C481-F7D71DFB4E44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42" creationId="{FACA0BED-5F62-6919-1A57-7521DA1B41D5}"/>
          </ac:spMkLst>
        </pc:spChg>
        <pc:spChg chg="add mod">
          <ac:chgData name="Hanneke Vink - van Duren" userId="6a363cd0-5fba-4a61-8782-71b0725cc752" providerId="ADAL" clId="{2522BE2F-E8CB-421D-85A8-32EE7E635ADA}" dt="2024-09-16T07:36:14.087" v="1372"/>
          <ac:spMkLst>
            <pc:docMk/>
            <pc:sldMk cId="2038977129" sldId="347"/>
            <ac:spMk id="145" creationId="{1DE4A18F-3E53-1FDC-4F7C-0CF0A744F651}"/>
          </ac:spMkLst>
        </pc:sp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13" creationId="{EFCB68F6-0C2D-6EBC-31E9-843AAFCC952A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15" creationId="{B1DD2CA5-7BED-94AB-6909-CE9B124400E3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16" creationId="{0B568C70-9EA0-62AF-7A45-E0AE0D33F74E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17" creationId="{3E47AED3-B0F3-D563-867A-3878D964C699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22" creationId="{13B1DC5D-C64A-81CE-3623-6A243F3ECA81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26" creationId="{1E4E401A-A905-3912-E5DF-247C6DF6C528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46" creationId="{FB183B90-102E-6371-E0E4-359E65CF2B14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47" creationId="{D0E01F05-0EC7-C613-2B7C-C4B04E5FE10F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48" creationId="{C7894712-3FD1-19E2-DA1C-76733B2E8371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49" creationId="{365D0230-7807-9243-8EF2-1FD83F540BEB}"/>
          </ac:picMkLst>
        </pc:picChg>
        <pc:picChg chg="del">
          <ac:chgData name="Hanneke Vink - van Duren" userId="6a363cd0-5fba-4a61-8782-71b0725cc752" providerId="ADAL" clId="{2522BE2F-E8CB-421D-85A8-32EE7E635ADA}" dt="2024-09-16T07:20:10.736" v="1271" actId="478"/>
          <ac:picMkLst>
            <pc:docMk/>
            <pc:sldMk cId="2038977129" sldId="347"/>
            <ac:picMk id="50" creationId="{3E2C1EDA-C755-4C5C-A8E3-FE3AC380DD46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53" creationId="{3C0013CC-CC21-5303-FBD9-307398534DA4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54" creationId="{56F533AD-BDA7-B0EE-3F8B-A3EB8E57040F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58" creationId="{72A0EF0C-D004-57E6-DEBD-D25ABF08574F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59" creationId="{53F2BA8C-8CDF-FCFC-5F0D-DE30A83A0BD7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65" creationId="{DB9B4233-A98F-60DC-3D6D-ED00A0E011CC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66" creationId="{A5CEE60E-7F9E-81EF-5727-A1218C9FFA02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70" creationId="{A98F5FD3-5B7A-89F1-D553-74F7E99309FD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71" creationId="{DF94508D-48CE-4082-1009-5EE23A128E72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77" creationId="{1876AA84-B2C8-BE7E-BD72-DED25076A9BB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78" creationId="{25DCCEE0-C4D7-9E82-9161-0BC516C100B2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82" creationId="{31A49DAB-4B27-674C-A613-0DC3E36EF828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83" creationId="{5EAB17BB-98FF-BD34-8FB5-713E1D1D1FA4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89" creationId="{B5621E71-D66B-7228-4BC7-65388BCCCD9F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90" creationId="{529CCA29-B779-9802-8BD3-A710A8AEFD94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94" creationId="{6621D5F5-4A61-318B-ACF8-F3247F52700E}"/>
          </ac:picMkLst>
        </pc:picChg>
        <pc:picChg chg="add del mod">
          <ac:chgData name="Hanneke Vink - van Duren" userId="6a363cd0-5fba-4a61-8782-71b0725cc752" providerId="ADAL" clId="{2522BE2F-E8CB-421D-85A8-32EE7E635ADA}" dt="2024-09-16T07:36:12.656" v="1371" actId="478"/>
          <ac:picMkLst>
            <pc:docMk/>
            <pc:sldMk cId="2038977129" sldId="347"/>
            <ac:picMk id="95" creationId="{80FB90FA-ADA6-3FE6-91DE-36522746617A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01" creationId="{5372CEA7-FD70-2838-EA7F-6D1723970EDE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02" creationId="{F63FBF99-6699-7DF2-BA2B-72C474B6B529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07" creationId="{D2180AD5-A9D0-466F-F771-2CCD1BFE7B92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08" creationId="{2C39BA75-C71E-99EF-9C11-C67D6EA4B49A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13" creationId="{2B8746B2-121C-48A4-E138-7B774A166703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14" creationId="{8B87A7F7-259E-1E9E-1603-CD5ADF0E9FDB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19" creationId="{E9559507-E40F-C10E-5AC4-D78024A587CD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20" creationId="{6F94F11F-FA50-A181-A1DE-12ADC379D3C1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25" creationId="{8C145505-517E-3913-B1BD-24013CF1A772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26" creationId="{682029D1-6F8B-C790-1A92-3300D4C5A131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31" creationId="{432D0C92-391E-D5DE-7568-E16E24923797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32" creationId="{2CC297DA-9B7E-1D29-77CF-780C9AF375D8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37" creationId="{75FCCCE1-4BAC-5D19-A07C-AC5A6A200393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38" creationId="{E666DE7D-A524-AC21-0173-6B49BF9D66A7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43" creationId="{4BCEB95E-C249-B5F9-9B76-2162A7AAC63B}"/>
          </ac:picMkLst>
        </pc:picChg>
        <pc:picChg chg="add mod">
          <ac:chgData name="Hanneke Vink - van Duren" userId="6a363cd0-5fba-4a61-8782-71b0725cc752" providerId="ADAL" clId="{2522BE2F-E8CB-421D-85A8-32EE7E635ADA}" dt="2024-09-16T07:36:14.087" v="1372"/>
          <ac:picMkLst>
            <pc:docMk/>
            <pc:sldMk cId="2038977129" sldId="347"/>
            <ac:picMk id="144" creationId="{B4EEC30A-F13A-60C7-E932-B4C5D1E3DE95}"/>
          </ac:picMkLst>
        </pc:picChg>
        <pc:cxnChg chg="del">
          <ac:chgData name="Hanneke Vink - van Duren" userId="6a363cd0-5fba-4a61-8782-71b0725cc752" providerId="ADAL" clId="{2522BE2F-E8CB-421D-85A8-32EE7E635ADA}" dt="2024-09-16T07:20:10.736" v="1271" actId="478"/>
          <ac:cxnSpMkLst>
            <pc:docMk/>
            <pc:sldMk cId="2038977129" sldId="347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0:10.736" v="1271" actId="478"/>
          <ac:cxnSpMkLst>
            <pc:docMk/>
            <pc:sldMk cId="2038977129" sldId="347"/>
            <ac:cxnSpMk id="11" creationId="{3E6BC632-DC33-D0A5-4541-1B9114CE1720}"/>
          </ac:cxnSpMkLst>
        </pc:cxnChg>
        <pc:cxnChg chg="del">
          <ac:chgData name="Hanneke Vink - van Duren" userId="6a363cd0-5fba-4a61-8782-71b0725cc752" providerId="ADAL" clId="{2522BE2F-E8CB-421D-85A8-32EE7E635ADA}" dt="2024-09-16T07:20:10.736" v="1271" actId="478"/>
          <ac:cxnSpMkLst>
            <pc:docMk/>
            <pc:sldMk cId="2038977129" sldId="347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0:10.736" v="1271" actId="478"/>
          <ac:cxnSpMkLst>
            <pc:docMk/>
            <pc:sldMk cId="2038977129" sldId="347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0:10.736" v="1271" actId="478"/>
          <ac:cxnSpMkLst>
            <pc:docMk/>
            <pc:sldMk cId="2038977129" sldId="347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0:10.736" v="1271" actId="478"/>
          <ac:cxnSpMkLst>
            <pc:docMk/>
            <pc:sldMk cId="2038977129" sldId="347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0:10.736" v="1271" actId="478"/>
          <ac:cxnSpMkLst>
            <pc:docMk/>
            <pc:sldMk cId="2038977129" sldId="347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0:10.736" v="1271" actId="478"/>
          <ac:cxnSpMkLst>
            <pc:docMk/>
            <pc:sldMk cId="2038977129" sldId="347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6:12.656" v="1371" actId="478"/>
          <ac:cxnSpMkLst>
            <pc:docMk/>
            <pc:sldMk cId="2038977129" sldId="347"/>
            <ac:cxnSpMk id="51" creationId="{CA4A86AF-07E9-D222-B1FE-274B6986AA6F}"/>
          </ac:cxnSpMkLst>
        </pc:cxnChg>
        <pc:cxnChg chg="add del mod">
          <ac:chgData name="Hanneke Vink - van Duren" userId="6a363cd0-5fba-4a61-8782-71b0725cc752" providerId="ADAL" clId="{2522BE2F-E8CB-421D-85A8-32EE7E635ADA}" dt="2024-09-16T07:36:12.656" v="1371" actId="478"/>
          <ac:cxnSpMkLst>
            <pc:docMk/>
            <pc:sldMk cId="2038977129" sldId="347"/>
            <ac:cxnSpMk id="56" creationId="{5C2EB588-3C7B-D652-F350-1C1AAAAE8E29}"/>
          </ac:cxnSpMkLst>
        </pc:cxnChg>
        <pc:cxnChg chg="add del mod">
          <ac:chgData name="Hanneke Vink - van Duren" userId="6a363cd0-5fba-4a61-8782-71b0725cc752" providerId="ADAL" clId="{2522BE2F-E8CB-421D-85A8-32EE7E635ADA}" dt="2024-09-16T07:36:12.656" v="1371" actId="478"/>
          <ac:cxnSpMkLst>
            <pc:docMk/>
            <pc:sldMk cId="2038977129" sldId="347"/>
            <ac:cxnSpMk id="63" creationId="{0CEE0C39-FA5D-9FA7-17C0-52A8B60A7472}"/>
          </ac:cxnSpMkLst>
        </pc:cxnChg>
        <pc:cxnChg chg="add del mod">
          <ac:chgData name="Hanneke Vink - van Duren" userId="6a363cd0-5fba-4a61-8782-71b0725cc752" providerId="ADAL" clId="{2522BE2F-E8CB-421D-85A8-32EE7E635ADA}" dt="2024-09-16T07:36:12.656" v="1371" actId="478"/>
          <ac:cxnSpMkLst>
            <pc:docMk/>
            <pc:sldMk cId="2038977129" sldId="347"/>
            <ac:cxnSpMk id="68" creationId="{F4F1A490-02A4-7FD7-2CEB-E6185189D645}"/>
          </ac:cxnSpMkLst>
        </pc:cxnChg>
        <pc:cxnChg chg="add del mod">
          <ac:chgData name="Hanneke Vink - van Duren" userId="6a363cd0-5fba-4a61-8782-71b0725cc752" providerId="ADAL" clId="{2522BE2F-E8CB-421D-85A8-32EE7E635ADA}" dt="2024-09-16T07:36:12.656" v="1371" actId="478"/>
          <ac:cxnSpMkLst>
            <pc:docMk/>
            <pc:sldMk cId="2038977129" sldId="347"/>
            <ac:cxnSpMk id="75" creationId="{D84A6B78-7CAB-EEBF-CA6D-22BD75C7299D}"/>
          </ac:cxnSpMkLst>
        </pc:cxnChg>
        <pc:cxnChg chg="add del mod">
          <ac:chgData name="Hanneke Vink - van Duren" userId="6a363cd0-5fba-4a61-8782-71b0725cc752" providerId="ADAL" clId="{2522BE2F-E8CB-421D-85A8-32EE7E635ADA}" dt="2024-09-16T07:36:12.656" v="1371" actId="478"/>
          <ac:cxnSpMkLst>
            <pc:docMk/>
            <pc:sldMk cId="2038977129" sldId="347"/>
            <ac:cxnSpMk id="80" creationId="{6EACF77A-681B-DC45-AC8D-0D79736423DC}"/>
          </ac:cxnSpMkLst>
        </pc:cxnChg>
        <pc:cxnChg chg="add del mod">
          <ac:chgData name="Hanneke Vink - van Duren" userId="6a363cd0-5fba-4a61-8782-71b0725cc752" providerId="ADAL" clId="{2522BE2F-E8CB-421D-85A8-32EE7E635ADA}" dt="2024-09-16T07:36:12.656" v="1371" actId="478"/>
          <ac:cxnSpMkLst>
            <pc:docMk/>
            <pc:sldMk cId="2038977129" sldId="347"/>
            <ac:cxnSpMk id="87" creationId="{31B4331C-8E5B-EC18-602F-1C6EC67FE2C3}"/>
          </ac:cxnSpMkLst>
        </pc:cxnChg>
        <pc:cxnChg chg="add del mod">
          <ac:chgData name="Hanneke Vink - van Duren" userId="6a363cd0-5fba-4a61-8782-71b0725cc752" providerId="ADAL" clId="{2522BE2F-E8CB-421D-85A8-32EE7E635ADA}" dt="2024-09-16T07:36:12.656" v="1371" actId="478"/>
          <ac:cxnSpMkLst>
            <pc:docMk/>
            <pc:sldMk cId="2038977129" sldId="347"/>
            <ac:cxnSpMk id="92" creationId="{2C6B83CE-A342-F72F-8111-08BA6008B650}"/>
          </ac:cxnSpMkLst>
        </pc:cxnChg>
        <pc:cxnChg chg="add mod">
          <ac:chgData name="Hanneke Vink - van Duren" userId="6a363cd0-5fba-4a61-8782-71b0725cc752" providerId="ADAL" clId="{2522BE2F-E8CB-421D-85A8-32EE7E635ADA}" dt="2024-09-16T07:36:14.087" v="1372"/>
          <ac:cxnSpMkLst>
            <pc:docMk/>
            <pc:sldMk cId="2038977129" sldId="347"/>
            <ac:cxnSpMk id="99" creationId="{4B519B24-2A81-E474-A794-1992AE2ED308}"/>
          </ac:cxnSpMkLst>
        </pc:cxnChg>
        <pc:cxnChg chg="add mod">
          <ac:chgData name="Hanneke Vink - van Duren" userId="6a363cd0-5fba-4a61-8782-71b0725cc752" providerId="ADAL" clId="{2522BE2F-E8CB-421D-85A8-32EE7E635ADA}" dt="2024-09-16T07:36:14.087" v="1372"/>
          <ac:cxnSpMkLst>
            <pc:docMk/>
            <pc:sldMk cId="2038977129" sldId="347"/>
            <ac:cxnSpMk id="105" creationId="{164CF507-554E-7A2C-CFBC-DE5038ACC4F5}"/>
          </ac:cxnSpMkLst>
        </pc:cxnChg>
        <pc:cxnChg chg="add mod">
          <ac:chgData name="Hanneke Vink - van Duren" userId="6a363cd0-5fba-4a61-8782-71b0725cc752" providerId="ADAL" clId="{2522BE2F-E8CB-421D-85A8-32EE7E635ADA}" dt="2024-09-16T07:36:14.087" v="1372"/>
          <ac:cxnSpMkLst>
            <pc:docMk/>
            <pc:sldMk cId="2038977129" sldId="347"/>
            <ac:cxnSpMk id="111" creationId="{CBB51E79-3FC8-7282-D7B3-F67078B74F1E}"/>
          </ac:cxnSpMkLst>
        </pc:cxnChg>
        <pc:cxnChg chg="add mod">
          <ac:chgData name="Hanneke Vink - van Duren" userId="6a363cd0-5fba-4a61-8782-71b0725cc752" providerId="ADAL" clId="{2522BE2F-E8CB-421D-85A8-32EE7E635ADA}" dt="2024-09-16T07:36:14.087" v="1372"/>
          <ac:cxnSpMkLst>
            <pc:docMk/>
            <pc:sldMk cId="2038977129" sldId="347"/>
            <ac:cxnSpMk id="117" creationId="{377768BC-E56C-DE91-5C75-E96D0DCF6D17}"/>
          </ac:cxnSpMkLst>
        </pc:cxnChg>
        <pc:cxnChg chg="add mod">
          <ac:chgData name="Hanneke Vink - van Duren" userId="6a363cd0-5fba-4a61-8782-71b0725cc752" providerId="ADAL" clId="{2522BE2F-E8CB-421D-85A8-32EE7E635ADA}" dt="2024-09-16T07:36:14.087" v="1372"/>
          <ac:cxnSpMkLst>
            <pc:docMk/>
            <pc:sldMk cId="2038977129" sldId="347"/>
            <ac:cxnSpMk id="123" creationId="{CD052129-E1E8-7ED0-57D5-E3D5F793A172}"/>
          </ac:cxnSpMkLst>
        </pc:cxnChg>
        <pc:cxnChg chg="add mod">
          <ac:chgData name="Hanneke Vink - van Duren" userId="6a363cd0-5fba-4a61-8782-71b0725cc752" providerId="ADAL" clId="{2522BE2F-E8CB-421D-85A8-32EE7E635ADA}" dt="2024-09-16T07:36:14.087" v="1372"/>
          <ac:cxnSpMkLst>
            <pc:docMk/>
            <pc:sldMk cId="2038977129" sldId="347"/>
            <ac:cxnSpMk id="129" creationId="{9D84DE10-20C0-046C-3D4F-6612641EA0DC}"/>
          </ac:cxnSpMkLst>
        </pc:cxnChg>
        <pc:cxnChg chg="add mod">
          <ac:chgData name="Hanneke Vink - van Duren" userId="6a363cd0-5fba-4a61-8782-71b0725cc752" providerId="ADAL" clId="{2522BE2F-E8CB-421D-85A8-32EE7E635ADA}" dt="2024-09-16T07:36:14.087" v="1372"/>
          <ac:cxnSpMkLst>
            <pc:docMk/>
            <pc:sldMk cId="2038977129" sldId="347"/>
            <ac:cxnSpMk id="135" creationId="{66BD1116-E222-553C-FBC1-D3BD7EFEA268}"/>
          </ac:cxnSpMkLst>
        </pc:cxnChg>
        <pc:cxnChg chg="add mod">
          <ac:chgData name="Hanneke Vink - van Duren" userId="6a363cd0-5fba-4a61-8782-71b0725cc752" providerId="ADAL" clId="{2522BE2F-E8CB-421D-85A8-32EE7E635ADA}" dt="2024-09-16T07:36:14.087" v="1372"/>
          <ac:cxnSpMkLst>
            <pc:docMk/>
            <pc:sldMk cId="2038977129" sldId="347"/>
            <ac:cxnSpMk id="141" creationId="{D3637E9F-BDE2-E281-7978-3295159EF5DA}"/>
          </ac:cxnSpMkLst>
        </pc:cxnChg>
      </pc:sldChg>
      <pc:sldChg chg="addSp delSp modSp mod">
        <pc:chgData name="Hanneke Vink - van Duren" userId="6a363cd0-5fba-4a61-8782-71b0725cc752" providerId="ADAL" clId="{2522BE2F-E8CB-421D-85A8-32EE7E635ADA}" dt="2024-09-12T18:48:41.562" v="796" actId="1076"/>
        <pc:sldMkLst>
          <pc:docMk/>
          <pc:sldMk cId="883872671" sldId="348"/>
        </pc:sldMkLst>
        <pc:spChg chg="del">
          <ac:chgData name="Hanneke Vink - van Duren" userId="6a363cd0-5fba-4a61-8782-71b0725cc752" providerId="ADAL" clId="{2522BE2F-E8CB-421D-85A8-32EE7E635ADA}" dt="2024-09-12T18:47:46.942" v="782" actId="478"/>
          <ac:spMkLst>
            <pc:docMk/>
            <pc:sldMk cId="883872671" sldId="348"/>
            <ac:spMk id="2" creationId="{3D4E6A3B-AB27-6017-8023-03344F1E065A}"/>
          </ac:spMkLst>
        </pc:spChg>
        <pc:spChg chg="del">
          <ac:chgData name="Hanneke Vink - van Duren" userId="6a363cd0-5fba-4a61-8782-71b0725cc752" providerId="ADAL" clId="{2522BE2F-E8CB-421D-85A8-32EE7E635ADA}" dt="2024-09-12T18:48:05.456" v="785" actId="478"/>
          <ac:spMkLst>
            <pc:docMk/>
            <pc:sldMk cId="883872671" sldId="348"/>
            <ac:spMk id="3" creationId="{73ABBFC5-67AB-58F8-1D01-3656C33301FE}"/>
          </ac:spMkLst>
        </pc:spChg>
        <pc:spChg chg="del">
          <ac:chgData name="Hanneke Vink - van Duren" userId="6a363cd0-5fba-4a61-8782-71b0725cc752" providerId="ADAL" clId="{2522BE2F-E8CB-421D-85A8-32EE7E635ADA}" dt="2024-09-12T18:48:18.428" v="790" actId="478"/>
          <ac:spMkLst>
            <pc:docMk/>
            <pc:sldMk cId="883872671" sldId="348"/>
            <ac:spMk id="12" creationId="{45C38BF5-528C-8C0D-C669-169AD273DAD2}"/>
          </ac:spMkLst>
        </pc:spChg>
        <pc:spChg chg="del">
          <ac:chgData name="Hanneke Vink - van Duren" userId="6a363cd0-5fba-4a61-8782-71b0725cc752" providerId="ADAL" clId="{2522BE2F-E8CB-421D-85A8-32EE7E635ADA}" dt="2024-09-12T18:48:27.804" v="793" actId="478"/>
          <ac:spMkLst>
            <pc:docMk/>
            <pc:sldMk cId="883872671" sldId="348"/>
            <ac:spMk id="13" creationId="{F11F2503-2D6A-C952-1D2B-FC95E06B0F18}"/>
          </ac:spMkLst>
        </pc:spChg>
        <pc:spChg chg="del">
          <ac:chgData name="Hanneke Vink - van Duren" userId="6a363cd0-5fba-4a61-8782-71b0725cc752" providerId="ADAL" clId="{2522BE2F-E8CB-421D-85A8-32EE7E635ADA}" dt="2024-09-12T18:44:37.486" v="754" actId="478"/>
          <ac:spMkLst>
            <pc:docMk/>
            <pc:sldMk cId="883872671" sldId="348"/>
            <ac:spMk id="15" creationId="{B3A2E1A6-7DB0-D097-1226-87F06A191593}"/>
          </ac:spMkLst>
        </pc:spChg>
        <pc:spChg chg="del mod">
          <ac:chgData name="Hanneke Vink - van Duren" userId="6a363cd0-5fba-4a61-8782-71b0725cc752" providerId="ADAL" clId="{2522BE2F-E8CB-421D-85A8-32EE7E635ADA}" dt="2024-09-12T18:44:49.643" v="756" actId="478"/>
          <ac:spMkLst>
            <pc:docMk/>
            <pc:sldMk cId="883872671" sldId="348"/>
            <ac:spMk id="17" creationId="{CC70B25D-26D3-A4BB-353D-14206A29D060}"/>
          </ac:spMkLst>
        </pc:spChg>
        <pc:spChg chg="del">
          <ac:chgData name="Hanneke Vink - van Duren" userId="6a363cd0-5fba-4a61-8782-71b0725cc752" providerId="ADAL" clId="{2522BE2F-E8CB-421D-85A8-32EE7E635ADA}" dt="2024-09-12T18:46:46.926" v="767" actId="478"/>
          <ac:spMkLst>
            <pc:docMk/>
            <pc:sldMk cId="883872671" sldId="348"/>
            <ac:spMk id="18" creationId="{CF714788-6BAE-5D06-CB28-887C517BF686}"/>
          </ac:spMkLst>
        </pc:spChg>
        <pc:spChg chg="del">
          <ac:chgData name="Hanneke Vink - van Duren" userId="6a363cd0-5fba-4a61-8782-71b0725cc752" providerId="ADAL" clId="{2522BE2F-E8CB-421D-85A8-32EE7E635ADA}" dt="2024-09-12T18:46:50.370" v="768" actId="478"/>
          <ac:spMkLst>
            <pc:docMk/>
            <pc:sldMk cId="883872671" sldId="348"/>
            <ac:spMk id="19" creationId="{4860A153-08BC-D1DF-69AD-A954EC0E534F}"/>
          </ac:spMkLst>
        </pc:spChg>
        <pc:spChg chg="del">
          <ac:chgData name="Hanneke Vink - van Duren" userId="6a363cd0-5fba-4a61-8782-71b0725cc752" providerId="ADAL" clId="{2522BE2F-E8CB-421D-85A8-32EE7E635ADA}" dt="2024-09-12T18:47:08.562" v="772" actId="478"/>
          <ac:spMkLst>
            <pc:docMk/>
            <pc:sldMk cId="883872671" sldId="348"/>
            <ac:spMk id="20" creationId="{369605A7-47C1-B091-BBBF-61570E72688A}"/>
          </ac:spMkLst>
        </pc:spChg>
        <pc:spChg chg="del">
          <ac:chgData name="Hanneke Vink - van Duren" userId="6a363cd0-5fba-4a61-8782-71b0725cc752" providerId="ADAL" clId="{2522BE2F-E8CB-421D-85A8-32EE7E635ADA}" dt="2024-09-12T18:47:17.704" v="773" actId="478"/>
          <ac:spMkLst>
            <pc:docMk/>
            <pc:sldMk cId="883872671" sldId="348"/>
            <ac:spMk id="21" creationId="{D2ECF47C-4056-F1AF-D985-BFCA7249BF66}"/>
          </ac:spMkLst>
        </pc:spChg>
        <pc:spChg chg="del">
          <ac:chgData name="Hanneke Vink - van Duren" userId="6a363cd0-5fba-4a61-8782-71b0725cc752" providerId="ADAL" clId="{2522BE2F-E8CB-421D-85A8-32EE7E635ADA}" dt="2024-09-12T18:47:31.977" v="777" actId="478"/>
          <ac:spMkLst>
            <pc:docMk/>
            <pc:sldMk cId="883872671" sldId="348"/>
            <ac:spMk id="22" creationId="{F3878415-DA82-43A0-5953-F31961919FC9}"/>
          </ac:spMkLst>
        </pc:spChg>
        <pc:spChg chg="del">
          <ac:chgData name="Hanneke Vink - van Duren" userId="6a363cd0-5fba-4a61-8782-71b0725cc752" providerId="ADAL" clId="{2522BE2F-E8CB-421D-85A8-32EE7E635ADA}" dt="2024-09-12T18:47:26.257" v="776" actId="478"/>
          <ac:spMkLst>
            <pc:docMk/>
            <pc:sldMk cId="883872671" sldId="348"/>
            <ac:spMk id="23" creationId="{9B733FF4-C2A9-6A47-3FB0-708DE3A8018C}"/>
          </ac:spMkLst>
        </pc:spChg>
        <pc:spChg chg="del">
          <ac:chgData name="Hanneke Vink - van Duren" userId="6a363cd0-5fba-4a61-8782-71b0725cc752" providerId="ADAL" clId="{2522BE2F-E8CB-421D-85A8-32EE7E635ADA}" dt="2024-09-12T18:47:42.334" v="781" actId="478"/>
          <ac:spMkLst>
            <pc:docMk/>
            <pc:sldMk cId="883872671" sldId="348"/>
            <ac:spMk id="24" creationId="{378C0241-E259-2081-D41E-B45A977F789B}"/>
          </ac:spMkLst>
        </pc:spChg>
        <pc:spChg chg="del">
          <ac:chgData name="Hanneke Vink - van Duren" userId="6a363cd0-5fba-4a61-8782-71b0725cc752" providerId="ADAL" clId="{2522BE2F-E8CB-421D-85A8-32EE7E635ADA}" dt="2024-09-12T18:48:07.748" v="786" actId="478"/>
          <ac:spMkLst>
            <pc:docMk/>
            <pc:sldMk cId="883872671" sldId="348"/>
            <ac:spMk id="25" creationId="{D6DB12BF-F67A-FFCC-986E-6198F4EF7E55}"/>
          </ac:spMkLst>
        </pc:spChg>
        <pc:spChg chg="del">
          <ac:chgData name="Hanneke Vink - van Duren" userId="6a363cd0-5fba-4a61-8782-71b0725cc752" providerId="ADAL" clId="{2522BE2F-E8CB-421D-85A8-32EE7E635ADA}" dt="2024-09-12T18:48:15.529" v="789" actId="478"/>
          <ac:spMkLst>
            <pc:docMk/>
            <pc:sldMk cId="883872671" sldId="348"/>
            <ac:spMk id="26" creationId="{EDB29278-F89B-685D-C673-C3B670E1A0C2}"/>
          </ac:spMkLst>
        </pc:spChg>
        <pc:spChg chg="del">
          <ac:chgData name="Hanneke Vink - van Duren" userId="6a363cd0-5fba-4a61-8782-71b0725cc752" providerId="ADAL" clId="{2522BE2F-E8CB-421D-85A8-32EE7E635ADA}" dt="2024-09-12T18:48:35.242" v="794" actId="478"/>
          <ac:spMkLst>
            <pc:docMk/>
            <pc:sldMk cId="883872671" sldId="348"/>
            <ac:spMk id="27" creationId="{58FEAD38-E725-58D3-2D20-5CF9A8E84183}"/>
          </ac:spMkLst>
        </pc:spChg>
        <pc:picChg chg="del">
          <ac:chgData name="Hanneke Vink - van Duren" userId="6a363cd0-5fba-4a61-8782-71b0725cc752" providerId="ADAL" clId="{2522BE2F-E8CB-421D-85A8-32EE7E635ADA}" dt="2024-09-12T18:47:04.957" v="771" actId="478"/>
          <ac:picMkLst>
            <pc:docMk/>
            <pc:sldMk cId="883872671" sldId="348"/>
            <ac:picMk id="14" creationId="{98BFC3E3-FB11-AC00-0988-D14339221190}"/>
          </ac:picMkLst>
        </pc:picChg>
        <pc:picChg chg="del">
          <ac:chgData name="Hanneke Vink - van Duren" userId="6a363cd0-5fba-4a61-8782-71b0725cc752" providerId="ADAL" clId="{2522BE2F-E8CB-421D-85A8-32EE7E635ADA}" dt="2024-09-12T18:47:33.858" v="778" actId="478"/>
          <ac:picMkLst>
            <pc:docMk/>
            <pc:sldMk cId="883872671" sldId="348"/>
            <ac:picMk id="16" creationId="{E47D41BC-8C2D-440B-95D6-AC0D5A83AF54}"/>
          </ac:picMkLst>
        </pc:picChg>
        <pc:picChg chg="add mod">
          <ac:chgData name="Hanneke Vink - van Duren" userId="6a363cd0-5fba-4a61-8782-71b0725cc752" providerId="ADAL" clId="{2522BE2F-E8CB-421D-85A8-32EE7E635ADA}" dt="2024-09-12T18:46:40.197" v="766"/>
          <ac:picMkLst>
            <pc:docMk/>
            <pc:sldMk cId="883872671" sldId="348"/>
            <ac:picMk id="29" creationId="{508B05B1-404E-8CC2-1E57-C3AA42A8A76B}"/>
          </ac:picMkLst>
        </pc:picChg>
        <pc:picChg chg="add mod">
          <ac:chgData name="Hanneke Vink - van Duren" userId="6a363cd0-5fba-4a61-8782-71b0725cc752" providerId="ADAL" clId="{2522BE2F-E8CB-421D-85A8-32EE7E635ADA}" dt="2024-09-12T18:47:01.124" v="770" actId="1076"/>
          <ac:picMkLst>
            <pc:docMk/>
            <pc:sldMk cId="883872671" sldId="348"/>
            <ac:picMk id="30" creationId="{DF03EE5F-92AB-3E39-0F7D-AB5181166A32}"/>
          </ac:picMkLst>
        </pc:picChg>
        <pc:picChg chg="add mod">
          <ac:chgData name="Hanneke Vink - van Duren" userId="6a363cd0-5fba-4a61-8782-71b0725cc752" providerId="ADAL" clId="{2522BE2F-E8CB-421D-85A8-32EE7E635ADA}" dt="2024-09-12T18:47:23.220" v="775" actId="1076"/>
          <ac:picMkLst>
            <pc:docMk/>
            <pc:sldMk cId="883872671" sldId="348"/>
            <ac:picMk id="31" creationId="{AEB80542-C829-DE3F-8B8E-2073DFECA1AB}"/>
          </ac:picMkLst>
        </pc:picChg>
        <pc:picChg chg="add mod">
          <ac:chgData name="Hanneke Vink - van Duren" userId="6a363cd0-5fba-4a61-8782-71b0725cc752" providerId="ADAL" clId="{2522BE2F-E8CB-421D-85A8-32EE7E635ADA}" dt="2024-09-12T18:47:39.501" v="780" actId="1076"/>
          <ac:picMkLst>
            <pc:docMk/>
            <pc:sldMk cId="883872671" sldId="348"/>
            <ac:picMk id="32" creationId="{FFEF09FB-6B66-553C-D706-C678D1EFABC0}"/>
          </ac:picMkLst>
        </pc:picChg>
        <pc:picChg chg="add mod">
          <ac:chgData name="Hanneke Vink - van Duren" userId="6a363cd0-5fba-4a61-8782-71b0725cc752" providerId="ADAL" clId="{2522BE2F-E8CB-421D-85A8-32EE7E635ADA}" dt="2024-09-12T18:48:01.624" v="784" actId="1076"/>
          <ac:picMkLst>
            <pc:docMk/>
            <pc:sldMk cId="883872671" sldId="348"/>
            <ac:picMk id="33" creationId="{91D481FB-9EA6-4B65-9F22-3C0479F360D7}"/>
          </ac:picMkLst>
        </pc:picChg>
        <pc:picChg chg="add mod">
          <ac:chgData name="Hanneke Vink - van Duren" userId="6a363cd0-5fba-4a61-8782-71b0725cc752" providerId="ADAL" clId="{2522BE2F-E8CB-421D-85A8-32EE7E635ADA}" dt="2024-09-12T18:48:13.360" v="788" actId="1076"/>
          <ac:picMkLst>
            <pc:docMk/>
            <pc:sldMk cId="883872671" sldId="348"/>
            <ac:picMk id="34" creationId="{F96C1DF7-9CDF-CBB6-EC94-156B04CC7330}"/>
          </ac:picMkLst>
        </pc:picChg>
        <pc:picChg chg="add mod">
          <ac:chgData name="Hanneke Vink - van Duren" userId="6a363cd0-5fba-4a61-8782-71b0725cc752" providerId="ADAL" clId="{2522BE2F-E8CB-421D-85A8-32EE7E635ADA}" dt="2024-09-12T18:48:25.123" v="792" actId="1076"/>
          <ac:picMkLst>
            <pc:docMk/>
            <pc:sldMk cId="883872671" sldId="348"/>
            <ac:picMk id="35" creationId="{8720D284-E309-377A-46F9-E134F68F3F8A}"/>
          </ac:picMkLst>
        </pc:picChg>
        <pc:picChg chg="add mod">
          <ac:chgData name="Hanneke Vink - van Duren" userId="6a363cd0-5fba-4a61-8782-71b0725cc752" providerId="ADAL" clId="{2522BE2F-E8CB-421D-85A8-32EE7E635ADA}" dt="2024-09-12T18:48:41.562" v="796" actId="1076"/>
          <ac:picMkLst>
            <pc:docMk/>
            <pc:sldMk cId="883872671" sldId="348"/>
            <ac:picMk id="36" creationId="{7ED25378-DA88-81E3-77A3-CD11032A14B1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6T07:36:07.635" v="1370"/>
        <pc:sldMkLst>
          <pc:docMk/>
          <pc:sldMk cId="2108986677" sldId="349"/>
        </pc:sldMkLst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10" creationId="{751BEF15-8F09-2A34-EFF6-C13C72EA480C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14" creationId="{4110ADEE-BCE1-8057-F431-8668780CFC2D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0:20.200" v="1273" actId="478"/>
          <ac:spMkLst>
            <pc:docMk/>
            <pc:sldMk cId="2108986677" sldId="349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50" creationId="{9A290C94-F780-F52F-D51A-403C28E818E7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52" creationId="{6FF04A56-BE81-B5C4-CFEA-F98A9233B642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55" creationId="{3C611B24-E7A6-5DA2-0303-D0BDC2335019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57" creationId="{F0D5E609-2230-88DD-8C01-3AADA75C1242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60" creationId="{5E9C8100-0FBD-EF3D-C19F-3DEFE458183C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61" creationId="{D8BE5C9B-232F-3E09-0230-50A3C02B255D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62" creationId="{CCD0BD9A-EBC5-93F0-A379-9DE66136EB51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64" creationId="{557395C9-AE43-EB5C-775B-F940CD75419F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67" creationId="{1DB7B5D1-B983-4413-6E1C-38E0BBBCF5EE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69" creationId="{8B245CA8-019E-9449-E8EB-3B084B3093C7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72" creationId="{9D26FF51-CBD0-09E6-AB5B-0571401CF824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73" creationId="{6492083A-46CF-A6B1-2D7E-4D10D0D1A345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74" creationId="{1EDCD22E-57EC-F356-FE2E-C6875162490A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76" creationId="{9A2EB5AF-BB3B-7216-22CB-223A198B8958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79" creationId="{B6DEF1E3-3AF8-3207-7F42-2979B5A69098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81" creationId="{B1F7565D-6BBD-D9B5-82D1-56C4E4585946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84" creationId="{A6B359C9-A94E-8F19-13AD-D56C12C0A6FA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85" creationId="{D2C2D96F-FD8D-4706-44D2-AC06FF349783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86" creationId="{6B501A4C-86B3-3BBB-7423-ACEAF5BE16A0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88" creationId="{FCD387C2-C770-E09E-D2C8-DCE04F47942C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91" creationId="{A3941DD2-ABA6-7CE6-4079-08867209D43C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93" creationId="{D8A228DA-D82B-0AC5-B405-7D7EDEF50AFA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96" creationId="{71D0F3CD-DBE2-E4BC-2E93-591613517769}"/>
          </ac:spMkLst>
        </pc:spChg>
        <pc:spChg chg="add del mod">
          <ac:chgData name="Hanneke Vink - van Duren" userId="6a363cd0-5fba-4a61-8782-71b0725cc752" providerId="ADAL" clId="{2522BE2F-E8CB-421D-85A8-32EE7E635ADA}" dt="2024-09-16T07:36:06.175" v="1369" actId="478"/>
          <ac:spMkLst>
            <pc:docMk/>
            <pc:sldMk cId="2108986677" sldId="349"/>
            <ac:spMk id="97" creationId="{54DCD728-AFC0-9577-A6D1-C0BD1E744275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98" creationId="{68EBE6FB-5944-F7AE-F2DE-0F04702C526D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00" creationId="{64B2D669-5E11-8A30-C9C0-1468D1985057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03" creationId="{AC5B4769-D6F9-3F51-D542-C6134CE74871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04" creationId="{2ACA53F9-984F-9350-DB26-0D9E9079AE27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06" creationId="{954BB334-5878-2D8D-0175-E32E32243C46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09" creationId="{2184A784-B944-604C-AA52-0F20F642E7D1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10" creationId="{328450F1-64A3-4557-57A2-17FAB57EA0D9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12" creationId="{825CE65A-7DDF-1B48-95C0-9F39B0F290DF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15" creationId="{099DF39B-7AF1-D242-C3B7-835EB195ACF9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16" creationId="{1A6F044B-5201-52B3-9EEA-E100FA35173B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18" creationId="{C42AA0DF-28B2-BCFE-A9D3-776B69816B9B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21" creationId="{BD562C08-34DB-A039-66C6-7F09D55A3FEB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22" creationId="{E26F33DC-D50D-4931-A013-ED3DB19BC3A8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24" creationId="{8F70FB29-26FA-66A3-49FB-8F45532A386B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27" creationId="{7BBB82BF-62D3-A78D-CAAA-C3326B151E8F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28" creationId="{9AA7FD35-9614-9BC6-72D4-0220A98A4EE2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30" creationId="{3265FA1C-A7E8-F27D-8FEB-19A7C99B0073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33" creationId="{4021053B-B4F6-B601-C597-6B47C00D0107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34" creationId="{3B265EDC-CF75-AC5F-17C8-CABF5859B8A1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36" creationId="{ECCAEEFC-5B3C-AC98-F866-A54F0306DD84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39" creationId="{281400EF-7854-DB73-3700-1925904BF1A2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40" creationId="{A059F528-2549-FA17-785E-46F517CAAC02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42" creationId="{0E42EC53-E5A6-6249-2B47-A8B0889BD706}"/>
          </ac:spMkLst>
        </pc:spChg>
        <pc:spChg chg="add mod">
          <ac:chgData name="Hanneke Vink - van Duren" userId="6a363cd0-5fba-4a61-8782-71b0725cc752" providerId="ADAL" clId="{2522BE2F-E8CB-421D-85A8-32EE7E635ADA}" dt="2024-09-16T07:36:07.635" v="1370"/>
          <ac:spMkLst>
            <pc:docMk/>
            <pc:sldMk cId="2108986677" sldId="349"/>
            <ac:spMk id="145" creationId="{7D15767A-A467-9906-171B-C7B7A1CD7637}"/>
          </ac:spMkLst>
        </pc:sp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12" creationId="{5F26E3F0-04E0-4FD0-20DE-746C7FB3E89C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13" creationId="{099DBD10-7008-ECEE-7DC6-40190E46DD32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15" creationId="{A0F1B2A7-8940-E771-D75B-946AA46C230D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16" creationId="{0B568C70-9EA0-62AF-7A45-E0AE0D33F74E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17" creationId="{266B6E02-935E-5A15-29BF-4990DBADC948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22" creationId="{13B1DC5D-C64A-81CE-3623-6A243F3ECA81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26" creationId="{42A09300-37A8-0273-265D-6EDEF2087D0E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46" creationId="{FB183B90-102E-6371-E0E4-359E65CF2B14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47" creationId="{091350B9-97BE-D789-3566-3C5FDAF240A8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48" creationId="{0717C718-2A0D-F270-76FF-C5E0635C99E9}"/>
          </ac:picMkLst>
        </pc:picChg>
        <pc:picChg chg="del">
          <ac:chgData name="Hanneke Vink - van Duren" userId="6a363cd0-5fba-4a61-8782-71b0725cc752" providerId="ADAL" clId="{2522BE2F-E8CB-421D-85A8-32EE7E635ADA}" dt="2024-09-16T07:20:20.200" v="1273" actId="478"/>
          <ac:picMkLst>
            <pc:docMk/>
            <pc:sldMk cId="2108986677" sldId="349"/>
            <ac:picMk id="49" creationId="{F8250D4E-C800-6876-789C-02C52EF934D0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53" creationId="{5F9A302B-A011-ED69-B238-3D0F028D4B11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54" creationId="{A1FA0D8C-6C1D-DD39-4A99-B88DC619BF02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58" creationId="{8F650233-A6C3-E8C8-D460-5CB8DC1FBFA8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59" creationId="{0DC0FB67-787F-02C1-9CEB-6C7846E6ECE9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65" creationId="{EAD23DA6-CDD7-A089-7589-929638F0FA7C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66" creationId="{D64ECB0D-F6D7-310B-616C-F4C27984AC20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70" creationId="{42EE5CCF-58F0-9F49-E16B-4BC8F0B3D492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71" creationId="{C4D10628-ECC6-F083-13FD-65C609C1E4F9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77" creationId="{C510281A-8587-9332-DDE5-720F4B0A7759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78" creationId="{0AB25AA3-ECB2-880D-A018-F6DEBB1EBDCB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82" creationId="{3E21BC68-63B4-C573-D7B7-D2291CF59D99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83" creationId="{A0EC002C-18CD-24AD-56CF-6045BF5B4E4F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89" creationId="{B3ED4DDF-DD58-AA07-20B5-C5C625B0E7B9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90" creationId="{854773C9-7888-F26F-685C-377E13096297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94" creationId="{973584AB-4536-01D5-B3F4-1BFDBB85ED8E}"/>
          </ac:picMkLst>
        </pc:picChg>
        <pc:picChg chg="add del mod">
          <ac:chgData name="Hanneke Vink - van Duren" userId="6a363cd0-5fba-4a61-8782-71b0725cc752" providerId="ADAL" clId="{2522BE2F-E8CB-421D-85A8-32EE7E635ADA}" dt="2024-09-16T07:36:06.175" v="1369" actId="478"/>
          <ac:picMkLst>
            <pc:docMk/>
            <pc:sldMk cId="2108986677" sldId="349"/>
            <ac:picMk id="95" creationId="{6DC41849-065F-881E-6995-8C3561570E56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01" creationId="{8C57CB39-17B0-1DC2-3CC9-D8658058899A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02" creationId="{D5D8AF3E-3334-699F-E387-40FA53EA5E91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07" creationId="{F2443DA1-D9EF-2EB9-0BE8-CA17B7D28A74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08" creationId="{622A7EF4-80A6-37BE-C07D-952D75034315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13" creationId="{29A01D27-9191-4A9D-E790-C12EE80D0818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14" creationId="{B0029982-DB03-4FC3-32DA-B5930B57B859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19" creationId="{3091A4FE-44F0-4370-0BD4-F41237849BC9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20" creationId="{2D6C2843-716C-9512-D457-62AFCB4454BF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25" creationId="{9D65057F-8BE6-2B4D-A49C-72D90FEA4F10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26" creationId="{540D2E1F-82A5-1198-54C2-E25FC284FD7C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31" creationId="{7CCAA7E3-2A9D-0FF6-C14E-F3650562BEA9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32" creationId="{CA57DDBD-6BF0-0C13-628B-7DBB8A293BDD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37" creationId="{4DA31E18-D0E5-8521-F253-99A54796361C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38" creationId="{B6837ACF-8761-1C9A-5C14-56AA45ADD6E8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43" creationId="{707218C2-993B-76BE-1B6E-C492A604B6F1}"/>
          </ac:picMkLst>
        </pc:picChg>
        <pc:picChg chg="add mod">
          <ac:chgData name="Hanneke Vink - van Duren" userId="6a363cd0-5fba-4a61-8782-71b0725cc752" providerId="ADAL" clId="{2522BE2F-E8CB-421D-85A8-32EE7E635ADA}" dt="2024-09-16T07:36:07.635" v="1370"/>
          <ac:picMkLst>
            <pc:docMk/>
            <pc:sldMk cId="2108986677" sldId="349"/>
            <ac:picMk id="144" creationId="{C4F9B31E-1665-F152-1D7C-8BC1304DF0A2}"/>
          </ac:picMkLst>
        </pc:picChg>
        <pc:cxnChg chg="del">
          <ac:chgData name="Hanneke Vink - van Duren" userId="6a363cd0-5fba-4a61-8782-71b0725cc752" providerId="ADAL" clId="{2522BE2F-E8CB-421D-85A8-32EE7E635ADA}" dt="2024-09-16T07:20:20.200" v="1273" actId="478"/>
          <ac:cxnSpMkLst>
            <pc:docMk/>
            <pc:sldMk cId="2108986677" sldId="349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0:20.200" v="1273" actId="478"/>
          <ac:cxnSpMkLst>
            <pc:docMk/>
            <pc:sldMk cId="2108986677" sldId="349"/>
            <ac:cxnSpMk id="11" creationId="{3E6BC632-DC33-D0A5-4541-1B9114CE1720}"/>
          </ac:cxnSpMkLst>
        </pc:cxnChg>
        <pc:cxnChg chg="del">
          <ac:chgData name="Hanneke Vink - van Duren" userId="6a363cd0-5fba-4a61-8782-71b0725cc752" providerId="ADAL" clId="{2522BE2F-E8CB-421D-85A8-32EE7E635ADA}" dt="2024-09-16T07:20:20.200" v="1273" actId="478"/>
          <ac:cxnSpMkLst>
            <pc:docMk/>
            <pc:sldMk cId="2108986677" sldId="349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0:20.200" v="1273" actId="478"/>
          <ac:cxnSpMkLst>
            <pc:docMk/>
            <pc:sldMk cId="2108986677" sldId="349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0:20.200" v="1273" actId="478"/>
          <ac:cxnSpMkLst>
            <pc:docMk/>
            <pc:sldMk cId="2108986677" sldId="349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0:20.200" v="1273" actId="478"/>
          <ac:cxnSpMkLst>
            <pc:docMk/>
            <pc:sldMk cId="2108986677" sldId="349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0:20.200" v="1273" actId="478"/>
          <ac:cxnSpMkLst>
            <pc:docMk/>
            <pc:sldMk cId="2108986677" sldId="349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0:20.200" v="1273" actId="478"/>
          <ac:cxnSpMkLst>
            <pc:docMk/>
            <pc:sldMk cId="2108986677" sldId="349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6:06.175" v="1369" actId="478"/>
          <ac:cxnSpMkLst>
            <pc:docMk/>
            <pc:sldMk cId="2108986677" sldId="349"/>
            <ac:cxnSpMk id="51" creationId="{B31F84BE-558E-5185-50D5-360DA1F7C225}"/>
          </ac:cxnSpMkLst>
        </pc:cxnChg>
        <pc:cxnChg chg="add del mod">
          <ac:chgData name="Hanneke Vink - van Duren" userId="6a363cd0-5fba-4a61-8782-71b0725cc752" providerId="ADAL" clId="{2522BE2F-E8CB-421D-85A8-32EE7E635ADA}" dt="2024-09-16T07:36:06.175" v="1369" actId="478"/>
          <ac:cxnSpMkLst>
            <pc:docMk/>
            <pc:sldMk cId="2108986677" sldId="349"/>
            <ac:cxnSpMk id="56" creationId="{F9F8574B-6F48-D931-829D-474CE0D435C0}"/>
          </ac:cxnSpMkLst>
        </pc:cxnChg>
        <pc:cxnChg chg="add del mod">
          <ac:chgData name="Hanneke Vink - van Duren" userId="6a363cd0-5fba-4a61-8782-71b0725cc752" providerId="ADAL" clId="{2522BE2F-E8CB-421D-85A8-32EE7E635ADA}" dt="2024-09-16T07:36:06.175" v="1369" actId="478"/>
          <ac:cxnSpMkLst>
            <pc:docMk/>
            <pc:sldMk cId="2108986677" sldId="349"/>
            <ac:cxnSpMk id="63" creationId="{AE3BB519-8CF6-0443-4AC8-4B4F29C4C96F}"/>
          </ac:cxnSpMkLst>
        </pc:cxnChg>
        <pc:cxnChg chg="add del mod">
          <ac:chgData name="Hanneke Vink - van Duren" userId="6a363cd0-5fba-4a61-8782-71b0725cc752" providerId="ADAL" clId="{2522BE2F-E8CB-421D-85A8-32EE7E635ADA}" dt="2024-09-16T07:36:06.175" v="1369" actId="478"/>
          <ac:cxnSpMkLst>
            <pc:docMk/>
            <pc:sldMk cId="2108986677" sldId="349"/>
            <ac:cxnSpMk id="68" creationId="{26AE604E-CEFE-B084-B2CD-DDD34752DDBA}"/>
          </ac:cxnSpMkLst>
        </pc:cxnChg>
        <pc:cxnChg chg="add del mod">
          <ac:chgData name="Hanneke Vink - van Duren" userId="6a363cd0-5fba-4a61-8782-71b0725cc752" providerId="ADAL" clId="{2522BE2F-E8CB-421D-85A8-32EE7E635ADA}" dt="2024-09-16T07:36:06.175" v="1369" actId="478"/>
          <ac:cxnSpMkLst>
            <pc:docMk/>
            <pc:sldMk cId="2108986677" sldId="349"/>
            <ac:cxnSpMk id="75" creationId="{8986064E-EE01-D597-15FB-10724002BC64}"/>
          </ac:cxnSpMkLst>
        </pc:cxnChg>
        <pc:cxnChg chg="add del mod">
          <ac:chgData name="Hanneke Vink - van Duren" userId="6a363cd0-5fba-4a61-8782-71b0725cc752" providerId="ADAL" clId="{2522BE2F-E8CB-421D-85A8-32EE7E635ADA}" dt="2024-09-16T07:36:06.175" v="1369" actId="478"/>
          <ac:cxnSpMkLst>
            <pc:docMk/>
            <pc:sldMk cId="2108986677" sldId="349"/>
            <ac:cxnSpMk id="80" creationId="{47782B04-F3C8-64EA-DD59-EC4B22085F3C}"/>
          </ac:cxnSpMkLst>
        </pc:cxnChg>
        <pc:cxnChg chg="add del mod">
          <ac:chgData name="Hanneke Vink - van Duren" userId="6a363cd0-5fba-4a61-8782-71b0725cc752" providerId="ADAL" clId="{2522BE2F-E8CB-421D-85A8-32EE7E635ADA}" dt="2024-09-16T07:36:06.175" v="1369" actId="478"/>
          <ac:cxnSpMkLst>
            <pc:docMk/>
            <pc:sldMk cId="2108986677" sldId="349"/>
            <ac:cxnSpMk id="87" creationId="{8F2BF63B-ADFB-7473-039E-B7C19CE5D7A0}"/>
          </ac:cxnSpMkLst>
        </pc:cxnChg>
        <pc:cxnChg chg="add del mod">
          <ac:chgData name="Hanneke Vink - van Duren" userId="6a363cd0-5fba-4a61-8782-71b0725cc752" providerId="ADAL" clId="{2522BE2F-E8CB-421D-85A8-32EE7E635ADA}" dt="2024-09-16T07:36:06.175" v="1369" actId="478"/>
          <ac:cxnSpMkLst>
            <pc:docMk/>
            <pc:sldMk cId="2108986677" sldId="349"/>
            <ac:cxnSpMk id="92" creationId="{38309600-B0E7-46E5-E1DB-FBCD7C73FA0C}"/>
          </ac:cxnSpMkLst>
        </pc:cxnChg>
        <pc:cxnChg chg="add mod">
          <ac:chgData name="Hanneke Vink - van Duren" userId="6a363cd0-5fba-4a61-8782-71b0725cc752" providerId="ADAL" clId="{2522BE2F-E8CB-421D-85A8-32EE7E635ADA}" dt="2024-09-16T07:36:07.635" v="1370"/>
          <ac:cxnSpMkLst>
            <pc:docMk/>
            <pc:sldMk cId="2108986677" sldId="349"/>
            <ac:cxnSpMk id="99" creationId="{FAD6614B-DEEC-997A-CFDA-854506FFBC1D}"/>
          </ac:cxnSpMkLst>
        </pc:cxnChg>
        <pc:cxnChg chg="add mod">
          <ac:chgData name="Hanneke Vink - van Duren" userId="6a363cd0-5fba-4a61-8782-71b0725cc752" providerId="ADAL" clId="{2522BE2F-E8CB-421D-85A8-32EE7E635ADA}" dt="2024-09-16T07:36:07.635" v="1370"/>
          <ac:cxnSpMkLst>
            <pc:docMk/>
            <pc:sldMk cId="2108986677" sldId="349"/>
            <ac:cxnSpMk id="105" creationId="{C172E43B-F6BD-0062-43AD-536BA9D5EF3B}"/>
          </ac:cxnSpMkLst>
        </pc:cxnChg>
        <pc:cxnChg chg="add mod">
          <ac:chgData name="Hanneke Vink - van Duren" userId="6a363cd0-5fba-4a61-8782-71b0725cc752" providerId="ADAL" clId="{2522BE2F-E8CB-421D-85A8-32EE7E635ADA}" dt="2024-09-16T07:36:07.635" v="1370"/>
          <ac:cxnSpMkLst>
            <pc:docMk/>
            <pc:sldMk cId="2108986677" sldId="349"/>
            <ac:cxnSpMk id="111" creationId="{5363834F-55C0-A72E-BE55-DBD1E6C9E719}"/>
          </ac:cxnSpMkLst>
        </pc:cxnChg>
        <pc:cxnChg chg="add mod">
          <ac:chgData name="Hanneke Vink - van Duren" userId="6a363cd0-5fba-4a61-8782-71b0725cc752" providerId="ADAL" clId="{2522BE2F-E8CB-421D-85A8-32EE7E635ADA}" dt="2024-09-16T07:36:07.635" v="1370"/>
          <ac:cxnSpMkLst>
            <pc:docMk/>
            <pc:sldMk cId="2108986677" sldId="349"/>
            <ac:cxnSpMk id="117" creationId="{ECB7A6B4-7C32-C056-89F9-ACB5EA7A9BF0}"/>
          </ac:cxnSpMkLst>
        </pc:cxnChg>
        <pc:cxnChg chg="add mod">
          <ac:chgData name="Hanneke Vink - van Duren" userId="6a363cd0-5fba-4a61-8782-71b0725cc752" providerId="ADAL" clId="{2522BE2F-E8CB-421D-85A8-32EE7E635ADA}" dt="2024-09-16T07:36:07.635" v="1370"/>
          <ac:cxnSpMkLst>
            <pc:docMk/>
            <pc:sldMk cId="2108986677" sldId="349"/>
            <ac:cxnSpMk id="123" creationId="{926E1FD5-3C9B-2D77-7B2C-B52AC2E5161C}"/>
          </ac:cxnSpMkLst>
        </pc:cxnChg>
        <pc:cxnChg chg="add mod">
          <ac:chgData name="Hanneke Vink - van Duren" userId="6a363cd0-5fba-4a61-8782-71b0725cc752" providerId="ADAL" clId="{2522BE2F-E8CB-421D-85A8-32EE7E635ADA}" dt="2024-09-16T07:36:07.635" v="1370"/>
          <ac:cxnSpMkLst>
            <pc:docMk/>
            <pc:sldMk cId="2108986677" sldId="349"/>
            <ac:cxnSpMk id="129" creationId="{6186F563-0FA5-8F07-9704-9AC0116EF2E2}"/>
          </ac:cxnSpMkLst>
        </pc:cxnChg>
        <pc:cxnChg chg="add mod">
          <ac:chgData name="Hanneke Vink - van Duren" userId="6a363cd0-5fba-4a61-8782-71b0725cc752" providerId="ADAL" clId="{2522BE2F-E8CB-421D-85A8-32EE7E635ADA}" dt="2024-09-16T07:36:07.635" v="1370"/>
          <ac:cxnSpMkLst>
            <pc:docMk/>
            <pc:sldMk cId="2108986677" sldId="349"/>
            <ac:cxnSpMk id="135" creationId="{EF38AB75-E575-838F-B9D2-B933275494D4}"/>
          </ac:cxnSpMkLst>
        </pc:cxnChg>
        <pc:cxnChg chg="add mod">
          <ac:chgData name="Hanneke Vink - van Duren" userId="6a363cd0-5fba-4a61-8782-71b0725cc752" providerId="ADAL" clId="{2522BE2F-E8CB-421D-85A8-32EE7E635ADA}" dt="2024-09-16T07:36:07.635" v="1370"/>
          <ac:cxnSpMkLst>
            <pc:docMk/>
            <pc:sldMk cId="2108986677" sldId="349"/>
            <ac:cxnSpMk id="141" creationId="{4074DA9D-498F-CE36-628B-FE4AB5C46F52}"/>
          </ac:cxnSpMkLst>
        </pc:cxnChg>
      </pc:sldChg>
      <pc:sldChg chg="addSp delSp modSp mod">
        <pc:chgData name="Hanneke Vink - van Duren" userId="6a363cd0-5fba-4a61-8782-71b0725cc752" providerId="ADAL" clId="{2522BE2F-E8CB-421D-85A8-32EE7E635ADA}" dt="2024-09-12T18:49:05.478" v="798"/>
        <pc:sldMkLst>
          <pc:docMk/>
          <pc:sldMk cId="4221656752" sldId="350"/>
        </pc:sldMkLst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2" creationId="{3D4E6A3B-AB27-6017-8023-03344F1E065A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3" creationId="{73ABBFC5-67AB-58F8-1D01-3656C33301FE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4" creationId="{2E5F5878-93BA-0E77-B65C-B31C2DAFB6B3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5" creationId="{0A23EFB7-5423-304E-646E-34BA6C86100D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6" creationId="{4CED5FB0-110F-BE38-0A74-50A69F73C537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7" creationId="{371D19D4-5C1B-69C5-CF35-C524B1C7EB4B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8" creationId="{606226DF-E3D1-0DBA-2D69-B15DEA82E344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9" creationId="{D26FF7E3-9D0D-A211-3D47-5D5BEEA7670A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10" creationId="{ED814DA0-4C8C-820A-422D-EA0E999175C0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11" creationId="{A15B57C8-0546-0E8E-C4E1-79CA2428B32A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12" creationId="{45C38BF5-528C-8C0D-C669-169AD273DAD2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13" creationId="{F11F2503-2D6A-C952-1D2B-FC95E06B0F18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14" creationId="{89BF8F65-A5CB-BA44-9505-4DECC15A8CB3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15" creationId="{B3A2E1A6-7DB0-D097-1226-87F06A191593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16" creationId="{781594DE-1ED3-C941-BC80-B154D60118F2}"/>
          </ac:spMkLst>
        </pc:spChg>
        <pc:spChg chg="add mod">
          <ac:chgData name="Hanneke Vink - van Duren" userId="6a363cd0-5fba-4a61-8782-71b0725cc752" providerId="ADAL" clId="{2522BE2F-E8CB-421D-85A8-32EE7E635ADA}" dt="2024-09-12T18:49:05.478" v="798"/>
          <ac:spMkLst>
            <pc:docMk/>
            <pc:sldMk cId="4221656752" sldId="350"/>
            <ac:spMk id="17" creationId="{4BDF4B36-E5B9-658D-3F9E-D95DE88E0D00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18" creationId="{CF714788-6BAE-5D06-CB28-887C517BF686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19" creationId="{60B20E56-6E89-63A2-FA30-E1B025365827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20" creationId="{369605A7-47C1-B091-BBBF-61570E72688A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21" creationId="{2DDA0AC1-29E0-3555-77AF-E353294C6F05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22" creationId="{18F662A0-81B7-FE67-E0C8-D1D9C58D8A03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23" creationId="{9B733FF4-C2A9-6A47-3FB0-708DE3A8018C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24" creationId="{4FFCE679-B6BA-48C1-94B4-8BBCD4B0A600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25" creationId="{DDA3DD72-ACAA-D39E-13C5-C93F37910619}"/>
          </ac:spMkLst>
        </pc:spChg>
        <pc:spChg chg="del">
          <ac:chgData name="Hanneke Vink - van Duren" userId="6a363cd0-5fba-4a61-8782-71b0725cc752" providerId="ADAL" clId="{2522BE2F-E8CB-421D-85A8-32EE7E635ADA}" dt="2024-09-12T18:49:03.762" v="797" actId="478"/>
          <ac:spMkLst>
            <pc:docMk/>
            <pc:sldMk cId="4221656752" sldId="350"/>
            <ac:spMk id="26" creationId="{2E719698-4F2E-4981-8B3E-258E0D34B65B}"/>
          </ac:spMkLst>
        </pc:spChg>
        <pc:spChg chg="add mod">
          <ac:chgData name="Hanneke Vink - van Duren" userId="6a363cd0-5fba-4a61-8782-71b0725cc752" providerId="ADAL" clId="{2522BE2F-E8CB-421D-85A8-32EE7E635ADA}" dt="2024-09-12T18:49:05.478" v="798"/>
          <ac:spMkLst>
            <pc:docMk/>
            <pc:sldMk cId="4221656752" sldId="350"/>
            <ac:spMk id="27" creationId="{5F6F6C21-5A3D-36B6-665E-482349E6D330}"/>
          </ac:spMkLst>
        </pc:spChg>
        <pc:spChg chg="add mod">
          <ac:chgData name="Hanneke Vink - van Duren" userId="6a363cd0-5fba-4a61-8782-71b0725cc752" providerId="ADAL" clId="{2522BE2F-E8CB-421D-85A8-32EE7E635ADA}" dt="2024-09-12T18:49:05.478" v="798"/>
          <ac:spMkLst>
            <pc:docMk/>
            <pc:sldMk cId="4221656752" sldId="350"/>
            <ac:spMk id="28" creationId="{66935C6C-382D-311E-4850-6333BA84F9E0}"/>
          </ac:spMkLst>
        </pc:spChg>
        <pc:spChg chg="add mod">
          <ac:chgData name="Hanneke Vink - van Duren" userId="6a363cd0-5fba-4a61-8782-71b0725cc752" providerId="ADAL" clId="{2522BE2F-E8CB-421D-85A8-32EE7E635ADA}" dt="2024-09-12T18:49:05.478" v="798"/>
          <ac:spMkLst>
            <pc:docMk/>
            <pc:sldMk cId="4221656752" sldId="350"/>
            <ac:spMk id="29" creationId="{F1045405-681F-AA58-E0C1-C4635D71EF40}"/>
          </ac:spMkLst>
        </pc:spChg>
        <pc:spChg chg="add mod">
          <ac:chgData name="Hanneke Vink - van Duren" userId="6a363cd0-5fba-4a61-8782-71b0725cc752" providerId="ADAL" clId="{2522BE2F-E8CB-421D-85A8-32EE7E635ADA}" dt="2024-09-12T18:49:05.478" v="798"/>
          <ac:spMkLst>
            <pc:docMk/>
            <pc:sldMk cId="4221656752" sldId="350"/>
            <ac:spMk id="30" creationId="{03FE477F-A98E-A73C-00A3-770EF4415863}"/>
          </ac:spMkLst>
        </pc:spChg>
        <pc:spChg chg="add mod">
          <ac:chgData name="Hanneke Vink - van Duren" userId="6a363cd0-5fba-4a61-8782-71b0725cc752" providerId="ADAL" clId="{2522BE2F-E8CB-421D-85A8-32EE7E635ADA}" dt="2024-09-12T18:49:05.478" v="798"/>
          <ac:spMkLst>
            <pc:docMk/>
            <pc:sldMk cId="4221656752" sldId="350"/>
            <ac:spMk id="31" creationId="{4AF838AE-E06A-D926-1342-7B27CAEDB688}"/>
          </ac:spMkLst>
        </pc:spChg>
        <pc:spChg chg="add mod">
          <ac:chgData name="Hanneke Vink - van Duren" userId="6a363cd0-5fba-4a61-8782-71b0725cc752" providerId="ADAL" clId="{2522BE2F-E8CB-421D-85A8-32EE7E635ADA}" dt="2024-09-12T18:49:05.478" v="798"/>
          <ac:spMkLst>
            <pc:docMk/>
            <pc:sldMk cId="4221656752" sldId="350"/>
            <ac:spMk id="32" creationId="{EA0327FD-8523-F0B5-2E29-51906A9726C8}"/>
          </ac:spMkLst>
        </pc:spChg>
        <pc:spChg chg="add mod">
          <ac:chgData name="Hanneke Vink - van Duren" userId="6a363cd0-5fba-4a61-8782-71b0725cc752" providerId="ADAL" clId="{2522BE2F-E8CB-421D-85A8-32EE7E635ADA}" dt="2024-09-12T18:49:05.478" v="798"/>
          <ac:spMkLst>
            <pc:docMk/>
            <pc:sldMk cId="4221656752" sldId="350"/>
            <ac:spMk id="33" creationId="{48B2A2AF-5A88-D400-BD36-D9E92BB38CF9}"/>
          </ac:spMkLst>
        </pc:spChg>
        <pc:picChg chg="add mod">
          <ac:chgData name="Hanneke Vink - van Duren" userId="6a363cd0-5fba-4a61-8782-71b0725cc752" providerId="ADAL" clId="{2522BE2F-E8CB-421D-85A8-32EE7E635ADA}" dt="2024-09-12T18:49:05.478" v="798"/>
          <ac:picMkLst>
            <pc:docMk/>
            <pc:sldMk cId="4221656752" sldId="350"/>
            <ac:picMk id="34" creationId="{F63AB0AF-5865-2428-08A9-E73C0870AAC9}"/>
          </ac:picMkLst>
        </pc:picChg>
        <pc:picChg chg="add mod">
          <ac:chgData name="Hanneke Vink - van Duren" userId="6a363cd0-5fba-4a61-8782-71b0725cc752" providerId="ADAL" clId="{2522BE2F-E8CB-421D-85A8-32EE7E635ADA}" dt="2024-09-12T18:49:05.478" v="798"/>
          <ac:picMkLst>
            <pc:docMk/>
            <pc:sldMk cId="4221656752" sldId="350"/>
            <ac:picMk id="35" creationId="{FAE653EF-9622-F3B4-76FB-534A9A0137C3}"/>
          </ac:picMkLst>
        </pc:picChg>
        <pc:picChg chg="add mod">
          <ac:chgData name="Hanneke Vink - van Duren" userId="6a363cd0-5fba-4a61-8782-71b0725cc752" providerId="ADAL" clId="{2522BE2F-E8CB-421D-85A8-32EE7E635ADA}" dt="2024-09-12T18:49:05.478" v="798"/>
          <ac:picMkLst>
            <pc:docMk/>
            <pc:sldMk cId="4221656752" sldId="350"/>
            <ac:picMk id="36" creationId="{824822BD-566A-D770-A7AF-C78088016E1F}"/>
          </ac:picMkLst>
        </pc:picChg>
        <pc:picChg chg="add mod">
          <ac:chgData name="Hanneke Vink - van Duren" userId="6a363cd0-5fba-4a61-8782-71b0725cc752" providerId="ADAL" clId="{2522BE2F-E8CB-421D-85A8-32EE7E635ADA}" dt="2024-09-12T18:49:05.478" v="798"/>
          <ac:picMkLst>
            <pc:docMk/>
            <pc:sldMk cId="4221656752" sldId="350"/>
            <ac:picMk id="37" creationId="{5A9FCE98-B696-DEE8-F09C-7F0F1FC3E187}"/>
          </ac:picMkLst>
        </pc:picChg>
        <pc:picChg chg="add mod">
          <ac:chgData name="Hanneke Vink - van Duren" userId="6a363cd0-5fba-4a61-8782-71b0725cc752" providerId="ADAL" clId="{2522BE2F-E8CB-421D-85A8-32EE7E635ADA}" dt="2024-09-12T18:49:05.478" v="798"/>
          <ac:picMkLst>
            <pc:docMk/>
            <pc:sldMk cId="4221656752" sldId="350"/>
            <ac:picMk id="38" creationId="{6B122C65-3CFA-4761-4E84-9863336169B7}"/>
          </ac:picMkLst>
        </pc:picChg>
        <pc:picChg chg="add mod">
          <ac:chgData name="Hanneke Vink - van Duren" userId="6a363cd0-5fba-4a61-8782-71b0725cc752" providerId="ADAL" clId="{2522BE2F-E8CB-421D-85A8-32EE7E635ADA}" dt="2024-09-12T18:49:05.478" v="798"/>
          <ac:picMkLst>
            <pc:docMk/>
            <pc:sldMk cId="4221656752" sldId="350"/>
            <ac:picMk id="39" creationId="{1FFB2C01-7CE0-8E20-F210-99B1D37F06A5}"/>
          </ac:picMkLst>
        </pc:picChg>
        <pc:picChg chg="add mod">
          <ac:chgData name="Hanneke Vink - van Duren" userId="6a363cd0-5fba-4a61-8782-71b0725cc752" providerId="ADAL" clId="{2522BE2F-E8CB-421D-85A8-32EE7E635ADA}" dt="2024-09-12T18:49:05.478" v="798"/>
          <ac:picMkLst>
            <pc:docMk/>
            <pc:sldMk cId="4221656752" sldId="350"/>
            <ac:picMk id="40" creationId="{B7E71ED8-D279-65A6-7EFA-556B6146B74B}"/>
          </ac:picMkLst>
        </pc:picChg>
        <pc:picChg chg="add mod">
          <ac:chgData name="Hanneke Vink - van Duren" userId="6a363cd0-5fba-4a61-8782-71b0725cc752" providerId="ADAL" clId="{2522BE2F-E8CB-421D-85A8-32EE7E635ADA}" dt="2024-09-12T18:49:05.478" v="798"/>
          <ac:picMkLst>
            <pc:docMk/>
            <pc:sldMk cId="4221656752" sldId="350"/>
            <ac:picMk id="41" creationId="{4C7A7E67-5850-C7E5-927F-CEF64A486E21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6T07:35:58.185" v="1368"/>
        <pc:sldMkLst>
          <pc:docMk/>
          <pc:sldMk cId="2886767140" sldId="351"/>
        </pc:sldMkLst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10" creationId="{751BEF15-8F09-2A34-EFF6-C13C72EA480C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12" creationId="{3AEA9FDE-CEB5-A21B-08FC-AD9E7F58B44D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14" creationId="{4110ADEE-BCE1-8057-F431-8668780CFC2D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15" creationId="{34A4B1AE-48CA-CD31-A4B1-681086469AB9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0:28.759" v="1275" actId="478"/>
          <ac:spMkLst>
            <pc:docMk/>
            <pc:sldMk cId="2886767140" sldId="351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47" creationId="{2E62AA98-1CFF-129F-A9BC-E15ED5567606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49" creationId="{B1CA663B-A093-B494-1A63-8125A10F011E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52" creationId="{E7477A8D-25AC-2C44-6C1B-7A99037C4CCA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53" creationId="{2E8DAF5A-614B-9CDD-F68E-2EB5B12D6835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54" creationId="{34658765-5B35-ABC2-38E2-5F6CCE74108A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56" creationId="{0871FC6C-8125-EAE6-AA00-4B1E01238DAA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59" creationId="{A667FD5A-FFC2-0026-3BD9-66AFA8F72E61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61" creationId="{B622FE82-2058-F144-FDB4-2C58C2AC7142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64" creationId="{409DE74D-1D41-6C7A-A80F-5FD562C2D502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65" creationId="{13DE4FA9-CDF7-EBA1-A36C-E7DC001D0F0A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66" creationId="{C0F7F56E-D52C-E4F1-FF57-2F104C572E4A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68" creationId="{D0FE221E-CA54-A2DC-1F10-9A19629AE2E2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71" creationId="{1EC13DEC-7F3D-A873-1310-301FFA417504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73" creationId="{B43172B7-5577-45D7-9ECC-BC011818A69B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76" creationId="{0ABAF4EF-6C12-A8D2-BDB3-8CA325C18BA8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77" creationId="{445B2240-A972-A770-696A-2DF59A25A6BC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78" creationId="{0830A4DF-48EB-8965-2CB4-5D1531B660C4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80" creationId="{EBCCBAB1-5FFB-8034-AC2B-8A1F68097D32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83" creationId="{45C3D775-DF4A-713F-C114-3325528DF0D4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85" creationId="{DB02B72D-E6D1-C56A-B2C7-630912521CED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88" creationId="{88EED9BB-6928-C326-5160-D764BAE358BB}"/>
          </ac:spMkLst>
        </pc:spChg>
        <pc:spChg chg="add del mod">
          <ac:chgData name="Hanneke Vink - van Duren" userId="6a363cd0-5fba-4a61-8782-71b0725cc752" providerId="ADAL" clId="{2522BE2F-E8CB-421D-85A8-32EE7E635ADA}" dt="2024-09-16T07:35:56.762" v="1367" actId="478"/>
          <ac:spMkLst>
            <pc:docMk/>
            <pc:sldMk cId="2886767140" sldId="351"/>
            <ac:spMk id="89" creationId="{33768C65-B946-A159-E180-7BD4CE4D7AF1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90" creationId="{F463237F-1F29-7B7D-0796-578DD4406CB7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92" creationId="{98ECFC4A-0D0B-E491-75D9-2AF621099E8C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95" creationId="{CCFDA4AF-1EB4-3C65-E292-003467E68BE3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96" creationId="{1FF052BE-0036-3608-D646-950E0C91470B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98" creationId="{114B3D6B-A684-6CD7-C427-22C2F985984C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01" creationId="{DC16F381-8A96-37FF-AE02-0A0E30F7BF22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02" creationId="{F5E1738A-46A2-DAD5-98CE-6122E2F3705D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04" creationId="{4BB6F644-A333-DC76-04EE-E7B39F5542B1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07" creationId="{A44BF961-B35E-D5C0-8DB0-798D82B4CF58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08" creationId="{1C60B989-F020-C732-1EF3-1AB52A54ED10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10" creationId="{2F7183DD-FF87-FDDC-4AE0-66D1C0C21652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13" creationId="{9FE29D42-C5ED-7639-9428-9D785B8319C0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14" creationId="{B60ACA6E-A66F-AD03-701D-53E38BBEA89A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16" creationId="{5F07CB46-0AAE-4CFC-A1E6-2EE988B8504F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19" creationId="{B5E433C9-8A2F-EAD2-A281-BC44005171E6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20" creationId="{29949005-DFF1-4202-FCE8-7FE52BE8D8DC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22" creationId="{03B6D310-A1D6-1D60-C71C-31768FC35F7E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25" creationId="{B8427112-E7CA-6C47-2961-95D75485C2D4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26" creationId="{E7EE6A09-3825-C746-3E39-FD669868C29A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28" creationId="{C225C4C3-29F4-8298-9AA3-0EA1654481AE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31" creationId="{AC116E63-38B4-891D-9205-5C7C1D635B61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32" creationId="{A9B05974-D02F-B1C9-F5CF-D22D4F4A4F17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34" creationId="{428ACB8E-F91A-8C53-1BE8-7AAB4E849CF8}"/>
          </ac:spMkLst>
        </pc:spChg>
        <pc:spChg chg="add mod">
          <ac:chgData name="Hanneke Vink - van Duren" userId="6a363cd0-5fba-4a61-8782-71b0725cc752" providerId="ADAL" clId="{2522BE2F-E8CB-421D-85A8-32EE7E635ADA}" dt="2024-09-16T07:35:58.185" v="1368"/>
          <ac:spMkLst>
            <pc:docMk/>
            <pc:sldMk cId="2886767140" sldId="351"/>
            <ac:spMk id="137" creationId="{21BF9EE3-C7B3-E624-C92F-A1C4C256B950}"/>
          </ac:spMkLst>
        </pc:spChg>
        <pc:picChg chg="del">
          <ac:chgData name="Hanneke Vink - van Duren" userId="6a363cd0-5fba-4a61-8782-71b0725cc752" providerId="ADAL" clId="{2522BE2F-E8CB-421D-85A8-32EE7E635ADA}" dt="2024-09-16T07:20:28.759" v="1275" actId="478"/>
          <ac:picMkLst>
            <pc:docMk/>
            <pc:sldMk cId="2886767140" sldId="351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0:28.759" v="1275" actId="478"/>
          <ac:picMkLst>
            <pc:docMk/>
            <pc:sldMk cId="2886767140" sldId="351"/>
            <ac:picMk id="16" creationId="{0B568C70-9EA0-62AF-7A45-E0AE0D33F74E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17" creationId="{5A6119A6-C3DE-B260-4878-EF6CBE7609C1}"/>
          </ac:picMkLst>
        </pc:picChg>
        <pc:picChg chg="del">
          <ac:chgData name="Hanneke Vink - van Duren" userId="6a363cd0-5fba-4a61-8782-71b0725cc752" providerId="ADAL" clId="{2522BE2F-E8CB-421D-85A8-32EE7E635ADA}" dt="2024-09-16T07:20:28.759" v="1275" actId="478"/>
          <ac:picMkLst>
            <pc:docMk/>
            <pc:sldMk cId="2886767140" sldId="351"/>
            <ac:picMk id="22" creationId="{13B1DC5D-C64A-81CE-3623-6A243F3ECA81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26" creationId="{2B62C9EB-FD53-CC47-5375-B5A273239445}"/>
          </ac:picMkLst>
        </pc:picChg>
        <pc:picChg chg="del">
          <ac:chgData name="Hanneke Vink - van Duren" userId="6a363cd0-5fba-4a61-8782-71b0725cc752" providerId="ADAL" clId="{2522BE2F-E8CB-421D-85A8-32EE7E635ADA}" dt="2024-09-16T07:20:28.759" v="1275" actId="478"/>
          <ac:picMkLst>
            <pc:docMk/>
            <pc:sldMk cId="2886767140" sldId="351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0:28.759" v="1275" actId="478"/>
          <ac:picMkLst>
            <pc:docMk/>
            <pc:sldMk cId="2886767140" sldId="351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0:28.759" v="1275" actId="478"/>
          <ac:picMkLst>
            <pc:docMk/>
            <pc:sldMk cId="2886767140" sldId="351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0:28.759" v="1275" actId="478"/>
          <ac:picMkLst>
            <pc:docMk/>
            <pc:sldMk cId="2886767140" sldId="351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0:28.759" v="1275" actId="478"/>
          <ac:picMkLst>
            <pc:docMk/>
            <pc:sldMk cId="2886767140" sldId="351"/>
            <ac:picMk id="46" creationId="{FB183B90-102E-6371-E0E4-359E65CF2B14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50" creationId="{158D7CF5-BE16-C610-1233-D92BAB373034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51" creationId="{896740CF-4069-CF07-065A-2D6B74BECC9B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57" creationId="{534B182D-2DC6-14B8-7C18-CBCB625E9202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58" creationId="{A2B69170-5848-E966-D7A2-4AFBE85FBE7F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62" creationId="{B110D9D9-4479-CCDF-2FF7-AC3225CD90AE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63" creationId="{1AF55F9B-938A-007B-7844-830FFDD35E95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69" creationId="{69B91A28-ED06-8E69-91E7-C75D2A1FDB49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70" creationId="{26F0DADC-3F02-9379-B3F6-913EB2014EE7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74" creationId="{7680F5DD-7A8A-C812-7845-8603B491C4E3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75" creationId="{1B239FCD-A7B1-DE2E-24FC-FFB39DD6E93F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81" creationId="{8D526B2E-4B4E-6033-F730-E999BD4011AC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82" creationId="{AD91FF07-15C5-852E-790F-DE1845474253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86" creationId="{C423AE37-83DC-6B70-90A3-B5C680408749}"/>
          </ac:picMkLst>
        </pc:picChg>
        <pc:picChg chg="add del mod">
          <ac:chgData name="Hanneke Vink - van Duren" userId="6a363cd0-5fba-4a61-8782-71b0725cc752" providerId="ADAL" clId="{2522BE2F-E8CB-421D-85A8-32EE7E635ADA}" dt="2024-09-16T07:35:56.762" v="1367" actId="478"/>
          <ac:picMkLst>
            <pc:docMk/>
            <pc:sldMk cId="2886767140" sldId="351"/>
            <ac:picMk id="87" creationId="{7339A92A-22F4-E21D-C05F-39C98FB27795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93" creationId="{55F137AD-B21A-2F5C-CF69-56CF66A64524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94" creationId="{0992E92D-C3C3-0EED-3B16-1B0625DC02C1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99" creationId="{E78A6A85-D7B5-9D6F-C8D4-4FDF552714DE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00" creationId="{53A23A3B-ED61-823F-2A15-33AE64284801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05" creationId="{F025951E-4DB7-51B6-9898-CDCBA0B8C697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06" creationId="{BA1138F3-CE28-D618-C88F-815414181ABA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11" creationId="{B4D858C9-9368-5E5F-1CE2-5D7930EA642E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12" creationId="{CC5B9496-E0A8-BEF0-1E44-369827FE2C5D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17" creationId="{21DEA530-6B84-C4C2-80D7-7E947E61D595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18" creationId="{74CF9A00-E5EB-A6B9-F01E-8D4A801E6075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23" creationId="{6EECA340-4EED-D3F1-BDE5-C561D275475F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24" creationId="{F0D7AB33-60F3-02FC-E72C-DF482B37CCEC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29" creationId="{D300CD96-3810-ED62-3B60-4C451D27F345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30" creationId="{5EBD05C1-51ED-A13C-5C53-0CB7B8C993EA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35" creationId="{33A06D49-4689-0754-D394-E371F3D4D161}"/>
          </ac:picMkLst>
        </pc:picChg>
        <pc:picChg chg="add mod">
          <ac:chgData name="Hanneke Vink - van Duren" userId="6a363cd0-5fba-4a61-8782-71b0725cc752" providerId="ADAL" clId="{2522BE2F-E8CB-421D-85A8-32EE7E635ADA}" dt="2024-09-16T07:35:58.185" v="1368"/>
          <ac:picMkLst>
            <pc:docMk/>
            <pc:sldMk cId="2886767140" sldId="351"/>
            <ac:picMk id="136" creationId="{F5149F9F-A05F-4597-5FC6-053910FED986}"/>
          </ac:picMkLst>
        </pc:picChg>
        <pc:cxnChg chg="del">
          <ac:chgData name="Hanneke Vink - van Duren" userId="6a363cd0-5fba-4a61-8782-71b0725cc752" providerId="ADAL" clId="{2522BE2F-E8CB-421D-85A8-32EE7E635ADA}" dt="2024-09-16T07:20:28.759" v="1275" actId="478"/>
          <ac:cxnSpMkLst>
            <pc:docMk/>
            <pc:sldMk cId="2886767140" sldId="351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0:28.759" v="1275" actId="478"/>
          <ac:cxnSpMkLst>
            <pc:docMk/>
            <pc:sldMk cId="2886767140" sldId="351"/>
            <ac:cxnSpMk id="11" creationId="{3E6BC632-DC33-D0A5-4541-1B9114CE1720}"/>
          </ac:cxnSpMkLst>
        </pc:cxnChg>
        <pc:cxnChg chg="add del mod">
          <ac:chgData name="Hanneke Vink - van Duren" userId="6a363cd0-5fba-4a61-8782-71b0725cc752" providerId="ADAL" clId="{2522BE2F-E8CB-421D-85A8-32EE7E635ADA}" dt="2024-09-16T07:35:56.762" v="1367" actId="478"/>
          <ac:cxnSpMkLst>
            <pc:docMk/>
            <pc:sldMk cId="2886767140" sldId="351"/>
            <ac:cxnSpMk id="13" creationId="{5A26FDFE-E566-8413-FD36-C958BA71853B}"/>
          </ac:cxnSpMkLst>
        </pc:cxnChg>
        <pc:cxnChg chg="del">
          <ac:chgData name="Hanneke Vink - van Duren" userId="6a363cd0-5fba-4a61-8782-71b0725cc752" providerId="ADAL" clId="{2522BE2F-E8CB-421D-85A8-32EE7E635ADA}" dt="2024-09-16T07:20:28.759" v="1275" actId="478"/>
          <ac:cxnSpMkLst>
            <pc:docMk/>
            <pc:sldMk cId="2886767140" sldId="351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0:28.759" v="1275" actId="478"/>
          <ac:cxnSpMkLst>
            <pc:docMk/>
            <pc:sldMk cId="2886767140" sldId="351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0:28.759" v="1275" actId="478"/>
          <ac:cxnSpMkLst>
            <pc:docMk/>
            <pc:sldMk cId="2886767140" sldId="351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0:28.759" v="1275" actId="478"/>
          <ac:cxnSpMkLst>
            <pc:docMk/>
            <pc:sldMk cId="2886767140" sldId="351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0:28.759" v="1275" actId="478"/>
          <ac:cxnSpMkLst>
            <pc:docMk/>
            <pc:sldMk cId="2886767140" sldId="351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0:28.759" v="1275" actId="478"/>
          <ac:cxnSpMkLst>
            <pc:docMk/>
            <pc:sldMk cId="2886767140" sldId="351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5:56.762" v="1367" actId="478"/>
          <ac:cxnSpMkLst>
            <pc:docMk/>
            <pc:sldMk cId="2886767140" sldId="351"/>
            <ac:cxnSpMk id="48" creationId="{88E48AFB-688C-3181-36EE-8C68F04B7872}"/>
          </ac:cxnSpMkLst>
        </pc:cxnChg>
        <pc:cxnChg chg="add del mod">
          <ac:chgData name="Hanneke Vink - van Duren" userId="6a363cd0-5fba-4a61-8782-71b0725cc752" providerId="ADAL" clId="{2522BE2F-E8CB-421D-85A8-32EE7E635ADA}" dt="2024-09-16T07:35:56.762" v="1367" actId="478"/>
          <ac:cxnSpMkLst>
            <pc:docMk/>
            <pc:sldMk cId="2886767140" sldId="351"/>
            <ac:cxnSpMk id="55" creationId="{3F53B7F7-4493-2681-9660-2929A12B78ED}"/>
          </ac:cxnSpMkLst>
        </pc:cxnChg>
        <pc:cxnChg chg="add del mod">
          <ac:chgData name="Hanneke Vink - van Duren" userId="6a363cd0-5fba-4a61-8782-71b0725cc752" providerId="ADAL" clId="{2522BE2F-E8CB-421D-85A8-32EE7E635ADA}" dt="2024-09-16T07:35:56.762" v="1367" actId="478"/>
          <ac:cxnSpMkLst>
            <pc:docMk/>
            <pc:sldMk cId="2886767140" sldId="351"/>
            <ac:cxnSpMk id="60" creationId="{A88A8DD4-02DF-CCB8-0229-5B14E2561A83}"/>
          </ac:cxnSpMkLst>
        </pc:cxnChg>
        <pc:cxnChg chg="add del mod">
          <ac:chgData name="Hanneke Vink - van Duren" userId="6a363cd0-5fba-4a61-8782-71b0725cc752" providerId="ADAL" clId="{2522BE2F-E8CB-421D-85A8-32EE7E635ADA}" dt="2024-09-16T07:35:56.762" v="1367" actId="478"/>
          <ac:cxnSpMkLst>
            <pc:docMk/>
            <pc:sldMk cId="2886767140" sldId="351"/>
            <ac:cxnSpMk id="67" creationId="{C311732E-A0EB-5E46-413A-684C50DFF8EC}"/>
          </ac:cxnSpMkLst>
        </pc:cxnChg>
        <pc:cxnChg chg="add del mod">
          <ac:chgData name="Hanneke Vink - van Duren" userId="6a363cd0-5fba-4a61-8782-71b0725cc752" providerId="ADAL" clId="{2522BE2F-E8CB-421D-85A8-32EE7E635ADA}" dt="2024-09-16T07:35:56.762" v="1367" actId="478"/>
          <ac:cxnSpMkLst>
            <pc:docMk/>
            <pc:sldMk cId="2886767140" sldId="351"/>
            <ac:cxnSpMk id="72" creationId="{678F1528-794A-B95D-9871-AA33E00939B5}"/>
          </ac:cxnSpMkLst>
        </pc:cxnChg>
        <pc:cxnChg chg="add del mod">
          <ac:chgData name="Hanneke Vink - van Duren" userId="6a363cd0-5fba-4a61-8782-71b0725cc752" providerId="ADAL" clId="{2522BE2F-E8CB-421D-85A8-32EE7E635ADA}" dt="2024-09-16T07:35:56.762" v="1367" actId="478"/>
          <ac:cxnSpMkLst>
            <pc:docMk/>
            <pc:sldMk cId="2886767140" sldId="351"/>
            <ac:cxnSpMk id="79" creationId="{FDCE1521-B74B-696B-C1F4-47C78FFAAF94}"/>
          </ac:cxnSpMkLst>
        </pc:cxnChg>
        <pc:cxnChg chg="add del mod">
          <ac:chgData name="Hanneke Vink - van Duren" userId="6a363cd0-5fba-4a61-8782-71b0725cc752" providerId="ADAL" clId="{2522BE2F-E8CB-421D-85A8-32EE7E635ADA}" dt="2024-09-16T07:35:56.762" v="1367" actId="478"/>
          <ac:cxnSpMkLst>
            <pc:docMk/>
            <pc:sldMk cId="2886767140" sldId="351"/>
            <ac:cxnSpMk id="84" creationId="{0336DDCA-CE1C-117D-0CB6-E2CF1C4DD26C}"/>
          </ac:cxnSpMkLst>
        </pc:cxnChg>
        <pc:cxnChg chg="add mod">
          <ac:chgData name="Hanneke Vink - van Duren" userId="6a363cd0-5fba-4a61-8782-71b0725cc752" providerId="ADAL" clId="{2522BE2F-E8CB-421D-85A8-32EE7E635ADA}" dt="2024-09-16T07:35:58.185" v="1368"/>
          <ac:cxnSpMkLst>
            <pc:docMk/>
            <pc:sldMk cId="2886767140" sldId="351"/>
            <ac:cxnSpMk id="91" creationId="{05F34FAF-AD40-A1D8-C67E-263F6302C8AB}"/>
          </ac:cxnSpMkLst>
        </pc:cxnChg>
        <pc:cxnChg chg="add mod">
          <ac:chgData name="Hanneke Vink - van Duren" userId="6a363cd0-5fba-4a61-8782-71b0725cc752" providerId="ADAL" clId="{2522BE2F-E8CB-421D-85A8-32EE7E635ADA}" dt="2024-09-16T07:35:58.185" v="1368"/>
          <ac:cxnSpMkLst>
            <pc:docMk/>
            <pc:sldMk cId="2886767140" sldId="351"/>
            <ac:cxnSpMk id="97" creationId="{B9C107B6-EBA6-40BF-5ABB-839A5E44057E}"/>
          </ac:cxnSpMkLst>
        </pc:cxnChg>
        <pc:cxnChg chg="add mod">
          <ac:chgData name="Hanneke Vink - van Duren" userId="6a363cd0-5fba-4a61-8782-71b0725cc752" providerId="ADAL" clId="{2522BE2F-E8CB-421D-85A8-32EE7E635ADA}" dt="2024-09-16T07:35:58.185" v="1368"/>
          <ac:cxnSpMkLst>
            <pc:docMk/>
            <pc:sldMk cId="2886767140" sldId="351"/>
            <ac:cxnSpMk id="103" creationId="{06E35AB0-307E-D319-931F-010195A73A28}"/>
          </ac:cxnSpMkLst>
        </pc:cxnChg>
        <pc:cxnChg chg="add mod">
          <ac:chgData name="Hanneke Vink - van Duren" userId="6a363cd0-5fba-4a61-8782-71b0725cc752" providerId="ADAL" clId="{2522BE2F-E8CB-421D-85A8-32EE7E635ADA}" dt="2024-09-16T07:35:58.185" v="1368"/>
          <ac:cxnSpMkLst>
            <pc:docMk/>
            <pc:sldMk cId="2886767140" sldId="351"/>
            <ac:cxnSpMk id="109" creationId="{F4178899-3AD6-9341-7998-387C9B5315CC}"/>
          </ac:cxnSpMkLst>
        </pc:cxnChg>
        <pc:cxnChg chg="add mod">
          <ac:chgData name="Hanneke Vink - van Duren" userId="6a363cd0-5fba-4a61-8782-71b0725cc752" providerId="ADAL" clId="{2522BE2F-E8CB-421D-85A8-32EE7E635ADA}" dt="2024-09-16T07:35:58.185" v="1368"/>
          <ac:cxnSpMkLst>
            <pc:docMk/>
            <pc:sldMk cId="2886767140" sldId="351"/>
            <ac:cxnSpMk id="115" creationId="{145203D0-35FD-6731-B738-FE24CBB14B0D}"/>
          </ac:cxnSpMkLst>
        </pc:cxnChg>
        <pc:cxnChg chg="add mod">
          <ac:chgData name="Hanneke Vink - van Duren" userId="6a363cd0-5fba-4a61-8782-71b0725cc752" providerId="ADAL" clId="{2522BE2F-E8CB-421D-85A8-32EE7E635ADA}" dt="2024-09-16T07:35:58.185" v="1368"/>
          <ac:cxnSpMkLst>
            <pc:docMk/>
            <pc:sldMk cId="2886767140" sldId="351"/>
            <ac:cxnSpMk id="121" creationId="{95DD691C-7A97-0C01-F9C8-2D8EBC57DA87}"/>
          </ac:cxnSpMkLst>
        </pc:cxnChg>
        <pc:cxnChg chg="add mod">
          <ac:chgData name="Hanneke Vink - van Duren" userId="6a363cd0-5fba-4a61-8782-71b0725cc752" providerId="ADAL" clId="{2522BE2F-E8CB-421D-85A8-32EE7E635ADA}" dt="2024-09-16T07:35:58.185" v="1368"/>
          <ac:cxnSpMkLst>
            <pc:docMk/>
            <pc:sldMk cId="2886767140" sldId="351"/>
            <ac:cxnSpMk id="127" creationId="{4AA54BAB-57AE-A1EA-2789-0C8C6CBCA840}"/>
          </ac:cxnSpMkLst>
        </pc:cxnChg>
        <pc:cxnChg chg="add mod">
          <ac:chgData name="Hanneke Vink - van Duren" userId="6a363cd0-5fba-4a61-8782-71b0725cc752" providerId="ADAL" clId="{2522BE2F-E8CB-421D-85A8-32EE7E635ADA}" dt="2024-09-16T07:35:58.185" v="1368"/>
          <ac:cxnSpMkLst>
            <pc:docMk/>
            <pc:sldMk cId="2886767140" sldId="351"/>
            <ac:cxnSpMk id="133" creationId="{89AB0285-5A3B-EEDD-52A8-438D5E852459}"/>
          </ac:cxnSpMkLst>
        </pc:cxnChg>
      </pc:sldChg>
      <pc:sldChg chg="addSp delSp modSp mod">
        <pc:chgData name="Hanneke Vink - van Duren" userId="6a363cd0-5fba-4a61-8782-71b0725cc752" providerId="ADAL" clId="{2522BE2F-E8CB-421D-85A8-32EE7E635ADA}" dt="2024-09-13T06:48:49.329" v="872" actId="1076"/>
        <pc:sldMkLst>
          <pc:docMk/>
          <pc:sldMk cId="271415230" sldId="352"/>
        </pc:sldMkLst>
        <pc:spChg chg="del">
          <ac:chgData name="Hanneke Vink - van Duren" userId="6a363cd0-5fba-4a61-8782-71b0725cc752" providerId="ADAL" clId="{2522BE2F-E8CB-421D-85A8-32EE7E635ADA}" dt="2024-09-13T06:48:07.691" v="861" actId="478"/>
          <ac:spMkLst>
            <pc:docMk/>
            <pc:sldMk cId="271415230" sldId="352"/>
            <ac:spMk id="2" creationId="{3D4E6A3B-AB27-6017-8023-03344F1E065A}"/>
          </ac:spMkLst>
        </pc:spChg>
        <pc:spChg chg="del">
          <ac:chgData name="Hanneke Vink - van Duren" userId="6a363cd0-5fba-4a61-8782-71b0725cc752" providerId="ADAL" clId="{2522BE2F-E8CB-421D-85A8-32EE7E635ADA}" dt="2024-09-13T06:48:17.240" v="863" actId="478"/>
          <ac:spMkLst>
            <pc:docMk/>
            <pc:sldMk cId="271415230" sldId="352"/>
            <ac:spMk id="3" creationId="{73ABBFC5-67AB-58F8-1D01-3656C33301FE}"/>
          </ac:spMkLst>
        </pc:spChg>
        <pc:spChg chg="mod">
          <ac:chgData name="Hanneke Vink - van Duren" userId="6a363cd0-5fba-4a61-8782-71b0725cc752" providerId="ADAL" clId="{2522BE2F-E8CB-421D-85A8-32EE7E635ADA}" dt="2024-09-13T06:47:38.253" v="853" actId="1076"/>
          <ac:spMkLst>
            <pc:docMk/>
            <pc:sldMk cId="271415230" sldId="352"/>
            <ac:spMk id="4" creationId="{2E5F5878-93BA-0E77-B65C-B31C2DAFB6B3}"/>
          </ac:spMkLst>
        </pc:spChg>
        <pc:spChg chg="del">
          <ac:chgData name="Hanneke Vink - van Duren" userId="6a363cd0-5fba-4a61-8782-71b0725cc752" providerId="ADAL" clId="{2522BE2F-E8CB-421D-85A8-32EE7E635ADA}" dt="2024-09-13T06:48:28.268" v="866" actId="478"/>
          <ac:spMkLst>
            <pc:docMk/>
            <pc:sldMk cId="271415230" sldId="352"/>
            <ac:spMk id="12" creationId="{45C38BF5-528C-8C0D-C669-169AD273DAD2}"/>
          </ac:spMkLst>
        </pc:spChg>
        <pc:spChg chg="del">
          <ac:chgData name="Hanneke Vink - van Duren" userId="6a363cd0-5fba-4a61-8782-71b0725cc752" providerId="ADAL" clId="{2522BE2F-E8CB-421D-85A8-32EE7E635ADA}" dt="2024-09-13T06:48:42.209" v="870" actId="478"/>
          <ac:spMkLst>
            <pc:docMk/>
            <pc:sldMk cId="271415230" sldId="352"/>
            <ac:spMk id="13" creationId="{F11F2503-2D6A-C952-1D2B-FC95E06B0F18}"/>
          </ac:spMkLst>
        </pc:spChg>
        <pc:spChg chg="del">
          <ac:chgData name="Hanneke Vink - van Duren" userId="6a363cd0-5fba-4a61-8782-71b0725cc752" providerId="ADAL" clId="{2522BE2F-E8CB-421D-85A8-32EE7E635ADA}" dt="2024-09-13T06:45:10.165" v="836" actId="478"/>
          <ac:spMkLst>
            <pc:docMk/>
            <pc:sldMk cId="271415230" sldId="352"/>
            <ac:spMk id="15" creationId="{B3A2E1A6-7DB0-D097-1226-87F06A191593}"/>
          </ac:spMkLst>
        </pc:spChg>
        <pc:spChg chg="del">
          <ac:chgData name="Hanneke Vink - van Duren" userId="6a363cd0-5fba-4a61-8782-71b0725cc752" providerId="ADAL" clId="{2522BE2F-E8CB-421D-85A8-32EE7E635ADA}" dt="2024-09-13T06:45:15.335" v="837" actId="478"/>
          <ac:spMkLst>
            <pc:docMk/>
            <pc:sldMk cId="271415230" sldId="352"/>
            <ac:spMk id="18" creationId="{CF714788-6BAE-5D06-CB28-887C517BF686}"/>
          </ac:spMkLst>
        </pc:spChg>
        <pc:spChg chg="del">
          <ac:chgData name="Hanneke Vink - van Duren" userId="6a363cd0-5fba-4a61-8782-71b0725cc752" providerId="ADAL" clId="{2522BE2F-E8CB-421D-85A8-32EE7E635ADA}" dt="2024-09-13T06:45:21.040" v="838" actId="478"/>
          <ac:spMkLst>
            <pc:docMk/>
            <pc:sldMk cId="271415230" sldId="352"/>
            <ac:spMk id="20" creationId="{369605A7-47C1-B091-BBBF-61570E72688A}"/>
          </ac:spMkLst>
        </pc:spChg>
        <pc:spChg chg="del">
          <ac:chgData name="Hanneke Vink - van Duren" userId="6a363cd0-5fba-4a61-8782-71b0725cc752" providerId="ADAL" clId="{2522BE2F-E8CB-421D-85A8-32EE7E635ADA}" dt="2024-09-13T06:47:54.109" v="857" actId="478"/>
          <ac:spMkLst>
            <pc:docMk/>
            <pc:sldMk cId="271415230" sldId="352"/>
            <ac:spMk id="23" creationId="{9B733FF4-C2A9-6A47-3FB0-708DE3A8018C}"/>
          </ac:spMkLst>
        </pc:spChg>
        <pc:picChg chg="add del mod">
          <ac:chgData name="Hanneke Vink - van Duren" userId="6a363cd0-5fba-4a61-8782-71b0725cc752" providerId="ADAL" clId="{2522BE2F-E8CB-421D-85A8-32EE7E635ADA}" dt="2024-09-13T06:45:52.969" v="841" actId="478"/>
          <ac:picMkLst>
            <pc:docMk/>
            <pc:sldMk cId="271415230" sldId="352"/>
            <ac:picMk id="14" creationId="{03EA6BB5-309B-1446-74BB-A39E6367A2A2}"/>
          </ac:picMkLst>
        </pc:picChg>
        <pc:picChg chg="add mod">
          <ac:chgData name="Hanneke Vink - van Duren" userId="6a363cd0-5fba-4a61-8782-71b0725cc752" providerId="ADAL" clId="{2522BE2F-E8CB-421D-85A8-32EE7E635ADA}" dt="2024-09-13T06:47:27.369" v="850"/>
          <ac:picMkLst>
            <pc:docMk/>
            <pc:sldMk cId="271415230" sldId="352"/>
            <ac:picMk id="17" creationId="{88410DC6-AC36-9E17-8615-75AF0F87D8E5}"/>
          </ac:picMkLst>
        </pc:picChg>
        <pc:picChg chg="add mod">
          <ac:chgData name="Hanneke Vink - van Duren" userId="6a363cd0-5fba-4a61-8782-71b0725cc752" providerId="ADAL" clId="{2522BE2F-E8CB-421D-85A8-32EE7E635ADA}" dt="2024-09-13T06:47:42.087" v="854" actId="1076"/>
          <ac:picMkLst>
            <pc:docMk/>
            <pc:sldMk cId="271415230" sldId="352"/>
            <ac:picMk id="19" creationId="{9E524107-8468-E1BD-4DDA-451AD0A3E45A}"/>
          </ac:picMkLst>
        </pc:picChg>
        <pc:picChg chg="add mod">
          <ac:chgData name="Hanneke Vink - van Duren" userId="6a363cd0-5fba-4a61-8782-71b0725cc752" providerId="ADAL" clId="{2522BE2F-E8CB-421D-85A8-32EE7E635ADA}" dt="2024-09-13T06:47:49.595" v="856" actId="1076"/>
          <ac:picMkLst>
            <pc:docMk/>
            <pc:sldMk cId="271415230" sldId="352"/>
            <ac:picMk id="21" creationId="{5BAE4A04-C213-39DE-CB75-CBA9C363385E}"/>
          </ac:picMkLst>
        </pc:picChg>
        <pc:picChg chg="add mod">
          <ac:chgData name="Hanneke Vink - van Duren" userId="6a363cd0-5fba-4a61-8782-71b0725cc752" providerId="ADAL" clId="{2522BE2F-E8CB-421D-85A8-32EE7E635ADA}" dt="2024-09-13T06:48:00.327" v="859" actId="1076"/>
          <ac:picMkLst>
            <pc:docMk/>
            <pc:sldMk cId="271415230" sldId="352"/>
            <ac:picMk id="22" creationId="{547039A3-EBDF-32BE-89B1-9A57326B7F34}"/>
          </ac:picMkLst>
        </pc:picChg>
        <pc:picChg chg="add mod">
          <ac:chgData name="Hanneke Vink - van Duren" userId="6a363cd0-5fba-4a61-8782-71b0725cc752" providerId="ADAL" clId="{2522BE2F-E8CB-421D-85A8-32EE7E635ADA}" dt="2024-09-13T06:48:13.660" v="862" actId="1076"/>
          <ac:picMkLst>
            <pc:docMk/>
            <pc:sldMk cId="271415230" sldId="352"/>
            <ac:picMk id="24" creationId="{D0120EBE-CDFB-7B6B-19AE-D5BC2E17212B}"/>
          </ac:picMkLst>
        </pc:picChg>
        <pc:picChg chg="add mod">
          <ac:chgData name="Hanneke Vink - van Duren" userId="6a363cd0-5fba-4a61-8782-71b0725cc752" providerId="ADAL" clId="{2522BE2F-E8CB-421D-85A8-32EE7E635ADA}" dt="2024-09-13T06:48:23.556" v="865" actId="1076"/>
          <ac:picMkLst>
            <pc:docMk/>
            <pc:sldMk cId="271415230" sldId="352"/>
            <ac:picMk id="25" creationId="{A1951213-B5B3-6B2A-FB3E-457D60656DED}"/>
          </ac:picMkLst>
        </pc:picChg>
        <pc:picChg chg="add mod">
          <ac:chgData name="Hanneke Vink - van Duren" userId="6a363cd0-5fba-4a61-8782-71b0725cc752" providerId="ADAL" clId="{2522BE2F-E8CB-421D-85A8-32EE7E635ADA}" dt="2024-09-13T06:48:36.726" v="869" actId="1076"/>
          <ac:picMkLst>
            <pc:docMk/>
            <pc:sldMk cId="271415230" sldId="352"/>
            <ac:picMk id="26" creationId="{BEEDDFFD-CF12-540D-770F-1F9C636EAEBF}"/>
          </ac:picMkLst>
        </pc:picChg>
        <pc:picChg chg="add mod">
          <ac:chgData name="Hanneke Vink - van Duren" userId="6a363cd0-5fba-4a61-8782-71b0725cc752" providerId="ADAL" clId="{2522BE2F-E8CB-421D-85A8-32EE7E635ADA}" dt="2024-09-13T06:48:49.329" v="872" actId="1076"/>
          <ac:picMkLst>
            <pc:docMk/>
            <pc:sldMk cId="271415230" sldId="352"/>
            <ac:picMk id="27" creationId="{9DE89F68-D3A4-6285-DBDC-3C1B9BC9C498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6T07:35:44.939" v="1364"/>
        <pc:sldMkLst>
          <pc:docMk/>
          <pc:sldMk cId="3986471427" sldId="353"/>
        </pc:sldMkLst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10" creationId="{751BEF15-8F09-2A34-EFF6-C13C72EA480C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12" creationId="{2C8026BB-74A9-AF19-5042-26E692997538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14" creationId="{4110ADEE-BCE1-8057-F431-8668780CFC2D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15" creationId="{D811CF9E-F3A1-A22F-000B-E5993041BB93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0:42.671" v="1279" actId="478"/>
          <ac:spMkLst>
            <pc:docMk/>
            <pc:sldMk cId="3986471427" sldId="353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47" creationId="{6AFE056A-E7D1-2D75-D507-9D2CA4132F03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49" creationId="{99C8C055-EDFB-3F7E-65E0-B820936BF431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52" creationId="{DE453A80-BD2E-D579-FF24-082FC3327503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53" creationId="{F1440809-C616-30F4-C8F6-C25DBAC60310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54" creationId="{D7D42357-0856-E922-A40B-A1B97CAAF2F1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56" creationId="{31FD7BCD-D509-E573-F02C-6E64D87C4863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59" creationId="{EA4B6B5A-E82F-946B-51CF-D99FD7C2B629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61" creationId="{8C797D97-8120-7404-9AD1-2B43F5EA748E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64" creationId="{7B47F9EE-0B0A-6DEF-2E3C-9410635C1067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65" creationId="{0BCAC7DA-F042-9B39-9EE8-09932F6C4B15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66" creationId="{886F66DD-2CA6-41EA-0900-C56518B68EC3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68" creationId="{0D908274-D1CF-3337-6A86-2F0C4E4ABEB0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71" creationId="{4D8D7429-5B6F-0562-FB92-3806EDD5590C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73" creationId="{3EA7AD80-4754-92CA-B8CB-A77E73385AFC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76" creationId="{EED5D0BC-811A-340E-376C-C608BA686D36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77" creationId="{E28B6D79-6242-CE29-E869-EA504A86C0FC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78" creationId="{98C9E430-8C85-E993-A8AE-4A3404DA3AAF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80" creationId="{796620EF-5819-9276-C427-79498E9C679E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83" creationId="{CEC35574-6BAB-5D6A-F461-DAD84CA31F47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85" creationId="{113CD10C-F3A8-9797-D588-C744CB2C0DAC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88" creationId="{9E230505-3175-14B2-4E61-03592991A338}"/>
          </ac:spMkLst>
        </pc:spChg>
        <pc:spChg chg="add del mod">
          <ac:chgData name="Hanneke Vink - van Duren" userId="6a363cd0-5fba-4a61-8782-71b0725cc752" providerId="ADAL" clId="{2522BE2F-E8CB-421D-85A8-32EE7E635ADA}" dt="2024-09-16T07:35:43.569" v="1363" actId="478"/>
          <ac:spMkLst>
            <pc:docMk/>
            <pc:sldMk cId="3986471427" sldId="353"/>
            <ac:spMk id="89" creationId="{CD3DBA81-6B71-6878-3A19-7075B1C12815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90" creationId="{857CDCE3-931C-71E4-95D3-87522772F2E4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92" creationId="{68285BEE-FEC9-6C7A-2404-C1145B915A40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95" creationId="{ABDE692E-ABED-D797-06B0-A437B5A65F29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96" creationId="{6008322D-996B-5733-6E5A-129635963D08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98" creationId="{61BB0A80-E577-6710-66D0-D08AC54D1643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01" creationId="{D28C7E7A-C12A-463C-559A-FCE6B772E92E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02" creationId="{B0C91A13-0E48-A839-1091-F93F37EA3C86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04" creationId="{17459047-6904-B6D5-FAD1-B4E69534AE96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07" creationId="{8F3FF281-8A09-F2BE-249E-E805AFF0091F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08" creationId="{35E14B2D-3CD9-9C9F-DFB5-D2090ED680F6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10" creationId="{3F3491EE-5B05-E54C-AF27-348E623A862D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13" creationId="{4132907A-BB90-CDF0-5282-E65D7D9E26AD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14" creationId="{1B8E016C-8DA4-6435-7A56-E2236D35CCBA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16" creationId="{0BCE6C83-E11F-718A-63B6-4AE1E6ADBC5E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19" creationId="{9C2EB19B-CBA0-C389-5142-F6E524D36992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20" creationId="{81F34479-88B0-35F3-C9B1-E3BFA709B5F7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22" creationId="{CB360864-DD12-FF60-E6B1-9705895B6C17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25" creationId="{8644433E-2224-1484-98AA-695F5C884CC4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26" creationId="{E65CA52E-B4DD-142E-A268-8987BE07B716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28" creationId="{6D695246-9517-6021-A62F-7F7BC669E326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31" creationId="{F5031691-1193-5B8A-C937-4A44088414DA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32" creationId="{4EA3AD58-191F-D57F-1267-24FD88A42C9E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34" creationId="{21617DB8-95DF-C4DD-29E3-C7E80122CB04}"/>
          </ac:spMkLst>
        </pc:spChg>
        <pc:spChg chg="add mod">
          <ac:chgData name="Hanneke Vink - van Duren" userId="6a363cd0-5fba-4a61-8782-71b0725cc752" providerId="ADAL" clId="{2522BE2F-E8CB-421D-85A8-32EE7E635ADA}" dt="2024-09-16T07:35:44.939" v="1364"/>
          <ac:spMkLst>
            <pc:docMk/>
            <pc:sldMk cId="3986471427" sldId="353"/>
            <ac:spMk id="137" creationId="{28E019AA-7D72-8A73-A558-629A2D71D88C}"/>
          </ac:spMkLst>
        </pc:spChg>
        <pc:picChg chg="del">
          <ac:chgData name="Hanneke Vink - van Duren" userId="6a363cd0-5fba-4a61-8782-71b0725cc752" providerId="ADAL" clId="{2522BE2F-E8CB-421D-85A8-32EE7E635ADA}" dt="2024-09-16T07:20:42.671" v="1279" actId="478"/>
          <ac:picMkLst>
            <pc:docMk/>
            <pc:sldMk cId="3986471427" sldId="353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0:42.671" v="1279" actId="478"/>
          <ac:picMkLst>
            <pc:docMk/>
            <pc:sldMk cId="3986471427" sldId="353"/>
            <ac:picMk id="16" creationId="{0B568C70-9EA0-62AF-7A45-E0AE0D33F74E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17" creationId="{1670695E-5DAE-6B83-0158-F316DAD11E50}"/>
          </ac:picMkLst>
        </pc:picChg>
        <pc:picChg chg="del">
          <ac:chgData name="Hanneke Vink - van Duren" userId="6a363cd0-5fba-4a61-8782-71b0725cc752" providerId="ADAL" clId="{2522BE2F-E8CB-421D-85A8-32EE7E635ADA}" dt="2024-09-16T07:20:42.671" v="1279" actId="478"/>
          <ac:picMkLst>
            <pc:docMk/>
            <pc:sldMk cId="3986471427" sldId="353"/>
            <ac:picMk id="22" creationId="{13B1DC5D-C64A-81CE-3623-6A243F3ECA81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26" creationId="{DDA6E7D0-6B75-B17C-3F9F-A906CDDCFC8E}"/>
          </ac:picMkLst>
        </pc:picChg>
        <pc:picChg chg="del">
          <ac:chgData name="Hanneke Vink - van Duren" userId="6a363cd0-5fba-4a61-8782-71b0725cc752" providerId="ADAL" clId="{2522BE2F-E8CB-421D-85A8-32EE7E635ADA}" dt="2024-09-16T07:20:42.671" v="1279" actId="478"/>
          <ac:picMkLst>
            <pc:docMk/>
            <pc:sldMk cId="3986471427" sldId="353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0:42.671" v="1279" actId="478"/>
          <ac:picMkLst>
            <pc:docMk/>
            <pc:sldMk cId="3986471427" sldId="353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0:42.671" v="1279" actId="478"/>
          <ac:picMkLst>
            <pc:docMk/>
            <pc:sldMk cId="3986471427" sldId="353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0:42.671" v="1279" actId="478"/>
          <ac:picMkLst>
            <pc:docMk/>
            <pc:sldMk cId="3986471427" sldId="353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0:42.671" v="1279" actId="478"/>
          <ac:picMkLst>
            <pc:docMk/>
            <pc:sldMk cId="3986471427" sldId="353"/>
            <ac:picMk id="46" creationId="{FB183B90-102E-6371-E0E4-359E65CF2B14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50" creationId="{24B545A6-FB74-13F5-5C79-6696303E6088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51" creationId="{3E6B1B72-8DCC-D551-1329-BCD16DCE337F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57" creationId="{ED45B4A2-6BB7-BEF0-78A8-ABE508677E5B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58" creationId="{7970BA56-E5C3-D087-D0C7-7F925E9B0414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62" creationId="{C8658C88-22BA-7084-6A96-BFDDE945282B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63" creationId="{4343C77E-EDB1-EF38-2385-4F7723E19507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69" creationId="{2F4C4E31-71C3-D944-15D0-FA75CB3C5F0D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70" creationId="{B940673C-0432-11A5-E9F2-76B77A558B86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74" creationId="{8B3EEBE5-11EE-71BE-8891-8137AF398443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75" creationId="{F81B738F-0066-D426-41E1-C811BD1BD51F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81" creationId="{3307889A-DC76-5CFA-D6AF-0AF29917A7B7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82" creationId="{E0F0AD66-43D9-ED86-9CB6-AFD13469CBF5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86" creationId="{F121A7DA-AB48-529B-1E96-8B875DC2BD6D}"/>
          </ac:picMkLst>
        </pc:picChg>
        <pc:picChg chg="add del mod">
          <ac:chgData name="Hanneke Vink - van Duren" userId="6a363cd0-5fba-4a61-8782-71b0725cc752" providerId="ADAL" clId="{2522BE2F-E8CB-421D-85A8-32EE7E635ADA}" dt="2024-09-16T07:35:43.569" v="1363" actId="478"/>
          <ac:picMkLst>
            <pc:docMk/>
            <pc:sldMk cId="3986471427" sldId="353"/>
            <ac:picMk id="87" creationId="{F5EF498E-69F0-DC56-986F-D60D00E089F4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93" creationId="{D0346FF4-1CA8-EADA-EF3C-A1E7CC649699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94" creationId="{707D6798-5CE4-207F-7541-7DD55AAF2B81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99" creationId="{1DF9F0F9-C4CE-6927-F750-AF266B12BD31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00" creationId="{7698980A-0BB5-BED3-7170-270D1449A131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05" creationId="{A550AEF0-8156-1EC4-F55D-8EC7FA1DB957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06" creationId="{7CE72F3D-2FE8-0C00-481B-8C1EFA6D1D4A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11" creationId="{A092DEA8-137C-DBB2-99AE-ADDBB41D3004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12" creationId="{5F6C6E1C-4AEF-828F-20D2-F143819E0134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17" creationId="{026E1B42-A038-7735-FE0B-EE85267EA1C4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18" creationId="{1CA085E4-497D-F610-0231-02A3277BFB93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23" creationId="{971B78B4-C34B-56B5-9514-81B3DFFA7F0F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24" creationId="{9BA7FF22-F149-DA11-6734-CD7714D57921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29" creationId="{D72681BE-ECD6-A780-7A1E-11F27FC8209C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30" creationId="{BA940F30-CA33-7C45-D801-19FF1BFB11E7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35" creationId="{F794E3A8-12B2-5102-49AE-E3E4E561D6DC}"/>
          </ac:picMkLst>
        </pc:picChg>
        <pc:picChg chg="add mod">
          <ac:chgData name="Hanneke Vink - van Duren" userId="6a363cd0-5fba-4a61-8782-71b0725cc752" providerId="ADAL" clId="{2522BE2F-E8CB-421D-85A8-32EE7E635ADA}" dt="2024-09-16T07:35:44.939" v="1364"/>
          <ac:picMkLst>
            <pc:docMk/>
            <pc:sldMk cId="3986471427" sldId="353"/>
            <ac:picMk id="136" creationId="{90F3131D-8256-067A-2C30-89057D99D4A0}"/>
          </ac:picMkLst>
        </pc:picChg>
        <pc:cxnChg chg="del">
          <ac:chgData name="Hanneke Vink - van Duren" userId="6a363cd0-5fba-4a61-8782-71b0725cc752" providerId="ADAL" clId="{2522BE2F-E8CB-421D-85A8-32EE7E635ADA}" dt="2024-09-16T07:20:42.671" v="1279" actId="478"/>
          <ac:cxnSpMkLst>
            <pc:docMk/>
            <pc:sldMk cId="3986471427" sldId="353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0:42.671" v="1279" actId="478"/>
          <ac:cxnSpMkLst>
            <pc:docMk/>
            <pc:sldMk cId="3986471427" sldId="353"/>
            <ac:cxnSpMk id="11" creationId="{3E6BC632-DC33-D0A5-4541-1B9114CE1720}"/>
          </ac:cxnSpMkLst>
        </pc:cxnChg>
        <pc:cxnChg chg="add del mod">
          <ac:chgData name="Hanneke Vink - van Duren" userId="6a363cd0-5fba-4a61-8782-71b0725cc752" providerId="ADAL" clId="{2522BE2F-E8CB-421D-85A8-32EE7E635ADA}" dt="2024-09-16T07:35:43.569" v="1363" actId="478"/>
          <ac:cxnSpMkLst>
            <pc:docMk/>
            <pc:sldMk cId="3986471427" sldId="353"/>
            <ac:cxnSpMk id="13" creationId="{525C057B-F45F-6CCF-9CA4-4024EEA3FF0B}"/>
          </ac:cxnSpMkLst>
        </pc:cxnChg>
        <pc:cxnChg chg="del">
          <ac:chgData name="Hanneke Vink - van Duren" userId="6a363cd0-5fba-4a61-8782-71b0725cc752" providerId="ADAL" clId="{2522BE2F-E8CB-421D-85A8-32EE7E635ADA}" dt="2024-09-16T07:20:42.671" v="1279" actId="478"/>
          <ac:cxnSpMkLst>
            <pc:docMk/>
            <pc:sldMk cId="3986471427" sldId="353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0:42.671" v="1279" actId="478"/>
          <ac:cxnSpMkLst>
            <pc:docMk/>
            <pc:sldMk cId="3986471427" sldId="353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0:42.671" v="1279" actId="478"/>
          <ac:cxnSpMkLst>
            <pc:docMk/>
            <pc:sldMk cId="3986471427" sldId="353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0:42.671" v="1279" actId="478"/>
          <ac:cxnSpMkLst>
            <pc:docMk/>
            <pc:sldMk cId="3986471427" sldId="353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0:42.671" v="1279" actId="478"/>
          <ac:cxnSpMkLst>
            <pc:docMk/>
            <pc:sldMk cId="3986471427" sldId="353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0:42.671" v="1279" actId="478"/>
          <ac:cxnSpMkLst>
            <pc:docMk/>
            <pc:sldMk cId="3986471427" sldId="353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5:43.569" v="1363" actId="478"/>
          <ac:cxnSpMkLst>
            <pc:docMk/>
            <pc:sldMk cId="3986471427" sldId="353"/>
            <ac:cxnSpMk id="48" creationId="{66BF149A-C5D7-569A-0DD3-5D3ED4839C5D}"/>
          </ac:cxnSpMkLst>
        </pc:cxnChg>
        <pc:cxnChg chg="add del mod">
          <ac:chgData name="Hanneke Vink - van Duren" userId="6a363cd0-5fba-4a61-8782-71b0725cc752" providerId="ADAL" clId="{2522BE2F-E8CB-421D-85A8-32EE7E635ADA}" dt="2024-09-16T07:35:43.569" v="1363" actId="478"/>
          <ac:cxnSpMkLst>
            <pc:docMk/>
            <pc:sldMk cId="3986471427" sldId="353"/>
            <ac:cxnSpMk id="55" creationId="{F9BB1318-0C9F-BF6F-3F7D-881D67CEA82B}"/>
          </ac:cxnSpMkLst>
        </pc:cxnChg>
        <pc:cxnChg chg="add del mod">
          <ac:chgData name="Hanneke Vink - van Duren" userId="6a363cd0-5fba-4a61-8782-71b0725cc752" providerId="ADAL" clId="{2522BE2F-E8CB-421D-85A8-32EE7E635ADA}" dt="2024-09-16T07:35:43.569" v="1363" actId="478"/>
          <ac:cxnSpMkLst>
            <pc:docMk/>
            <pc:sldMk cId="3986471427" sldId="353"/>
            <ac:cxnSpMk id="60" creationId="{63347D2F-0F0D-8049-B67D-2947D95197D9}"/>
          </ac:cxnSpMkLst>
        </pc:cxnChg>
        <pc:cxnChg chg="add del mod">
          <ac:chgData name="Hanneke Vink - van Duren" userId="6a363cd0-5fba-4a61-8782-71b0725cc752" providerId="ADAL" clId="{2522BE2F-E8CB-421D-85A8-32EE7E635ADA}" dt="2024-09-16T07:35:43.569" v="1363" actId="478"/>
          <ac:cxnSpMkLst>
            <pc:docMk/>
            <pc:sldMk cId="3986471427" sldId="353"/>
            <ac:cxnSpMk id="67" creationId="{E0212960-6160-AF86-692E-0A6408EBF75B}"/>
          </ac:cxnSpMkLst>
        </pc:cxnChg>
        <pc:cxnChg chg="add del mod">
          <ac:chgData name="Hanneke Vink - van Duren" userId="6a363cd0-5fba-4a61-8782-71b0725cc752" providerId="ADAL" clId="{2522BE2F-E8CB-421D-85A8-32EE7E635ADA}" dt="2024-09-16T07:35:43.569" v="1363" actId="478"/>
          <ac:cxnSpMkLst>
            <pc:docMk/>
            <pc:sldMk cId="3986471427" sldId="353"/>
            <ac:cxnSpMk id="72" creationId="{A94EADAF-5AA1-5B55-1DF5-96E794C33528}"/>
          </ac:cxnSpMkLst>
        </pc:cxnChg>
        <pc:cxnChg chg="add del mod">
          <ac:chgData name="Hanneke Vink - van Duren" userId="6a363cd0-5fba-4a61-8782-71b0725cc752" providerId="ADAL" clId="{2522BE2F-E8CB-421D-85A8-32EE7E635ADA}" dt="2024-09-16T07:35:43.569" v="1363" actId="478"/>
          <ac:cxnSpMkLst>
            <pc:docMk/>
            <pc:sldMk cId="3986471427" sldId="353"/>
            <ac:cxnSpMk id="79" creationId="{83F186BE-A0B3-97BD-B5C9-7C4189910AA5}"/>
          </ac:cxnSpMkLst>
        </pc:cxnChg>
        <pc:cxnChg chg="add del mod">
          <ac:chgData name="Hanneke Vink - van Duren" userId="6a363cd0-5fba-4a61-8782-71b0725cc752" providerId="ADAL" clId="{2522BE2F-E8CB-421D-85A8-32EE7E635ADA}" dt="2024-09-16T07:35:43.569" v="1363" actId="478"/>
          <ac:cxnSpMkLst>
            <pc:docMk/>
            <pc:sldMk cId="3986471427" sldId="353"/>
            <ac:cxnSpMk id="84" creationId="{57AFF014-E0F0-2D69-0E60-0291989A794A}"/>
          </ac:cxnSpMkLst>
        </pc:cxnChg>
        <pc:cxnChg chg="add mod">
          <ac:chgData name="Hanneke Vink - van Duren" userId="6a363cd0-5fba-4a61-8782-71b0725cc752" providerId="ADAL" clId="{2522BE2F-E8CB-421D-85A8-32EE7E635ADA}" dt="2024-09-16T07:35:44.939" v="1364"/>
          <ac:cxnSpMkLst>
            <pc:docMk/>
            <pc:sldMk cId="3986471427" sldId="353"/>
            <ac:cxnSpMk id="91" creationId="{E1116F13-08C4-0CF0-0311-2074C521B431}"/>
          </ac:cxnSpMkLst>
        </pc:cxnChg>
        <pc:cxnChg chg="add mod">
          <ac:chgData name="Hanneke Vink - van Duren" userId="6a363cd0-5fba-4a61-8782-71b0725cc752" providerId="ADAL" clId="{2522BE2F-E8CB-421D-85A8-32EE7E635ADA}" dt="2024-09-16T07:35:44.939" v="1364"/>
          <ac:cxnSpMkLst>
            <pc:docMk/>
            <pc:sldMk cId="3986471427" sldId="353"/>
            <ac:cxnSpMk id="97" creationId="{E3D03A48-BF48-50A0-AF80-091E4CD1927D}"/>
          </ac:cxnSpMkLst>
        </pc:cxnChg>
        <pc:cxnChg chg="add mod">
          <ac:chgData name="Hanneke Vink - van Duren" userId="6a363cd0-5fba-4a61-8782-71b0725cc752" providerId="ADAL" clId="{2522BE2F-E8CB-421D-85A8-32EE7E635ADA}" dt="2024-09-16T07:35:44.939" v="1364"/>
          <ac:cxnSpMkLst>
            <pc:docMk/>
            <pc:sldMk cId="3986471427" sldId="353"/>
            <ac:cxnSpMk id="103" creationId="{2F7007AB-803A-1106-04F7-5976FF1271AE}"/>
          </ac:cxnSpMkLst>
        </pc:cxnChg>
        <pc:cxnChg chg="add mod">
          <ac:chgData name="Hanneke Vink - van Duren" userId="6a363cd0-5fba-4a61-8782-71b0725cc752" providerId="ADAL" clId="{2522BE2F-E8CB-421D-85A8-32EE7E635ADA}" dt="2024-09-16T07:35:44.939" v="1364"/>
          <ac:cxnSpMkLst>
            <pc:docMk/>
            <pc:sldMk cId="3986471427" sldId="353"/>
            <ac:cxnSpMk id="109" creationId="{17B423CA-AC75-B953-7B83-E686A71910D2}"/>
          </ac:cxnSpMkLst>
        </pc:cxnChg>
        <pc:cxnChg chg="add mod">
          <ac:chgData name="Hanneke Vink - van Duren" userId="6a363cd0-5fba-4a61-8782-71b0725cc752" providerId="ADAL" clId="{2522BE2F-E8CB-421D-85A8-32EE7E635ADA}" dt="2024-09-16T07:35:44.939" v="1364"/>
          <ac:cxnSpMkLst>
            <pc:docMk/>
            <pc:sldMk cId="3986471427" sldId="353"/>
            <ac:cxnSpMk id="115" creationId="{02CBD1B0-D443-1A0B-D15C-2548F479787E}"/>
          </ac:cxnSpMkLst>
        </pc:cxnChg>
        <pc:cxnChg chg="add mod">
          <ac:chgData name="Hanneke Vink - van Duren" userId="6a363cd0-5fba-4a61-8782-71b0725cc752" providerId="ADAL" clId="{2522BE2F-E8CB-421D-85A8-32EE7E635ADA}" dt="2024-09-16T07:35:44.939" v="1364"/>
          <ac:cxnSpMkLst>
            <pc:docMk/>
            <pc:sldMk cId="3986471427" sldId="353"/>
            <ac:cxnSpMk id="121" creationId="{17CED46D-6D4F-A2E5-C8A3-29AAF253AEFD}"/>
          </ac:cxnSpMkLst>
        </pc:cxnChg>
        <pc:cxnChg chg="add mod">
          <ac:chgData name="Hanneke Vink - van Duren" userId="6a363cd0-5fba-4a61-8782-71b0725cc752" providerId="ADAL" clId="{2522BE2F-E8CB-421D-85A8-32EE7E635ADA}" dt="2024-09-16T07:35:44.939" v="1364"/>
          <ac:cxnSpMkLst>
            <pc:docMk/>
            <pc:sldMk cId="3986471427" sldId="353"/>
            <ac:cxnSpMk id="127" creationId="{0349E6F6-825F-124C-8660-E70697D864C0}"/>
          </ac:cxnSpMkLst>
        </pc:cxnChg>
        <pc:cxnChg chg="add mod">
          <ac:chgData name="Hanneke Vink - van Duren" userId="6a363cd0-5fba-4a61-8782-71b0725cc752" providerId="ADAL" clId="{2522BE2F-E8CB-421D-85A8-32EE7E635ADA}" dt="2024-09-16T07:35:44.939" v="1364"/>
          <ac:cxnSpMkLst>
            <pc:docMk/>
            <pc:sldMk cId="3986471427" sldId="353"/>
            <ac:cxnSpMk id="133" creationId="{7093AE9B-D7F6-BA09-EF10-938855293470}"/>
          </ac:cxnSpMkLst>
        </pc:cxnChg>
      </pc:sldChg>
      <pc:sldChg chg="addSp delSp modSp mod">
        <pc:chgData name="Hanneke Vink - van Duren" userId="6a363cd0-5fba-4a61-8782-71b0725cc752" providerId="ADAL" clId="{2522BE2F-E8CB-421D-85A8-32EE7E635ADA}" dt="2024-09-13T06:51:58.207" v="904" actId="1076"/>
        <pc:sldMkLst>
          <pc:docMk/>
          <pc:sldMk cId="1883070229" sldId="354"/>
        </pc:sldMkLst>
        <pc:spChg chg="del">
          <ac:chgData name="Hanneke Vink - van Duren" userId="6a363cd0-5fba-4a61-8782-71b0725cc752" providerId="ADAL" clId="{2522BE2F-E8CB-421D-85A8-32EE7E635ADA}" dt="2024-09-13T06:51:18.729" v="892" actId="478"/>
          <ac:spMkLst>
            <pc:docMk/>
            <pc:sldMk cId="1883070229" sldId="354"/>
            <ac:spMk id="2" creationId="{3D4E6A3B-AB27-6017-8023-03344F1E065A}"/>
          </ac:spMkLst>
        </pc:spChg>
        <pc:spChg chg="del">
          <ac:chgData name="Hanneke Vink - van Duren" userId="6a363cd0-5fba-4a61-8782-71b0725cc752" providerId="ADAL" clId="{2522BE2F-E8CB-421D-85A8-32EE7E635ADA}" dt="2024-09-13T06:51:29.227" v="895" actId="478"/>
          <ac:spMkLst>
            <pc:docMk/>
            <pc:sldMk cId="1883070229" sldId="354"/>
            <ac:spMk id="3" creationId="{73ABBFC5-67AB-58F8-1D01-3656C33301FE}"/>
          </ac:spMkLst>
        </pc:spChg>
        <pc:spChg chg="del">
          <ac:chgData name="Hanneke Vink - van Duren" userId="6a363cd0-5fba-4a61-8782-71b0725cc752" providerId="ADAL" clId="{2522BE2F-E8CB-421D-85A8-32EE7E635ADA}" dt="2024-09-13T06:51:37.774" v="898" actId="478"/>
          <ac:spMkLst>
            <pc:docMk/>
            <pc:sldMk cId="1883070229" sldId="354"/>
            <ac:spMk id="12" creationId="{45C38BF5-528C-8C0D-C669-169AD273DAD2}"/>
          </ac:spMkLst>
        </pc:spChg>
        <pc:spChg chg="del">
          <ac:chgData name="Hanneke Vink - van Duren" userId="6a363cd0-5fba-4a61-8782-71b0725cc752" providerId="ADAL" clId="{2522BE2F-E8CB-421D-85A8-32EE7E635ADA}" dt="2024-09-13T06:51:50.857" v="902" actId="478"/>
          <ac:spMkLst>
            <pc:docMk/>
            <pc:sldMk cId="1883070229" sldId="354"/>
            <ac:spMk id="13" creationId="{F11F2503-2D6A-C952-1D2B-FC95E06B0F18}"/>
          </ac:spMkLst>
        </pc:spChg>
        <pc:spChg chg="del">
          <ac:chgData name="Hanneke Vink - van Duren" userId="6a363cd0-5fba-4a61-8782-71b0725cc752" providerId="ADAL" clId="{2522BE2F-E8CB-421D-85A8-32EE7E635ADA}" dt="2024-09-13T06:49:23.819" v="874" actId="478"/>
          <ac:spMkLst>
            <pc:docMk/>
            <pc:sldMk cId="1883070229" sldId="354"/>
            <ac:spMk id="15" creationId="{B3A2E1A6-7DB0-D097-1226-87F06A191593}"/>
          </ac:spMkLst>
        </pc:spChg>
        <pc:spChg chg="del">
          <ac:chgData name="Hanneke Vink - van Duren" userId="6a363cd0-5fba-4a61-8782-71b0725cc752" providerId="ADAL" clId="{2522BE2F-E8CB-421D-85A8-32EE7E635ADA}" dt="2024-09-13T06:50:41.396" v="883" actId="478"/>
          <ac:spMkLst>
            <pc:docMk/>
            <pc:sldMk cId="1883070229" sldId="354"/>
            <ac:spMk id="18" creationId="{CF714788-6BAE-5D06-CB28-887C517BF686}"/>
          </ac:spMkLst>
        </pc:spChg>
        <pc:spChg chg="del">
          <ac:chgData name="Hanneke Vink - van Duren" userId="6a363cd0-5fba-4a61-8782-71b0725cc752" providerId="ADAL" clId="{2522BE2F-E8CB-421D-85A8-32EE7E635ADA}" dt="2024-09-13T06:50:55.774" v="886" actId="478"/>
          <ac:spMkLst>
            <pc:docMk/>
            <pc:sldMk cId="1883070229" sldId="354"/>
            <ac:spMk id="20" creationId="{369605A7-47C1-B091-BBBF-61570E72688A}"/>
          </ac:spMkLst>
        </pc:spChg>
        <pc:spChg chg="del">
          <ac:chgData name="Hanneke Vink - van Duren" userId="6a363cd0-5fba-4a61-8782-71b0725cc752" providerId="ADAL" clId="{2522BE2F-E8CB-421D-85A8-32EE7E635ADA}" dt="2024-09-13T06:51:08.345" v="889" actId="478"/>
          <ac:spMkLst>
            <pc:docMk/>
            <pc:sldMk cId="1883070229" sldId="354"/>
            <ac:spMk id="23" creationId="{9B733FF4-C2A9-6A47-3FB0-708DE3A8018C}"/>
          </ac:spMkLst>
        </pc:spChg>
        <pc:picChg chg="del">
          <ac:chgData name="Hanneke Vink - van Duren" userId="6a363cd0-5fba-4a61-8782-71b0725cc752" providerId="ADAL" clId="{2522BE2F-E8CB-421D-85A8-32EE7E635ADA}" dt="2024-09-13T06:51:39.749" v="899" actId="478"/>
          <ac:picMkLst>
            <pc:docMk/>
            <pc:sldMk cId="1883070229" sldId="354"/>
            <ac:picMk id="14" creationId="{AFF1908A-A3FF-3561-8468-EAA5434A12B8}"/>
          </ac:picMkLst>
        </pc:picChg>
        <pc:picChg chg="add mod">
          <ac:chgData name="Hanneke Vink - van Duren" userId="6a363cd0-5fba-4a61-8782-71b0725cc752" providerId="ADAL" clId="{2522BE2F-E8CB-421D-85A8-32EE7E635ADA}" dt="2024-09-13T06:50:38.172" v="882"/>
          <ac:picMkLst>
            <pc:docMk/>
            <pc:sldMk cId="1883070229" sldId="354"/>
            <ac:picMk id="17" creationId="{EA3EDBA4-FAAB-2F4E-D1EE-BEDAFD715A79}"/>
          </ac:picMkLst>
        </pc:picChg>
        <pc:picChg chg="add mod">
          <ac:chgData name="Hanneke Vink - van Duren" userId="6a363cd0-5fba-4a61-8782-71b0725cc752" providerId="ADAL" clId="{2522BE2F-E8CB-421D-85A8-32EE7E635ADA}" dt="2024-09-13T06:50:48.777" v="885" actId="1076"/>
          <ac:picMkLst>
            <pc:docMk/>
            <pc:sldMk cId="1883070229" sldId="354"/>
            <ac:picMk id="19" creationId="{A52D71C4-3D3C-9DE8-B60D-9CC126F721B4}"/>
          </ac:picMkLst>
        </pc:picChg>
        <pc:picChg chg="add mod">
          <ac:chgData name="Hanneke Vink - van Duren" userId="6a363cd0-5fba-4a61-8782-71b0725cc752" providerId="ADAL" clId="{2522BE2F-E8CB-421D-85A8-32EE7E635ADA}" dt="2024-09-13T06:51:02.183" v="888" actId="1076"/>
          <ac:picMkLst>
            <pc:docMk/>
            <pc:sldMk cId="1883070229" sldId="354"/>
            <ac:picMk id="21" creationId="{81950EFB-36F9-D078-6A89-7B199B8EE968}"/>
          </ac:picMkLst>
        </pc:picChg>
        <pc:picChg chg="add mod">
          <ac:chgData name="Hanneke Vink - van Duren" userId="6a363cd0-5fba-4a61-8782-71b0725cc752" providerId="ADAL" clId="{2522BE2F-E8CB-421D-85A8-32EE7E635ADA}" dt="2024-09-13T06:51:14.887" v="891" actId="1076"/>
          <ac:picMkLst>
            <pc:docMk/>
            <pc:sldMk cId="1883070229" sldId="354"/>
            <ac:picMk id="22" creationId="{5645BE02-C7EA-3444-7D9E-16939680ECDB}"/>
          </ac:picMkLst>
        </pc:picChg>
        <pc:picChg chg="add mod">
          <ac:chgData name="Hanneke Vink - van Duren" userId="6a363cd0-5fba-4a61-8782-71b0725cc752" providerId="ADAL" clId="{2522BE2F-E8CB-421D-85A8-32EE7E635ADA}" dt="2024-09-13T06:51:24.808" v="894" actId="1076"/>
          <ac:picMkLst>
            <pc:docMk/>
            <pc:sldMk cId="1883070229" sldId="354"/>
            <ac:picMk id="24" creationId="{78CB1B41-216D-8A06-974C-17844D52519E}"/>
          </ac:picMkLst>
        </pc:picChg>
        <pc:picChg chg="add mod">
          <ac:chgData name="Hanneke Vink - van Duren" userId="6a363cd0-5fba-4a61-8782-71b0725cc752" providerId="ADAL" clId="{2522BE2F-E8CB-421D-85A8-32EE7E635ADA}" dt="2024-09-13T06:51:34.139" v="897" actId="1076"/>
          <ac:picMkLst>
            <pc:docMk/>
            <pc:sldMk cId="1883070229" sldId="354"/>
            <ac:picMk id="25" creationId="{3FDF8988-64B7-169F-3E8A-153DABCD6C68}"/>
          </ac:picMkLst>
        </pc:picChg>
        <pc:picChg chg="add mod">
          <ac:chgData name="Hanneke Vink - van Duren" userId="6a363cd0-5fba-4a61-8782-71b0725cc752" providerId="ADAL" clId="{2522BE2F-E8CB-421D-85A8-32EE7E635ADA}" dt="2024-09-13T06:51:46.707" v="901" actId="1076"/>
          <ac:picMkLst>
            <pc:docMk/>
            <pc:sldMk cId="1883070229" sldId="354"/>
            <ac:picMk id="26" creationId="{B11D7A12-C536-6CEE-DAFF-979AC7E5A130}"/>
          </ac:picMkLst>
        </pc:picChg>
        <pc:picChg chg="add mod">
          <ac:chgData name="Hanneke Vink - van Duren" userId="6a363cd0-5fba-4a61-8782-71b0725cc752" providerId="ADAL" clId="{2522BE2F-E8CB-421D-85A8-32EE7E635ADA}" dt="2024-09-13T06:51:58.207" v="904" actId="1076"/>
          <ac:picMkLst>
            <pc:docMk/>
            <pc:sldMk cId="1883070229" sldId="354"/>
            <ac:picMk id="27" creationId="{274A3286-7064-4E53-4C1C-B8E93A8BC324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6T07:35:25.731" v="1360"/>
        <pc:sldMkLst>
          <pc:docMk/>
          <pc:sldMk cId="1719071764" sldId="355"/>
        </pc:sldMkLst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10" creationId="{751BEF15-8F09-2A34-EFF6-C13C72EA480C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12" creationId="{4A2ABCAF-2389-7B38-06E7-58712D5972E1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14" creationId="{4110ADEE-BCE1-8057-F431-8668780CFC2D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0:59.264" v="1283" actId="478"/>
          <ac:spMkLst>
            <pc:docMk/>
            <pc:sldMk cId="1719071764" sldId="355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52" creationId="{60AC3A8A-1AB6-05FB-4E11-4C5234E5EC90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55" creationId="{0643C77D-B628-CCD1-7332-1524FFE87A75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57" creationId="{7222FED1-2DF3-5FDE-2FF8-78A0DAA9BC8F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60" creationId="{0EBC7424-0441-C90A-4A34-7A71DEC21663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61" creationId="{9DB2CDC9-545C-6F5D-75E0-45E7508C44E4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62" creationId="{5506B1EE-986C-490C-8952-4C52B6B175C2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64" creationId="{F7D80A15-DABA-499C-5623-6F501FC30AB5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67" creationId="{EF076E9B-A1E1-3D6D-8068-83B35A7AC57C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69" creationId="{1FE96823-103C-356B-7190-EE87B25812C1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72" creationId="{F833ECFC-3CA5-DD7F-C603-FFEB9071FC85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73" creationId="{74A0DB53-0722-57D8-C051-32A00F049E10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74" creationId="{32868DDA-BC23-334C-3F72-B704C95B3636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76" creationId="{FFDEABF1-1A9D-6962-70F2-50E0B3231CBD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79" creationId="{A0B530C7-63E7-A506-5722-360DE61407CD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81" creationId="{4EA43C56-5100-4903-54A9-50334A4F4358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84" creationId="{61654553-A8E8-D9EA-3608-48FC8895152A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85" creationId="{22507FA4-937C-12EB-36A5-62C72C9D5F81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86" creationId="{DE02193B-8133-D343-5EF2-652750BA004C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88" creationId="{D82EF150-3269-11F4-B4A7-12B19C372DFE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91" creationId="{12CD0C4E-5486-9BC3-85FF-7914292CE6D8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93" creationId="{AF10737D-F272-1243-A4DF-332BFBCED38C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96" creationId="{09E132A4-EF28-B5BF-7A2E-4C351D1AAE37}"/>
          </ac:spMkLst>
        </pc:spChg>
        <pc:spChg chg="add del mod">
          <ac:chgData name="Hanneke Vink - van Duren" userId="6a363cd0-5fba-4a61-8782-71b0725cc752" providerId="ADAL" clId="{2522BE2F-E8CB-421D-85A8-32EE7E635ADA}" dt="2024-09-16T07:35:24.328" v="1359" actId="478"/>
          <ac:spMkLst>
            <pc:docMk/>
            <pc:sldMk cId="1719071764" sldId="355"/>
            <ac:spMk id="97" creationId="{30ABE8DA-78F0-4073-9FC8-5D2148A95053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98" creationId="{CE2FBC77-FF77-191D-7156-A70E733DF08D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00" creationId="{97EFB68D-41BC-FE3D-2A97-1DD11AAF8E0F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03" creationId="{AAA883CB-A2B2-A4A1-BB08-005DC67D0761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04" creationId="{7890C4CB-60BA-6EDF-D3F0-340A6D82560B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06" creationId="{17029A26-CFE3-AF46-9A80-EC32DD3A2863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09" creationId="{48BCC924-8EAA-50DE-5DF3-6458029ED216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10" creationId="{2ADEE86A-39D0-D392-5293-6FB71E4CE400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12" creationId="{68E1D073-A87B-D06D-7C52-05E661A01157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15" creationId="{E9C83FFB-2B76-A5B0-0D79-77D72E964ED8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16" creationId="{7BBB3A13-143D-CBE5-314A-1DEE9A9D6A95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18" creationId="{645608FB-0E8E-001D-D4BE-0760F3E8AEED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21" creationId="{34E0F71E-0C42-9259-A17E-0D43EEB968AF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22" creationId="{41DB640C-E612-C5BB-2678-B50E92D3DCD0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24" creationId="{AD790353-AE56-82BE-E072-A02E88382433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27" creationId="{7FA20866-B4FF-604C-6EDB-2D64DACB18A4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28" creationId="{FF978324-6757-89F8-428E-A992BF7B535D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30" creationId="{E4B27C66-B783-D29F-775B-3E4E35A7B70B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33" creationId="{80C86B4C-D752-C0AB-86E7-FF28412A0973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34" creationId="{09265330-2DC9-7077-4798-20E99A2FA24A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36" creationId="{56678891-35F0-7A00-61B4-7A9B3E11427F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39" creationId="{9B604457-0DAA-DB70-E4D1-4DD727542452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40" creationId="{F16F00C1-53C7-A1AE-CAC6-D5007B7A6E24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42" creationId="{5626C2CB-8191-ED16-71B0-7A7DB641AD13}"/>
          </ac:spMkLst>
        </pc:spChg>
        <pc:spChg chg="add mod">
          <ac:chgData name="Hanneke Vink - van Duren" userId="6a363cd0-5fba-4a61-8782-71b0725cc752" providerId="ADAL" clId="{2522BE2F-E8CB-421D-85A8-32EE7E635ADA}" dt="2024-09-16T07:35:25.731" v="1360"/>
          <ac:spMkLst>
            <pc:docMk/>
            <pc:sldMk cId="1719071764" sldId="355"/>
            <ac:spMk id="145" creationId="{20401193-2196-87CD-13E5-299FBB558505}"/>
          </ac:spMkLst>
        </pc:sp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13" creationId="{0C407177-77AC-76FE-168D-BA644B48F9F1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15" creationId="{419F79A4-48AD-05A3-2783-EAC1604C16AF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16" creationId="{0B568C70-9EA0-62AF-7A45-E0AE0D33F74E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17" creationId="{9E29172A-93A9-8B95-F0A4-9BD90714C363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22" creationId="{13B1DC5D-C64A-81CE-3623-6A243F3ECA81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26" creationId="{B0F18A8E-0FAE-20B8-F396-6BE9C7787008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46" creationId="{FB183B90-102E-6371-E0E4-359E65CF2B14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47" creationId="{AA0CD3DF-27D4-C132-2FED-179A6898300C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48" creationId="{D98BA6B4-CF6B-CC11-D969-9C11A788DA6C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49" creationId="{0D97969A-5018-57E6-94B5-49964905A6B2}"/>
          </ac:picMkLst>
        </pc:picChg>
        <pc:picChg chg="del">
          <ac:chgData name="Hanneke Vink - van Duren" userId="6a363cd0-5fba-4a61-8782-71b0725cc752" providerId="ADAL" clId="{2522BE2F-E8CB-421D-85A8-32EE7E635ADA}" dt="2024-09-16T07:20:59.264" v="1283" actId="478"/>
          <ac:picMkLst>
            <pc:docMk/>
            <pc:sldMk cId="1719071764" sldId="355"/>
            <ac:picMk id="50" creationId="{17F85E85-9B6B-0028-4BBE-19CE6B39DC4A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53" creationId="{60B276A2-8CEE-7CDB-6D8F-FF0009E6D704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54" creationId="{4A7D0E16-650C-7D80-D510-C10137651B96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58" creationId="{3A2056A4-9BC2-8477-9AB5-4781467B5132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59" creationId="{42E55E25-E512-66CE-098F-0808691F6602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65" creationId="{DFF83B87-DC2A-F68C-BF49-473961409637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66" creationId="{293CE3D5-EA99-630C-5B3B-93AEAD60BB5B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70" creationId="{202411A9-CAB1-B71E-43AA-E010E2FE7F0B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71" creationId="{33D64793-0F34-AC3E-0CE7-CF12F6EA9B63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77" creationId="{F5AF9DB0-7088-7F80-2F36-A869D107F0B6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78" creationId="{8479076C-5B46-3048-404B-10ACE4243644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82" creationId="{FE01AC92-B420-2D65-83EE-E6C992DF85B2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83" creationId="{ABBF1AAF-A157-67EC-67D4-282BC4BCCF2B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89" creationId="{4465E49B-6634-8F22-B8F7-410E1A66284C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90" creationId="{287F1958-68B6-ECC4-9590-A5553ECEA670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94" creationId="{123C7F8E-F645-F7C9-7368-85454F206937}"/>
          </ac:picMkLst>
        </pc:picChg>
        <pc:picChg chg="add del mod">
          <ac:chgData name="Hanneke Vink - van Duren" userId="6a363cd0-5fba-4a61-8782-71b0725cc752" providerId="ADAL" clId="{2522BE2F-E8CB-421D-85A8-32EE7E635ADA}" dt="2024-09-16T07:35:24.328" v="1359" actId="478"/>
          <ac:picMkLst>
            <pc:docMk/>
            <pc:sldMk cId="1719071764" sldId="355"/>
            <ac:picMk id="95" creationId="{6070B382-D07A-0A51-A834-6D39DA54F2F9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01" creationId="{D7A929B8-EBD6-66C8-7272-FBBD2CB3B412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02" creationId="{E95CA1E9-A264-8F1C-9CAF-32E83C847685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07" creationId="{D9BA845F-2894-F218-64F6-AF2EABEDDA00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08" creationId="{BABC1D35-7631-128D-CEF6-E6C56890134D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13" creationId="{B8EED43A-EF11-86F5-649D-5E5FC2FE8FD8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14" creationId="{B16A3AF7-FB28-1F08-57DD-7E20AF33AAFE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19" creationId="{07D293F9-9074-EFAE-74E5-A18FA71F4F17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20" creationId="{854E7370-2DC4-FD15-9E07-9BA3DB9072DF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25" creationId="{D72EFC06-838D-ECAF-3117-AE35E2DEA76D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26" creationId="{B7E5679F-01B5-AD07-D182-4063F1D57ED6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31" creationId="{6CCB07C1-2E34-C681-D4DD-75C3037B23F8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32" creationId="{C8770380-50AC-33B0-4C7F-FD86FBF4CE39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37" creationId="{FA39D53E-DFF3-4050-D872-8AA981FB4A9C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38" creationId="{7FCE80A7-12F2-A2C8-2D28-B6A913FE96A8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43" creationId="{CC76F8C1-B611-F4E0-126D-4CF5DEBE4E6C}"/>
          </ac:picMkLst>
        </pc:picChg>
        <pc:picChg chg="add mod">
          <ac:chgData name="Hanneke Vink - van Duren" userId="6a363cd0-5fba-4a61-8782-71b0725cc752" providerId="ADAL" clId="{2522BE2F-E8CB-421D-85A8-32EE7E635ADA}" dt="2024-09-16T07:35:25.731" v="1360"/>
          <ac:picMkLst>
            <pc:docMk/>
            <pc:sldMk cId="1719071764" sldId="355"/>
            <ac:picMk id="144" creationId="{FE816733-FE5B-7442-002D-8EF6C39E1DE9}"/>
          </ac:picMkLst>
        </pc:picChg>
        <pc:cxnChg chg="del">
          <ac:chgData name="Hanneke Vink - van Duren" userId="6a363cd0-5fba-4a61-8782-71b0725cc752" providerId="ADAL" clId="{2522BE2F-E8CB-421D-85A8-32EE7E635ADA}" dt="2024-09-16T07:20:59.264" v="1283" actId="478"/>
          <ac:cxnSpMkLst>
            <pc:docMk/>
            <pc:sldMk cId="1719071764" sldId="355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0:59.264" v="1283" actId="478"/>
          <ac:cxnSpMkLst>
            <pc:docMk/>
            <pc:sldMk cId="1719071764" sldId="355"/>
            <ac:cxnSpMk id="11" creationId="{3E6BC632-DC33-D0A5-4541-1B9114CE1720}"/>
          </ac:cxnSpMkLst>
        </pc:cxnChg>
        <pc:cxnChg chg="del">
          <ac:chgData name="Hanneke Vink - van Duren" userId="6a363cd0-5fba-4a61-8782-71b0725cc752" providerId="ADAL" clId="{2522BE2F-E8CB-421D-85A8-32EE7E635ADA}" dt="2024-09-16T07:20:59.264" v="1283" actId="478"/>
          <ac:cxnSpMkLst>
            <pc:docMk/>
            <pc:sldMk cId="1719071764" sldId="355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0:59.264" v="1283" actId="478"/>
          <ac:cxnSpMkLst>
            <pc:docMk/>
            <pc:sldMk cId="1719071764" sldId="355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0:59.264" v="1283" actId="478"/>
          <ac:cxnSpMkLst>
            <pc:docMk/>
            <pc:sldMk cId="1719071764" sldId="355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0:59.264" v="1283" actId="478"/>
          <ac:cxnSpMkLst>
            <pc:docMk/>
            <pc:sldMk cId="1719071764" sldId="355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0:59.264" v="1283" actId="478"/>
          <ac:cxnSpMkLst>
            <pc:docMk/>
            <pc:sldMk cId="1719071764" sldId="355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0:59.264" v="1283" actId="478"/>
          <ac:cxnSpMkLst>
            <pc:docMk/>
            <pc:sldMk cId="1719071764" sldId="355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5:24.328" v="1359" actId="478"/>
          <ac:cxnSpMkLst>
            <pc:docMk/>
            <pc:sldMk cId="1719071764" sldId="355"/>
            <ac:cxnSpMk id="51" creationId="{DAB53388-31C5-0913-5F52-7F0AFC57F3A3}"/>
          </ac:cxnSpMkLst>
        </pc:cxnChg>
        <pc:cxnChg chg="add del mod">
          <ac:chgData name="Hanneke Vink - van Duren" userId="6a363cd0-5fba-4a61-8782-71b0725cc752" providerId="ADAL" clId="{2522BE2F-E8CB-421D-85A8-32EE7E635ADA}" dt="2024-09-16T07:35:24.328" v="1359" actId="478"/>
          <ac:cxnSpMkLst>
            <pc:docMk/>
            <pc:sldMk cId="1719071764" sldId="355"/>
            <ac:cxnSpMk id="56" creationId="{EC76EB5E-0661-B119-F0B0-962931340BAF}"/>
          </ac:cxnSpMkLst>
        </pc:cxnChg>
        <pc:cxnChg chg="add del mod">
          <ac:chgData name="Hanneke Vink - van Duren" userId="6a363cd0-5fba-4a61-8782-71b0725cc752" providerId="ADAL" clId="{2522BE2F-E8CB-421D-85A8-32EE7E635ADA}" dt="2024-09-16T07:35:24.328" v="1359" actId="478"/>
          <ac:cxnSpMkLst>
            <pc:docMk/>
            <pc:sldMk cId="1719071764" sldId="355"/>
            <ac:cxnSpMk id="63" creationId="{76A790E7-029E-371C-FB2E-ED7B7DAB2789}"/>
          </ac:cxnSpMkLst>
        </pc:cxnChg>
        <pc:cxnChg chg="add del mod">
          <ac:chgData name="Hanneke Vink - van Duren" userId="6a363cd0-5fba-4a61-8782-71b0725cc752" providerId="ADAL" clId="{2522BE2F-E8CB-421D-85A8-32EE7E635ADA}" dt="2024-09-16T07:35:24.328" v="1359" actId="478"/>
          <ac:cxnSpMkLst>
            <pc:docMk/>
            <pc:sldMk cId="1719071764" sldId="355"/>
            <ac:cxnSpMk id="68" creationId="{903C4037-B827-ED27-E5D2-E12EA734C88C}"/>
          </ac:cxnSpMkLst>
        </pc:cxnChg>
        <pc:cxnChg chg="add del mod">
          <ac:chgData name="Hanneke Vink - van Duren" userId="6a363cd0-5fba-4a61-8782-71b0725cc752" providerId="ADAL" clId="{2522BE2F-E8CB-421D-85A8-32EE7E635ADA}" dt="2024-09-16T07:35:24.328" v="1359" actId="478"/>
          <ac:cxnSpMkLst>
            <pc:docMk/>
            <pc:sldMk cId="1719071764" sldId="355"/>
            <ac:cxnSpMk id="75" creationId="{05E0F7BC-B73A-4DDE-2F71-7EEB5852DB55}"/>
          </ac:cxnSpMkLst>
        </pc:cxnChg>
        <pc:cxnChg chg="add del mod">
          <ac:chgData name="Hanneke Vink - van Duren" userId="6a363cd0-5fba-4a61-8782-71b0725cc752" providerId="ADAL" clId="{2522BE2F-E8CB-421D-85A8-32EE7E635ADA}" dt="2024-09-16T07:35:24.328" v="1359" actId="478"/>
          <ac:cxnSpMkLst>
            <pc:docMk/>
            <pc:sldMk cId="1719071764" sldId="355"/>
            <ac:cxnSpMk id="80" creationId="{0B323246-02A4-17EF-B8E4-914FE25E7EF9}"/>
          </ac:cxnSpMkLst>
        </pc:cxnChg>
        <pc:cxnChg chg="add del mod">
          <ac:chgData name="Hanneke Vink - van Duren" userId="6a363cd0-5fba-4a61-8782-71b0725cc752" providerId="ADAL" clId="{2522BE2F-E8CB-421D-85A8-32EE7E635ADA}" dt="2024-09-16T07:35:24.328" v="1359" actId="478"/>
          <ac:cxnSpMkLst>
            <pc:docMk/>
            <pc:sldMk cId="1719071764" sldId="355"/>
            <ac:cxnSpMk id="87" creationId="{2B1A629C-6895-03EE-1DE3-FA21A53B2CFB}"/>
          </ac:cxnSpMkLst>
        </pc:cxnChg>
        <pc:cxnChg chg="add del mod">
          <ac:chgData name="Hanneke Vink - van Duren" userId="6a363cd0-5fba-4a61-8782-71b0725cc752" providerId="ADAL" clId="{2522BE2F-E8CB-421D-85A8-32EE7E635ADA}" dt="2024-09-16T07:35:24.328" v="1359" actId="478"/>
          <ac:cxnSpMkLst>
            <pc:docMk/>
            <pc:sldMk cId="1719071764" sldId="355"/>
            <ac:cxnSpMk id="92" creationId="{8B8C82EA-3E0A-F9FD-79D4-8C49BC0DA00A}"/>
          </ac:cxnSpMkLst>
        </pc:cxnChg>
        <pc:cxnChg chg="add mod">
          <ac:chgData name="Hanneke Vink - van Duren" userId="6a363cd0-5fba-4a61-8782-71b0725cc752" providerId="ADAL" clId="{2522BE2F-E8CB-421D-85A8-32EE7E635ADA}" dt="2024-09-16T07:35:25.731" v="1360"/>
          <ac:cxnSpMkLst>
            <pc:docMk/>
            <pc:sldMk cId="1719071764" sldId="355"/>
            <ac:cxnSpMk id="99" creationId="{4AC8C773-6F16-AC12-4B14-E60A9C254173}"/>
          </ac:cxnSpMkLst>
        </pc:cxnChg>
        <pc:cxnChg chg="add mod">
          <ac:chgData name="Hanneke Vink - van Duren" userId="6a363cd0-5fba-4a61-8782-71b0725cc752" providerId="ADAL" clId="{2522BE2F-E8CB-421D-85A8-32EE7E635ADA}" dt="2024-09-16T07:35:25.731" v="1360"/>
          <ac:cxnSpMkLst>
            <pc:docMk/>
            <pc:sldMk cId="1719071764" sldId="355"/>
            <ac:cxnSpMk id="105" creationId="{788F77D7-27EA-E27A-9088-7F02541D94D1}"/>
          </ac:cxnSpMkLst>
        </pc:cxnChg>
        <pc:cxnChg chg="add mod">
          <ac:chgData name="Hanneke Vink - van Duren" userId="6a363cd0-5fba-4a61-8782-71b0725cc752" providerId="ADAL" clId="{2522BE2F-E8CB-421D-85A8-32EE7E635ADA}" dt="2024-09-16T07:35:25.731" v="1360"/>
          <ac:cxnSpMkLst>
            <pc:docMk/>
            <pc:sldMk cId="1719071764" sldId="355"/>
            <ac:cxnSpMk id="111" creationId="{98CECF4C-2FAE-C41E-C106-DE456971760A}"/>
          </ac:cxnSpMkLst>
        </pc:cxnChg>
        <pc:cxnChg chg="add mod">
          <ac:chgData name="Hanneke Vink - van Duren" userId="6a363cd0-5fba-4a61-8782-71b0725cc752" providerId="ADAL" clId="{2522BE2F-E8CB-421D-85A8-32EE7E635ADA}" dt="2024-09-16T07:35:25.731" v="1360"/>
          <ac:cxnSpMkLst>
            <pc:docMk/>
            <pc:sldMk cId="1719071764" sldId="355"/>
            <ac:cxnSpMk id="117" creationId="{31AE4DE5-64B1-C1E7-CA73-8EFF498A8B2C}"/>
          </ac:cxnSpMkLst>
        </pc:cxnChg>
        <pc:cxnChg chg="add mod">
          <ac:chgData name="Hanneke Vink - van Duren" userId="6a363cd0-5fba-4a61-8782-71b0725cc752" providerId="ADAL" clId="{2522BE2F-E8CB-421D-85A8-32EE7E635ADA}" dt="2024-09-16T07:35:25.731" v="1360"/>
          <ac:cxnSpMkLst>
            <pc:docMk/>
            <pc:sldMk cId="1719071764" sldId="355"/>
            <ac:cxnSpMk id="123" creationId="{3051F254-E25C-D0C8-B3EF-4971A7EBB963}"/>
          </ac:cxnSpMkLst>
        </pc:cxnChg>
        <pc:cxnChg chg="add mod">
          <ac:chgData name="Hanneke Vink - van Duren" userId="6a363cd0-5fba-4a61-8782-71b0725cc752" providerId="ADAL" clId="{2522BE2F-E8CB-421D-85A8-32EE7E635ADA}" dt="2024-09-16T07:35:25.731" v="1360"/>
          <ac:cxnSpMkLst>
            <pc:docMk/>
            <pc:sldMk cId="1719071764" sldId="355"/>
            <ac:cxnSpMk id="129" creationId="{4EBEEAB6-F7FD-C91A-BB97-324468CBED5D}"/>
          </ac:cxnSpMkLst>
        </pc:cxnChg>
        <pc:cxnChg chg="add mod">
          <ac:chgData name="Hanneke Vink - van Duren" userId="6a363cd0-5fba-4a61-8782-71b0725cc752" providerId="ADAL" clId="{2522BE2F-E8CB-421D-85A8-32EE7E635ADA}" dt="2024-09-16T07:35:25.731" v="1360"/>
          <ac:cxnSpMkLst>
            <pc:docMk/>
            <pc:sldMk cId="1719071764" sldId="355"/>
            <ac:cxnSpMk id="135" creationId="{07EC5523-A352-18E5-FA95-D735167F70AA}"/>
          </ac:cxnSpMkLst>
        </pc:cxnChg>
        <pc:cxnChg chg="add mod">
          <ac:chgData name="Hanneke Vink - van Duren" userId="6a363cd0-5fba-4a61-8782-71b0725cc752" providerId="ADAL" clId="{2522BE2F-E8CB-421D-85A8-32EE7E635ADA}" dt="2024-09-16T07:35:25.731" v="1360"/>
          <ac:cxnSpMkLst>
            <pc:docMk/>
            <pc:sldMk cId="1719071764" sldId="355"/>
            <ac:cxnSpMk id="141" creationId="{83A7227A-6C30-57E5-FA8B-A56303C79743}"/>
          </ac:cxnSpMkLst>
        </pc:cxnChg>
      </pc:sldChg>
      <pc:sldChg chg="addSp delSp modSp mod">
        <pc:chgData name="Hanneke Vink - van Duren" userId="6a363cd0-5fba-4a61-8782-71b0725cc752" providerId="ADAL" clId="{2522BE2F-E8CB-421D-85A8-32EE7E635ADA}" dt="2024-09-13T06:56:55.405" v="934" actId="1076"/>
        <pc:sldMkLst>
          <pc:docMk/>
          <pc:sldMk cId="3303074065" sldId="356"/>
        </pc:sldMkLst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2" creationId="{3D4E6A3B-AB27-6017-8023-03344F1E065A}"/>
          </ac:spMkLst>
        </pc:spChg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3" creationId="{73ABBFC5-67AB-58F8-1D01-3656C33301FE}"/>
          </ac:spMkLst>
        </pc:spChg>
        <pc:spChg chg="mod">
          <ac:chgData name="Hanneke Vink - van Duren" userId="6a363cd0-5fba-4a61-8782-71b0725cc752" providerId="ADAL" clId="{2522BE2F-E8CB-421D-85A8-32EE7E635ADA}" dt="2024-09-13T06:55:56.800" v="924" actId="1076"/>
          <ac:spMkLst>
            <pc:docMk/>
            <pc:sldMk cId="3303074065" sldId="356"/>
            <ac:spMk id="4" creationId="{2E5F5878-93BA-0E77-B65C-B31C2DAFB6B3}"/>
          </ac:spMkLst>
        </pc:spChg>
        <pc:spChg chg="mod">
          <ac:chgData name="Hanneke Vink - van Duren" userId="6a363cd0-5fba-4a61-8782-71b0725cc752" providerId="ADAL" clId="{2522BE2F-E8CB-421D-85A8-32EE7E635ADA}" dt="2024-09-13T06:54:32.110" v="908" actId="6549"/>
          <ac:spMkLst>
            <pc:docMk/>
            <pc:sldMk cId="3303074065" sldId="356"/>
            <ac:spMk id="5" creationId="{0A23EFB7-5423-304E-646E-34BA6C86100D}"/>
          </ac:spMkLst>
        </pc:spChg>
        <pc:spChg chg="del">
          <ac:chgData name="Hanneke Vink - van Duren" userId="6a363cd0-5fba-4a61-8782-71b0725cc752" providerId="ADAL" clId="{2522BE2F-E8CB-421D-85A8-32EE7E635ADA}" dt="2024-09-13T06:56:10.340" v="925" actId="478"/>
          <ac:spMkLst>
            <pc:docMk/>
            <pc:sldMk cId="3303074065" sldId="356"/>
            <ac:spMk id="6" creationId="{4CED5FB0-110F-BE38-0A74-50A69F73C537}"/>
          </ac:spMkLst>
        </pc:spChg>
        <pc:spChg chg="del">
          <ac:chgData name="Hanneke Vink - van Duren" userId="6a363cd0-5fba-4a61-8782-71b0725cc752" providerId="ADAL" clId="{2522BE2F-E8CB-421D-85A8-32EE7E635ADA}" dt="2024-09-13T06:56:10.340" v="925" actId="478"/>
          <ac:spMkLst>
            <pc:docMk/>
            <pc:sldMk cId="3303074065" sldId="356"/>
            <ac:spMk id="7" creationId="{371D19D4-5C1B-69C5-CF35-C524B1C7EB4B}"/>
          </ac:spMkLst>
        </pc:spChg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8" creationId="{606226DF-E3D1-0DBA-2D69-B15DEA82E344}"/>
          </ac:spMkLst>
        </pc:spChg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9" creationId="{D26FF7E3-9D0D-A211-3D47-5D5BEEA7670A}"/>
          </ac:spMkLst>
        </pc:spChg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10" creationId="{ED814DA0-4C8C-820A-422D-EA0E999175C0}"/>
          </ac:spMkLst>
        </pc:spChg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11" creationId="{A15B57C8-0546-0E8E-C4E1-79CA2428B32A}"/>
          </ac:spMkLst>
        </pc:spChg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12" creationId="{45C38BF5-528C-8C0D-C669-169AD273DAD2}"/>
          </ac:spMkLst>
        </pc:spChg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13" creationId="{F11F2503-2D6A-C952-1D2B-FC95E06B0F18}"/>
          </ac:spMkLst>
        </pc:spChg>
        <pc:spChg chg="del">
          <ac:chgData name="Hanneke Vink - van Duren" userId="6a363cd0-5fba-4a61-8782-71b0725cc752" providerId="ADAL" clId="{2522BE2F-E8CB-421D-85A8-32EE7E635ADA}" dt="2024-09-13T06:54:26.869" v="906" actId="478"/>
          <ac:spMkLst>
            <pc:docMk/>
            <pc:sldMk cId="3303074065" sldId="356"/>
            <ac:spMk id="15" creationId="{B3A2E1A6-7DB0-D097-1226-87F06A191593}"/>
          </ac:spMkLst>
        </pc:spChg>
        <pc:spChg chg="del">
          <ac:chgData name="Hanneke Vink - van Duren" userId="6a363cd0-5fba-4a61-8782-71b0725cc752" providerId="ADAL" clId="{2522BE2F-E8CB-421D-85A8-32EE7E635ADA}" dt="2024-09-13T06:55:20.149" v="919" actId="478"/>
          <ac:spMkLst>
            <pc:docMk/>
            <pc:sldMk cId="3303074065" sldId="356"/>
            <ac:spMk id="18" creationId="{CF714788-6BAE-5D06-CB28-887C517BF686}"/>
          </ac:spMkLst>
        </pc:spChg>
        <pc:spChg chg="del">
          <ac:chgData name="Hanneke Vink - van Duren" userId="6a363cd0-5fba-4a61-8782-71b0725cc752" providerId="ADAL" clId="{2522BE2F-E8CB-421D-85A8-32EE7E635ADA}" dt="2024-09-13T06:54:36.131" v="909" actId="478"/>
          <ac:spMkLst>
            <pc:docMk/>
            <pc:sldMk cId="3303074065" sldId="356"/>
            <ac:spMk id="19" creationId="{C2AB237A-B5CA-CC4C-A7D8-954F5CD2F285}"/>
          </ac:spMkLst>
        </pc:spChg>
        <pc:spChg chg="del">
          <ac:chgData name="Hanneke Vink - van Duren" userId="6a363cd0-5fba-4a61-8782-71b0725cc752" providerId="ADAL" clId="{2522BE2F-E8CB-421D-85A8-32EE7E635ADA}" dt="2024-09-13T06:56:10.340" v="925" actId="478"/>
          <ac:spMkLst>
            <pc:docMk/>
            <pc:sldMk cId="3303074065" sldId="356"/>
            <ac:spMk id="20" creationId="{369605A7-47C1-B091-BBBF-61570E72688A}"/>
          </ac:spMkLst>
        </pc:spChg>
        <pc:spChg chg="del">
          <ac:chgData name="Hanneke Vink - van Duren" userId="6a363cd0-5fba-4a61-8782-71b0725cc752" providerId="ADAL" clId="{2522BE2F-E8CB-421D-85A8-32EE7E635ADA}" dt="2024-09-13T06:55:25.181" v="920" actId="478"/>
          <ac:spMkLst>
            <pc:docMk/>
            <pc:sldMk cId="3303074065" sldId="356"/>
            <ac:spMk id="21" creationId="{777C18B6-433D-F2AC-C661-651E08A7441E}"/>
          </ac:spMkLst>
        </pc:spChg>
        <pc:spChg chg="del">
          <ac:chgData name="Hanneke Vink - van Duren" userId="6a363cd0-5fba-4a61-8782-71b0725cc752" providerId="ADAL" clId="{2522BE2F-E8CB-421D-85A8-32EE7E635ADA}" dt="2024-09-13T06:56:10.340" v="925" actId="478"/>
          <ac:spMkLst>
            <pc:docMk/>
            <pc:sldMk cId="3303074065" sldId="356"/>
            <ac:spMk id="22" creationId="{7DD719A5-3980-6661-2C05-3BB9A83BD987}"/>
          </ac:spMkLst>
        </pc:spChg>
        <pc:spChg chg="del">
          <ac:chgData name="Hanneke Vink - van Duren" userId="6a363cd0-5fba-4a61-8782-71b0725cc752" providerId="ADAL" clId="{2522BE2F-E8CB-421D-85A8-32EE7E635ADA}" dt="2024-09-13T06:56:10.340" v="925" actId="478"/>
          <ac:spMkLst>
            <pc:docMk/>
            <pc:sldMk cId="3303074065" sldId="356"/>
            <ac:spMk id="23" creationId="{9B733FF4-C2A9-6A47-3FB0-708DE3A8018C}"/>
          </ac:spMkLst>
        </pc:spChg>
        <pc:spChg chg="del">
          <ac:chgData name="Hanneke Vink - van Duren" userId="6a363cd0-5fba-4a61-8782-71b0725cc752" providerId="ADAL" clId="{2522BE2F-E8CB-421D-85A8-32EE7E635ADA}" dt="2024-09-13T06:56:10.340" v="925" actId="478"/>
          <ac:spMkLst>
            <pc:docMk/>
            <pc:sldMk cId="3303074065" sldId="356"/>
            <ac:spMk id="24" creationId="{010E3245-AB6E-0660-0499-ACEDA1D6BDAD}"/>
          </ac:spMkLst>
        </pc:spChg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25" creationId="{9ACD82CA-D6E4-E37E-6915-BC2F9CCB3C91}"/>
          </ac:spMkLst>
        </pc:spChg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26" creationId="{AA916C9B-4637-DE02-3A81-75BED6B4D296}"/>
          </ac:spMkLst>
        </pc:spChg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27" creationId="{B140C74B-7321-A368-368A-E07C194B301F}"/>
          </ac:spMkLst>
        </pc:spChg>
        <pc:spChg chg="del">
          <ac:chgData name="Hanneke Vink - van Duren" userId="6a363cd0-5fba-4a61-8782-71b0725cc752" providerId="ADAL" clId="{2522BE2F-E8CB-421D-85A8-32EE7E635ADA}" dt="2024-09-13T06:56:47.233" v="932" actId="478"/>
          <ac:spMkLst>
            <pc:docMk/>
            <pc:sldMk cId="3303074065" sldId="356"/>
            <ac:spMk id="28" creationId="{2BA618AC-34BA-EBF8-6E3C-D4C8666627EF}"/>
          </ac:spMkLst>
        </pc:spChg>
        <pc:spChg chg="add mod">
          <ac:chgData name="Hanneke Vink - van Duren" userId="6a363cd0-5fba-4a61-8782-71b0725cc752" providerId="ADAL" clId="{2522BE2F-E8CB-421D-85A8-32EE7E635ADA}" dt="2024-09-13T06:56:12.684" v="926"/>
          <ac:spMkLst>
            <pc:docMk/>
            <pc:sldMk cId="3303074065" sldId="356"/>
            <ac:spMk id="31" creationId="{71E83E0E-95AC-2FCB-8067-EC181761862F}"/>
          </ac:spMkLst>
        </pc:spChg>
        <pc:spChg chg="add mod">
          <ac:chgData name="Hanneke Vink - van Duren" userId="6a363cd0-5fba-4a61-8782-71b0725cc752" providerId="ADAL" clId="{2522BE2F-E8CB-421D-85A8-32EE7E635ADA}" dt="2024-09-13T06:56:12.684" v="926"/>
          <ac:spMkLst>
            <pc:docMk/>
            <pc:sldMk cId="3303074065" sldId="356"/>
            <ac:spMk id="32" creationId="{4DDCC8BB-2B57-1E8B-E77A-8E11A86B2AFE}"/>
          </ac:spMkLst>
        </pc:spChg>
        <pc:spChg chg="add mod">
          <ac:chgData name="Hanneke Vink - van Duren" userId="6a363cd0-5fba-4a61-8782-71b0725cc752" providerId="ADAL" clId="{2522BE2F-E8CB-421D-85A8-32EE7E635ADA}" dt="2024-09-13T06:56:21.914" v="929"/>
          <ac:spMkLst>
            <pc:docMk/>
            <pc:sldMk cId="3303074065" sldId="356"/>
            <ac:spMk id="35" creationId="{3694824D-61BB-BEB6-9880-91574912A643}"/>
          </ac:spMkLst>
        </pc:spChg>
        <pc:spChg chg="add mod">
          <ac:chgData name="Hanneke Vink - van Duren" userId="6a363cd0-5fba-4a61-8782-71b0725cc752" providerId="ADAL" clId="{2522BE2F-E8CB-421D-85A8-32EE7E635ADA}" dt="2024-09-13T06:56:21.914" v="929"/>
          <ac:spMkLst>
            <pc:docMk/>
            <pc:sldMk cId="3303074065" sldId="356"/>
            <ac:spMk id="36" creationId="{E09B225B-B993-D6FC-0B50-4750157C8A43}"/>
          </ac:spMkLst>
        </pc:spChg>
        <pc:spChg chg="add mod">
          <ac:chgData name="Hanneke Vink - van Duren" userId="6a363cd0-5fba-4a61-8782-71b0725cc752" providerId="ADAL" clId="{2522BE2F-E8CB-421D-85A8-32EE7E635ADA}" dt="2024-09-13T06:56:34.080" v="931" actId="1076"/>
          <ac:spMkLst>
            <pc:docMk/>
            <pc:sldMk cId="3303074065" sldId="356"/>
            <ac:spMk id="39" creationId="{E23C0CCE-5361-C8D5-25E0-BCD8C2C71E11}"/>
          </ac:spMkLst>
        </pc:spChg>
        <pc:spChg chg="add mod">
          <ac:chgData name="Hanneke Vink - van Duren" userId="6a363cd0-5fba-4a61-8782-71b0725cc752" providerId="ADAL" clId="{2522BE2F-E8CB-421D-85A8-32EE7E635ADA}" dt="2024-09-13T06:56:34.080" v="931" actId="1076"/>
          <ac:spMkLst>
            <pc:docMk/>
            <pc:sldMk cId="3303074065" sldId="356"/>
            <ac:spMk id="40" creationId="{7771CEDE-5122-F4DC-215F-8F0AEDD5B90B}"/>
          </ac:spMkLst>
        </pc:spChg>
        <pc:spChg chg="add mod">
          <ac:chgData name="Hanneke Vink - van Duren" userId="6a363cd0-5fba-4a61-8782-71b0725cc752" providerId="ADAL" clId="{2522BE2F-E8CB-421D-85A8-32EE7E635ADA}" dt="2024-09-13T06:56:55.405" v="934" actId="1076"/>
          <ac:spMkLst>
            <pc:docMk/>
            <pc:sldMk cId="3303074065" sldId="356"/>
            <ac:spMk id="43" creationId="{42A1F990-0D40-46D5-6590-72D62D9255B2}"/>
          </ac:spMkLst>
        </pc:spChg>
        <pc:spChg chg="add mod">
          <ac:chgData name="Hanneke Vink - van Duren" userId="6a363cd0-5fba-4a61-8782-71b0725cc752" providerId="ADAL" clId="{2522BE2F-E8CB-421D-85A8-32EE7E635ADA}" dt="2024-09-13T06:56:55.405" v="934" actId="1076"/>
          <ac:spMkLst>
            <pc:docMk/>
            <pc:sldMk cId="3303074065" sldId="356"/>
            <ac:spMk id="44" creationId="{612C5E01-6922-EDE2-B86A-BB9CD7CF057B}"/>
          </ac:spMkLst>
        </pc:spChg>
        <pc:spChg chg="add mod">
          <ac:chgData name="Hanneke Vink - van Duren" userId="6a363cd0-5fba-4a61-8782-71b0725cc752" providerId="ADAL" clId="{2522BE2F-E8CB-421D-85A8-32EE7E635ADA}" dt="2024-09-13T06:56:55.405" v="934" actId="1076"/>
          <ac:spMkLst>
            <pc:docMk/>
            <pc:sldMk cId="3303074065" sldId="356"/>
            <ac:spMk id="47" creationId="{83F62848-A5F8-7BBF-BB23-43AE8171F41A}"/>
          </ac:spMkLst>
        </pc:spChg>
        <pc:spChg chg="add mod">
          <ac:chgData name="Hanneke Vink - van Duren" userId="6a363cd0-5fba-4a61-8782-71b0725cc752" providerId="ADAL" clId="{2522BE2F-E8CB-421D-85A8-32EE7E635ADA}" dt="2024-09-13T06:56:55.405" v="934" actId="1076"/>
          <ac:spMkLst>
            <pc:docMk/>
            <pc:sldMk cId="3303074065" sldId="356"/>
            <ac:spMk id="48" creationId="{201D9A15-EA7A-21B8-CAE8-1D5AA9E72C50}"/>
          </ac:spMkLst>
        </pc:spChg>
        <pc:picChg chg="del">
          <ac:chgData name="Hanneke Vink - van Duren" userId="6a363cd0-5fba-4a61-8782-71b0725cc752" providerId="ADAL" clId="{2522BE2F-E8CB-421D-85A8-32EE7E635ADA}" dt="2024-09-13T06:54:28.716" v="907" actId="478"/>
          <ac:picMkLst>
            <pc:docMk/>
            <pc:sldMk cId="3303074065" sldId="356"/>
            <ac:picMk id="14" creationId="{4BA68C15-A5C2-6D1A-1AED-EC2B0CE4E040}"/>
          </ac:picMkLst>
        </pc:picChg>
        <pc:picChg chg="del">
          <ac:chgData name="Hanneke Vink - van Duren" userId="6a363cd0-5fba-4a61-8782-71b0725cc752" providerId="ADAL" clId="{2522BE2F-E8CB-421D-85A8-32EE7E635ADA}" dt="2024-09-13T06:56:10.340" v="925" actId="478"/>
          <ac:picMkLst>
            <pc:docMk/>
            <pc:sldMk cId="3303074065" sldId="356"/>
            <ac:picMk id="16" creationId="{EDE4E439-D859-25BC-F00A-54C28A41C5B9}"/>
          </ac:picMkLst>
        </pc:picChg>
        <pc:picChg chg="add mod">
          <ac:chgData name="Hanneke Vink - van Duren" userId="6a363cd0-5fba-4a61-8782-71b0725cc752" providerId="ADAL" clId="{2522BE2F-E8CB-421D-85A8-32EE7E635ADA}" dt="2024-09-13T06:55:13.195" v="918"/>
          <ac:picMkLst>
            <pc:docMk/>
            <pc:sldMk cId="3303074065" sldId="356"/>
            <ac:picMk id="29" creationId="{3019C705-8081-E0D4-47FA-F4DDC3A617C7}"/>
          </ac:picMkLst>
        </pc:picChg>
        <pc:picChg chg="add mod">
          <ac:chgData name="Hanneke Vink - van Duren" userId="6a363cd0-5fba-4a61-8782-71b0725cc752" providerId="ADAL" clId="{2522BE2F-E8CB-421D-85A8-32EE7E635ADA}" dt="2024-09-13T06:55:35.801" v="922" actId="1076"/>
          <ac:picMkLst>
            <pc:docMk/>
            <pc:sldMk cId="3303074065" sldId="356"/>
            <ac:picMk id="30" creationId="{42A17264-C28F-FBFD-12CD-6A992587BAD8}"/>
          </ac:picMkLst>
        </pc:picChg>
        <pc:picChg chg="add mod">
          <ac:chgData name="Hanneke Vink - van Duren" userId="6a363cd0-5fba-4a61-8782-71b0725cc752" providerId="ADAL" clId="{2522BE2F-E8CB-421D-85A8-32EE7E635ADA}" dt="2024-09-13T06:56:19.290" v="928" actId="1076"/>
          <ac:picMkLst>
            <pc:docMk/>
            <pc:sldMk cId="3303074065" sldId="356"/>
            <ac:picMk id="33" creationId="{5C3DF30D-BCB5-7645-1D39-FD8D9054FA14}"/>
          </ac:picMkLst>
        </pc:picChg>
        <pc:picChg chg="add mod">
          <ac:chgData name="Hanneke Vink - van Duren" userId="6a363cd0-5fba-4a61-8782-71b0725cc752" providerId="ADAL" clId="{2522BE2F-E8CB-421D-85A8-32EE7E635ADA}" dt="2024-09-13T06:56:12.684" v="926"/>
          <ac:picMkLst>
            <pc:docMk/>
            <pc:sldMk cId="3303074065" sldId="356"/>
            <ac:picMk id="34" creationId="{C4BEB30D-1F58-2F46-294E-738E9F32C86E}"/>
          </ac:picMkLst>
        </pc:picChg>
        <pc:picChg chg="add mod">
          <ac:chgData name="Hanneke Vink - van Duren" userId="6a363cd0-5fba-4a61-8782-71b0725cc752" providerId="ADAL" clId="{2522BE2F-E8CB-421D-85A8-32EE7E635ADA}" dt="2024-09-13T06:56:21.914" v="929"/>
          <ac:picMkLst>
            <pc:docMk/>
            <pc:sldMk cId="3303074065" sldId="356"/>
            <ac:picMk id="37" creationId="{590D7CC1-5E0B-4C59-EFFA-9ACA2149D964}"/>
          </ac:picMkLst>
        </pc:picChg>
        <pc:picChg chg="add mod">
          <ac:chgData name="Hanneke Vink - van Duren" userId="6a363cd0-5fba-4a61-8782-71b0725cc752" providerId="ADAL" clId="{2522BE2F-E8CB-421D-85A8-32EE7E635ADA}" dt="2024-09-13T06:56:21.914" v="929"/>
          <ac:picMkLst>
            <pc:docMk/>
            <pc:sldMk cId="3303074065" sldId="356"/>
            <ac:picMk id="38" creationId="{7FC68CB4-0F42-68F0-779B-B5E6235E6A80}"/>
          </ac:picMkLst>
        </pc:picChg>
        <pc:picChg chg="add mod">
          <ac:chgData name="Hanneke Vink - van Duren" userId="6a363cd0-5fba-4a61-8782-71b0725cc752" providerId="ADAL" clId="{2522BE2F-E8CB-421D-85A8-32EE7E635ADA}" dt="2024-09-13T06:56:34.080" v="931" actId="1076"/>
          <ac:picMkLst>
            <pc:docMk/>
            <pc:sldMk cId="3303074065" sldId="356"/>
            <ac:picMk id="41" creationId="{34B7DE80-BFCF-4151-6CA3-FC3994B9DED9}"/>
          </ac:picMkLst>
        </pc:picChg>
        <pc:picChg chg="add mod">
          <ac:chgData name="Hanneke Vink - van Duren" userId="6a363cd0-5fba-4a61-8782-71b0725cc752" providerId="ADAL" clId="{2522BE2F-E8CB-421D-85A8-32EE7E635ADA}" dt="2024-09-13T06:56:34.080" v="931" actId="1076"/>
          <ac:picMkLst>
            <pc:docMk/>
            <pc:sldMk cId="3303074065" sldId="356"/>
            <ac:picMk id="42" creationId="{87B96FC3-2DD3-CE8F-07FD-872DBDF575EC}"/>
          </ac:picMkLst>
        </pc:picChg>
        <pc:picChg chg="add mod">
          <ac:chgData name="Hanneke Vink - van Duren" userId="6a363cd0-5fba-4a61-8782-71b0725cc752" providerId="ADAL" clId="{2522BE2F-E8CB-421D-85A8-32EE7E635ADA}" dt="2024-09-13T06:56:55.405" v="934" actId="1076"/>
          <ac:picMkLst>
            <pc:docMk/>
            <pc:sldMk cId="3303074065" sldId="356"/>
            <ac:picMk id="45" creationId="{6A2ED917-A228-82D5-C3A0-259A530B08D8}"/>
          </ac:picMkLst>
        </pc:picChg>
        <pc:picChg chg="add mod">
          <ac:chgData name="Hanneke Vink - van Duren" userId="6a363cd0-5fba-4a61-8782-71b0725cc752" providerId="ADAL" clId="{2522BE2F-E8CB-421D-85A8-32EE7E635ADA}" dt="2024-09-13T06:56:55.405" v="934" actId="1076"/>
          <ac:picMkLst>
            <pc:docMk/>
            <pc:sldMk cId="3303074065" sldId="356"/>
            <ac:picMk id="46" creationId="{B936888B-4B02-485E-C59A-C1C196652A23}"/>
          </ac:picMkLst>
        </pc:picChg>
        <pc:picChg chg="add mod">
          <ac:chgData name="Hanneke Vink - van Duren" userId="6a363cd0-5fba-4a61-8782-71b0725cc752" providerId="ADAL" clId="{2522BE2F-E8CB-421D-85A8-32EE7E635ADA}" dt="2024-09-13T06:56:55.405" v="934" actId="1076"/>
          <ac:picMkLst>
            <pc:docMk/>
            <pc:sldMk cId="3303074065" sldId="356"/>
            <ac:picMk id="49" creationId="{18E0D597-F20B-CE4E-4530-17B2493171A7}"/>
          </ac:picMkLst>
        </pc:picChg>
        <pc:picChg chg="add mod">
          <ac:chgData name="Hanneke Vink - van Duren" userId="6a363cd0-5fba-4a61-8782-71b0725cc752" providerId="ADAL" clId="{2522BE2F-E8CB-421D-85A8-32EE7E635ADA}" dt="2024-09-13T06:56:55.405" v="934" actId="1076"/>
          <ac:picMkLst>
            <pc:docMk/>
            <pc:sldMk cId="3303074065" sldId="356"/>
            <ac:picMk id="50" creationId="{691B674A-1E73-0178-77A9-8E0FBCBF37EC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6T07:35:04.832" v="1356"/>
        <pc:sldMkLst>
          <pc:docMk/>
          <pc:sldMk cId="3176140106" sldId="357"/>
        </pc:sldMkLst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10" creationId="{751BEF15-8F09-2A34-EFF6-C13C72EA480C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12" creationId="{A11C7BF7-7BCB-50CB-61CB-10F41E159E54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14" creationId="{4110ADEE-BCE1-8057-F431-8668780CFC2D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1:07.153" v="1285" actId="478"/>
          <ac:spMkLst>
            <pc:docMk/>
            <pc:sldMk cId="3176140106" sldId="357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52" creationId="{B981B229-BE87-EB0F-3C99-4FEFAECD9EA7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55" creationId="{7F5FF8F5-FDA1-1441-93D0-D98D74419289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57" creationId="{A95ECF9A-759A-41B7-F9B0-F19221EA49E2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60" creationId="{315C307D-F7EA-AD7D-D50A-BE85DA967A40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61" creationId="{622F1D82-4331-432B-10AA-D34DCCD8903E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62" creationId="{17EDC87F-1A6A-411F-EC62-AF58CBDD9AA0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64" creationId="{473976EA-D0E6-55CC-1867-E39C3FB9629A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67" creationId="{975008BA-4B38-3240-41AF-66D706D18204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69" creationId="{B600E639-CCF4-FC20-1898-ECCD348D3975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72" creationId="{C92D0D8B-1E74-41A3-2962-8A3ECD85A2DD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73" creationId="{887C3D99-BCC3-481C-DB22-0AA8CFB1943C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74" creationId="{ADD382B4-E48D-F06B-0442-CFB9D7DADDEE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76" creationId="{7E22A222-96CE-3DF5-646B-BC1A77BBC640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79" creationId="{94A30BE9-68F7-CA7A-FA0C-4D9B4A12C37A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81" creationId="{208F19B1-EE00-419F-1B63-95D9DD57420E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84" creationId="{FC2D8B18-4A47-1F7F-5999-C33D1D9C517C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85" creationId="{A6F65A96-345C-B069-23A0-487F545920A9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86" creationId="{F5023A33-4F76-E464-3E01-0525E6DC7023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88" creationId="{54A021DD-F664-DFE4-330D-223A92AF7133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91" creationId="{5ECA65B6-5AF1-8A54-4E49-A8588D20A912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93" creationId="{AFAD9477-65BF-40ED-9532-3346C08D0D7E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96" creationId="{A6CC259A-F5C6-EE72-A79D-E45E895B5728}"/>
          </ac:spMkLst>
        </pc:spChg>
        <pc:spChg chg="add del mod">
          <ac:chgData name="Hanneke Vink - van Duren" userId="6a363cd0-5fba-4a61-8782-71b0725cc752" providerId="ADAL" clId="{2522BE2F-E8CB-421D-85A8-32EE7E635ADA}" dt="2024-09-16T07:35:03.382" v="1355" actId="478"/>
          <ac:spMkLst>
            <pc:docMk/>
            <pc:sldMk cId="3176140106" sldId="357"/>
            <ac:spMk id="97" creationId="{C1754EE7-2687-5746-6E2A-E30F4F798B53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98" creationId="{B9DC6DDE-BD53-E34B-544D-18E0AA492F06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00" creationId="{854E483F-C5AC-3A39-7D02-0BC200FFD040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03" creationId="{5A70F4BC-4BA4-F7D1-5AE8-618BAE6CEE77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04" creationId="{3A92D0B6-A609-CF88-8E8D-C72E814775D6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06" creationId="{966225D0-6CB8-3288-1D08-8CA9BBA0F518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09" creationId="{C5C0891F-4448-A2E8-AC09-0669773F853B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10" creationId="{9FFC9F66-96ED-85A2-05AD-44EF03B9ED02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12" creationId="{2A40F948-4CC4-3609-7C80-715F95F940A5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15" creationId="{0075420F-5808-0390-FE46-A4B9547D3116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16" creationId="{2642DA59-04F6-C017-BACA-00A1DB7C0A06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18" creationId="{0324B77E-1A04-4EC3-FDBE-7A521EAB0D5D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21" creationId="{0ABE0994-172D-9FC1-1D17-7DBCA341B7D6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22" creationId="{8F4EF186-B347-900D-CF0A-DBBD73D045BB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24" creationId="{3450FA8E-53AE-AB82-774E-33C6B4168517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27" creationId="{E8FFE636-7D59-669B-890E-ECBAED4B13E2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28" creationId="{FDA00832-07D8-AEC6-2EA0-312885373B3E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30" creationId="{BE611A6C-2726-A4DB-1BFA-A8BDE34E5E5F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33" creationId="{06DD513E-D41C-7BD9-632E-C19EE3E733BD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34" creationId="{55ABE992-DBED-BF32-0FE2-BFF016692CE8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36" creationId="{96C1F9D2-6BD8-CB29-27CA-36383D6B34C4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39" creationId="{55BEDBFA-3E8E-2E99-AAFF-12C91D46CBDD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40" creationId="{D11FACD0-6049-B4F4-F848-7528BF86E953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42" creationId="{F31AC696-7837-25FE-E501-6D1C9197F656}"/>
          </ac:spMkLst>
        </pc:spChg>
        <pc:spChg chg="add mod">
          <ac:chgData name="Hanneke Vink - van Duren" userId="6a363cd0-5fba-4a61-8782-71b0725cc752" providerId="ADAL" clId="{2522BE2F-E8CB-421D-85A8-32EE7E635ADA}" dt="2024-09-16T07:35:04.832" v="1356"/>
          <ac:spMkLst>
            <pc:docMk/>
            <pc:sldMk cId="3176140106" sldId="357"/>
            <ac:spMk id="145" creationId="{1D31C9C3-92E5-A2B3-A3F1-318633CF95BE}"/>
          </ac:spMkLst>
        </pc:sp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13" creationId="{4D6C7884-D19A-F23D-837A-747A139DB27B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15" creationId="{8485EB35-3F89-965C-99E7-199EAE0480EB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16" creationId="{0B568C70-9EA0-62AF-7A45-E0AE0D33F74E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17" creationId="{34BB8BC5-9EB0-1822-3A11-B080298B4D33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22" creationId="{13B1DC5D-C64A-81CE-3623-6A243F3ECA81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26" creationId="{517F8B9A-9ADF-DE21-B148-2CFFE80204C4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46" creationId="{FB183B90-102E-6371-E0E4-359E65CF2B14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47" creationId="{913FF7FD-AA54-78E4-D68F-1B64FD509078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48" creationId="{9AF2A242-A763-8A1C-A767-3A63FA30B078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49" creationId="{51D93484-D1EB-3DAA-45E3-93306EAA9B6D}"/>
          </ac:picMkLst>
        </pc:picChg>
        <pc:picChg chg="del">
          <ac:chgData name="Hanneke Vink - van Duren" userId="6a363cd0-5fba-4a61-8782-71b0725cc752" providerId="ADAL" clId="{2522BE2F-E8CB-421D-85A8-32EE7E635ADA}" dt="2024-09-16T07:21:07.153" v="1285" actId="478"/>
          <ac:picMkLst>
            <pc:docMk/>
            <pc:sldMk cId="3176140106" sldId="357"/>
            <ac:picMk id="50" creationId="{44D53AB2-E34B-1017-68DE-421C62301D34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53" creationId="{C923B372-770B-18A6-6C44-FD8263EA3D0B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54" creationId="{10CDCF13-F029-89E8-82C4-21DFB3142760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58" creationId="{49E82CDA-3E64-2A69-F13F-A366E0A4DBF3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59" creationId="{2967E101-0130-5D77-3493-1B91DC3E63B6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65" creationId="{9D80B571-2FCB-C5A7-3A69-C39F12D003BA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66" creationId="{D08B9361-8145-70AE-860B-82E99377EB41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70" creationId="{F17FFA09-B427-1407-9C15-80C0058211FA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71" creationId="{BD4324B0-8189-4C30-C30E-ACA833A1348C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77" creationId="{5159F8B4-86B5-0629-1C77-6E1370A44905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78" creationId="{B1E5C742-473A-BBB5-23B1-1E4067957A80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82" creationId="{ED078CEA-E128-4B08-9C63-B7766794B780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83" creationId="{4B106116-4060-E5D3-54DC-AFA9CEB80610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89" creationId="{8BB24FAF-F195-1BFF-0B92-10E2F3F5CD20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90" creationId="{7E64D557-CB16-44B4-5237-78C9876D5B8C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94" creationId="{9A91E0FF-F631-4586-4D6E-74A80198A396}"/>
          </ac:picMkLst>
        </pc:picChg>
        <pc:picChg chg="add del mod">
          <ac:chgData name="Hanneke Vink - van Duren" userId="6a363cd0-5fba-4a61-8782-71b0725cc752" providerId="ADAL" clId="{2522BE2F-E8CB-421D-85A8-32EE7E635ADA}" dt="2024-09-16T07:35:03.382" v="1355" actId="478"/>
          <ac:picMkLst>
            <pc:docMk/>
            <pc:sldMk cId="3176140106" sldId="357"/>
            <ac:picMk id="95" creationId="{B236D175-40E5-346B-51A1-A6816383916F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01" creationId="{7D3D8A18-132B-1950-6D20-D89B07EB6051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02" creationId="{A64DBF81-69BE-0E2C-AFB0-F55D4E6BA618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07" creationId="{7D33C568-AD85-D7E5-837E-0B33F03F66FF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08" creationId="{1C081424-283C-B709-ABD1-D29C3C14D126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13" creationId="{B3742D6D-7FFB-4577-8324-A49607A2D461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14" creationId="{27EBB4E5-1E36-C8D3-63C6-F19A5FD3B784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19" creationId="{90E20AC8-BA9F-D40B-8682-81FC567623EA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20" creationId="{D79E7962-7ADB-FC33-7F72-3787A16CD419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25" creationId="{4E7CE0C7-9760-2318-28D6-2BFC6DE33255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26" creationId="{E05ED499-0AC6-FDC7-9884-1D393A0D591D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31" creationId="{1EB03181-D176-978F-F0DD-40587113A1C3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32" creationId="{AD7B630E-1AC2-AF66-DC87-7AC9AEE398E3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37" creationId="{3F2C1C52-6D61-F15E-EFCC-AA56E528701D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38" creationId="{9A5F3C93-8078-D5CA-6DA0-E926A966E0DD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43" creationId="{42AE32DB-8421-6080-D447-D05151AF4DE0}"/>
          </ac:picMkLst>
        </pc:picChg>
        <pc:picChg chg="add mod">
          <ac:chgData name="Hanneke Vink - van Duren" userId="6a363cd0-5fba-4a61-8782-71b0725cc752" providerId="ADAL" clId="{2522BE2F-E8CB-421D-85A8-32EE7E635ADA}" dt="2024-09-16T07:35:04.832" v="1356"/>
          <ac:picMkLst>
            <pc:docMk/>
            <pc:sldMk cId="3176140106" sldId="357"/>
            <ac:picMk id="144" creationId="{FC4A3546-F9D9-0A32-0D0B-11E703F2F1F9}"/>
          </ac:picMkLst>
        </pc:picChg>
        <pc:cxnChg chg="del">
          <ac:chgData name="Hanneke Vink - van Duren" userId="6a363cd0-5fba-4a61-8782-71b0725cc752" providerId="ADAL" clId="{2522BE2F-E8CB-421D-85A8-32EE7E635ADA}" dt="2024-09-16T07:21:07.153" v="1285" actId="478"/>
          <ac:cxnSpMkLst>
            <pc:docMk/>
            <pc:sldMk cId="3176140106" sldId="357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1:07.153" v="1285" actId="478"/>
          <ac:cxnSpMkLst>
            <pc:docMk/>
            <pc:sldMk cId="3176140106" sldId="357"/>
            <ac:cxnSpMk id="11" creationId="{3E6BC632-DC33-D0A5-4541-1B9114CE1720}"/>
          </ac:cxnSpMkLst>
        </pc:cxnChg>
        <pc:cxnChg chg="del">
          <ac:chgData name="Hanneke Vink - van Duren" userId="6a363cd0-5fba-4a61-8782-71b0725cc752" providerId="ADAL" clId="{2522BE2F-E8CB-421D-85A8-32EE7E635ADA}" dt="2024-09-16T07:21:07.153" v="1285" actId="478"/>
          <ac:cxnSpMkLst>
            <pc:docMk/>
            <pc:sldMk cId="3176140106" sldId="357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1:07.153" v="1285" actId="478"/>
          <ac:cxnSpMkLst>
            <pc:docMk/>
            <pc:sldMk cId="3176140106" sldId="357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1:07.153" v="1285" actId="478"/>
          <ac:cxnSpMkLst>
            <pc:docMk/>
            <pc:sldMk cId="3176140106" sldId="357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1:07.153" v="1285" actId="478"/>
          <ac:cxnSpMkLst>
            <pc:docMk/>
            <pc:sldMk cId="3176140106" sldId="357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1:07.153" v="1285" actId="478"/>
          <ac:cxnSpMkLst>
            <pc:docMk/>
            <pc:sldMk cId="3176140106" sldId="357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1:07.153" v="1285" actId="478"/>
          <ac:cxnSpMkLst>
            <pc:docMk/>
            <pc:sldMk cId="3176140106" sldId="357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5:03.382" v="1355" actId="478"/>
          <ac:cxnSpMkLst>
            <pc:docMk/>
            <pc:sldMk cId="3176140106" sldId="357"/>
            <ac:cxnSpMk id="51" creationId="{7DB956F3-FE67-C431-F294-71B829D9BC7A}"/>
          </ac:cxnSpMkLst>
        </pc:cxnChg>
        <pc:cxnChg chg="add del mod">
          <ac:chgData name="Hanneke Vink - van Duren" userId="6a363cd0-5fba-4a61-8782-71b0725cc752" providerId="ADAL" clId="{2522BE2F-E8CB-421D-85A8-32EE7E635ADA}" dt="2024-09-16T07:35:03.382" v="1355" actId="478"/>
          <ac:cxnSpMkLst>
            <pc:docMk/>
            <pc:sldMk cId="3176140106" sldId="357"/>
            <ac:cxnSpMk id="56" creationId="{934E7D90-7149-24AC-EB4F-8DC893257E29}"/>
          </ac:cxnSpMkLst>
        </pc:cxnChg>
        <pc:cxnChg chg="add del mod">
          <ac:chgData name="Hanneke Vink - van Duren" userId="6a363cd0-5fba-4a61-8782-71b0725cc752" providerId="ADAL" clId="{2522BE2F-E8CB-421D-85A8-32EE7E635ADA}" dt="2024-09-16T07:35:03.382" v="1355" actId="478"/>
          <ac:cxnSpMkLst>
            <pc:docMk/>
            <pc:sldMk cId="3176140106" sldId="357"/>
            <ac:cxnSpMk id="63" creationId="{DCA54A3F-5A33-0F37-97A8-0779B1CCF994}"/>
          </ac:cxnSpMkLst>
        </pc:cxnChg>
        <pc:cxnChg chg="add del mod">
          <ac:chgData name="Hanneke Vink - van Duren" userId="6a363cd0-5fba-4a61-8782-71b0725cc752" providerId="ADAL" clId="{2522BE2F-E8CB-421D-85A8-32EE7E635ADA}" dt="2024-09-16T07:35:03.382" v="1355" actId="478"/>
          <ac:cxnSpMkLst>
            <pc:docMk/>
            <pc:sldMk cId="3176140106" sldId="357"/>
            <ac:cxnSpMk id="68" creationId="{7AEE1EB5-E875-FF16-F64A-EA03603CAB7D}"/>
          </ac:cxnSpMkLst>
        </pc:cxnChg>
        <pc:cxnChg chg="add del mod">
          <ac:chgData name="Hanneke Vink - van Duren" userId="6a363cd0-5fba-4a61-8782-71b0725cc752" providerId="ADAL" clId="{2522BE2F-E8CB-421D-85A8-32EE7E635ADA}" dt="2024-09-16T07:35:03.382" v="1355" actId="478"/>
          <ac:cxnSpMkLst>
            <pc:docMk/>
            <pc:sldMk cId="3176140106" sldId="357"/>
            <ac:cxnSpMk id="75" creationId="{F627010A-4CC0-A87B-4BF1-6853D2E5F6E3}"/>
          </ac:cxnSpMkLst>
        </pc:cxnChg>
        <pc:cxnChg chg="add del mod">
          <ac:chgData name="Hanneke Vink - van Duren" userId="6a363cd0-5fba-4a61-8782-71b0725cc752" providerId="ADAL" clId="{2522BE2F-E8CB-421D-85A8-32EE7E635ADA}" dt="2024-09-16T07:35:03.382" v="1355" actId="478"/>
          <ac:cxnSpMkLst>
            <pc:docMk/>
            <pc:sldMk cId="3176140106" sldId="357"/>
            <ac:cxnSpMk id="80" creationId="{EEAB9C4E-07FC-3425-4445-F72B5FEED31B}"/>
          </ac:cxnSpMkLst>
        </pc:cxnChg>
        <pc:cxnChg chg="add del mod">
          <ac:chgData name="Hanneke Vink - van Duren" userId="6a363cd0-5fba-4a61-8782-71b0725cc752" providerId="ADAL" clId="{2522BE2F-E8CB-421D-85A8-32EE7E635ADA}" dt="2024-09-16T07:35:03.382" v="1355" actId="478"/>
          <ac:cxnSpMkLst>
            <pc:docMk/>
            <pc:sldMk cId="3176140106" sldId="357"/>
            <ac:cxnSpMk id="87" creationId="{9934F5A9-5F78-2757-C317-EFE6397D7B35}"/>
          </ac:cxnSpMkLst>
        </pc:cxnChg>
        <pc:cxnChg chg="add del mod">
          <ac:chgData name="Hanneke Vink - van Duren" userId="6a363cd0-5fba-4a61-8782-71b0725cc752" providerId="ADAL" clId="{2522BE2F-E8CB-421D-85A8-32EE7E635ADA}" dt="2024-09-16T07:35:03.382" v="1355" actId="478"/>
          <ac:cxnSpMkLst>
            <pc:docMk/>
            <pc:sldMk cId="3176140106" sldId="357"/>
            <ac:cxnSpMk id="92" creationId="{9FC086E9-55B9-4138-83FE-5CD6EA5D1FAA}"/>
          </ac:cxnSpMkLst>
        </pc:cxnChg>
        <pc:cxnChg chg="add mod">
          <ac:chgData name="Hanneke Vink - van Duren" userId="6a363cd0-5fba-4a61-8782-71b0725cc752" providerId="ADAL" clId="{2522BE2F-E8CB-421D-85A8-32EE7E635ADA}" dt="2024-09-16T07:35:04.832" v="1356"/>
          <ac:cxnSpMkLst>
            <pc:docMk/>
            <pc:sldMk cId="3176140106" sldId="357"/>
            <ac:cxnSpMk id="99" creationId="{764C6846-7B27-B8F4-CF76-775921FB1D18}"/>
          </ac:cxnSpMkLst>
        </pc:cxnChg>
        <pc:cxnChg chg="add mod">
          <ac:chgData name="Hanneke Vink - van Duren" userId="6a363cd0-5fba-4a61-8782-71b0725cc752" providerId="ADAL" clId="{2522BE2F-E8CB-421D-85A8-32EE7E635ADA}" dt="2024-09-16T07:35:04.832" v="1356"/>
          <ac:cxnSpMkLst>
            <pc:docMk/>
            <pc:sldMk cId="3176140106" sldId="357"/>
            <ac:cxnSpMk id="105" creationId="{9EE4A5CB-B91C-2C80-4C13-F5763BCFB57A}"/>
          </ac:cxnSpMkLst>
        </pc:cxnChg>
        <pc:cxnChg chg="add mod">
          <ac:chgData name="Hanneke Vink - van Duren" userId="6a363cd0-5fba-4a61-8782-71b0725cc752" providerId="ADAL" clId="{2522BE2F-E8CB-421D-85A8-32EE7E635ADA}" dt="2024-09-16T07:35:04.832" v="1356"/>
          <ac:cxnSpMkLst>
            <pc:docMk/>
            <pc:sldMk cId="3176140106" sldId="357"/>
            <ac:cxnSpMk id="111" creationId="{1D17B2AD-2B71-9682-8588-04F5948B759B}"/>
          </ac:cxnSpMkLst>
        </pc:cxnChg>
        <pc:cxnChg chg="add mod">
          <ac:chgData name="Hanneke Vink - van Duren" userId="6a363cd0-5fba-4a61-8782-71b0725cc752" providerId="ADAL" clId="{2522BE2F-E8CB-421D-85A8-32EE7E635ADA}" dt="2024-09-16T07:35:04.832" v="1356"/>
          <ac:cxnSpMkLst>
            <pc:docMk/>
            <pc:sldMk cId="3176140106" sldId="357"/>
            <ac:cxnSpMk id="117" creationId="{EE918192-072C-7ED1-B576-A3393F16BD7E}"/>
          </ac:cxnSpMkLst>
        </pc:cxnChg>
        <pc:cxnChg chg="add mod">
          <ac:chgData name="Hanneke Vink - van Duren" userId="6a363cd0-5fba-4a61-8782-71b0725cc752" providerId="ADAL" clId="{2522BE2F-E8CB-421D-85A8-32EE7E635ADA}" dt="2024-09-16T07:35:04.832" v="1356"/>
          <ac:cxnSpMkLst>
            <pc:docMk/>
            <pc:sldMk cId="3176140106" sldId="357"/>
            <ac:cxnSpMk id="123" creationId="{7F07215A-4FFA-BEE5-DF9C-4B9E26C73CF6}"/>
          </ac:cxnSpMkLst>
        </pc:cxnChg>
        <pc:cxnChg chg="add mod">
          <ac:chgData name="Hanneke Vink - van Duren" userId="6a363cd0-5fba-4a61-8782-71b0725cc752" providerId="ADAL" clId="{2522BE2F-E8CB-421D-85A8-32EE7E635ADA}" dt="2024-09-16T07:35:04.832" v="1356"/>
          <ac:cxnSpMkLst>
            <pc:docMk/>
            <pc:sldMk cId="3176140106" sldId="357"/>
            <ac:cxnSpMk id="129" creationId="{CB26F47A-F4A7-F0D3-95ED-91381DD5F5E7}"/>
          </ac:cxnSpMkLst>
        </pc:cxnChg>
        <pc:cxnChg chg="add mod">
          <ac:chgData name="Hanneke Vink - van Duren" userId="6a363cd0-5fba-4a61-8782-71b0725cc752" providerId="ADAL" clId="{2522BE2F-E8CB-421D-85A8-32EE7E635ADA}" dt="2024-09-16T07:35:04.832" v="1356"/>
          <ac:cxnSpMkLst>
            <pc:docMk/>
            <pc:sldMk cId="3176140106" sldId="357"/>
            <ac:cxnSpMk id="135" creationId="{1F728A88-D7AA-1F92-52B7-1822F95FEDFF}"/>
          </ac:cxnSpMkLst>
        </pc:cxnChg>
        <pc:cxnChg chg="add mod">
          <ac:chgData name="Hanneke Vink - van Duren" userId="6a363cd0-5fba-4a61-8782-71b0725cc752" providerId="ADAL" clId="{2522BE2F-E8CB-421D-85A8-32EE7E635ADA}" dt="2024-09-16T07:35:04.832" v="1356"/>
          <ac:cxnSpMkLst>
            <pc:docMk/>
            <pc:sldMk cId="3176140106" sldId="357"/>
            <ac:cxnSpMk id="141" creationId="{0DBFBB36-7A10-A804-2858-DE6411C56FE9}"/>
          </ac:cxnSpMkLst>
        </pc:cxnChg>
      </pc:sldChg>
      <pc:sldChg chg="addSp delSp modSp mod">
        <pc:chgData name="Hanneke Vink - van Duren" userId="6a363cd0-5fba-4a61-8782-71b0725cc752" providerId="ADAL" clId="{2522BE2F-E8CB-421D-85A8-32EE7E635ADA}" dt="2024-09-13T07:06:32.738" v="962" actId="1076"/>
        <pc:sldMkLst>
          <pc:docMk/>
          <pc:sldMk cId="2418575955" sldId="358"/>
        </pc:sldMkLst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2" creationId="{3D4E6A3B-AB27-6017-8023-03344F1E065A}"/>
          </ac:spMkLst>
        </pc:spChg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3" creationId="{73ABBFC5-67AB-58F8-1D01-3656C33301FE}"/>
          </ac:spMkLst>
        </pc:spChg>
        <pc:spChg chg="del">
          <ac:chgData name="Hanneke Vink - van Duren" userId="6a363cd0-5fba-4a61-8782-71b0725cc752" providerId="ADAL" clId="{2522BE2F-E8CB-421D-85A8-32EE7E635ADA}" dt="2024-09-13T07:05:51.249" v="957" actId="478"/>
          <ac:spMkLst>
            <pc:docMk/>
            <pc:sldMk cId="2418575955" sldId="358"/>
            <ac:spMk id="6" creationId="{4CED5FB0-110F-BE38-0A74-50A69F73C537}"/>
          </ac:spMkLst>
        </pc:spChg>
        <pc:spChg chg="del">
          <ac:chgData name="Hanneke Vink - van Duren" userId="6a363cd0-5fba-4a61-8782-71b0725cc752" providerId="ADAL" clId="{2522BE2F-E8CB-421D-85A8-32EE7E635ADA}" dt="2024-09-13T07:05:51.249" v="957" actId="478"/>
          <ac:spMkLst>
            <pc:docMk/>
            <pc:sldMk cId="2418575955" sldId="358"/>
            <ac:spMk id="7" creationId="{371D19D4-5C1B-69C5-CF35-C524B1C7EB4B}"/>
          </ac:spMkLst>
        </pc:spChg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8" creationId="{606226DF-E3D1-0DBA-2D69-B15DEA82E344}"/>
          </ac:spMkLst>
        </pc:spChg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9" creationId="{D26FF7E3-9D0D-A211-3D47-5D5BEEA7670A}"/>
          </ac:spMkLst>
        </pc:spChg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10" creationId="{ED814DA0-4C8C-820A-422D-EA0E999175C0}"/>
          </ac:spMkLst>
        </pc:spChg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11" creationId="{A15B57C8-0546-0E8E-C4E1-79CA2428B32A}"/>
          </ac:spMkLst>
        </pc:spChg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12" creationId="{45C38BF5-528C-8C0D-C669-169AD273DAD2}"/>
          </ac:spMkLst>
        </pc:spChg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13" creationId="{F11F2503-2D6A-C952-1D2B-FC95E06B0F18}"/>
          </ac:spMkLst>
        </pc:spChg>
        <pc:spChg chg="del">
          <ac:chgData name="Hanneke Vink - van Duren" userId="6a363cd0-5fba-4a61-8782-71b0725cc752" providerId="ADAL" clId="{2522BE2F-E8CB-421D-85A8-32EE7E635ADA}" dt="2024-09-13T07:04:03.856" v="937" actId="478"/>
          <ac:spMkLst>
            <pc:docMk/>
            <pc:sldMk cId="2418575955" sldId="358"/>
            <ac:spMk id="14" creationId="{E8FCF3B4-1067-E6D8-639C-FF8CF9265EBD}"/>
          </ac:spMkLst>
        </pc:spChg>
        <pc:spChg chg="del">
          <ac:chgData name="Hanneke Vink - van Duren" userId="6a363cd0-5fba-4a61-8782-71b0725cc752" providerId="ADAL" clId="{2522BE2F-E8CB-421D-85A8-32EE7E635ADA}" dt="2024-09-13T07:03:56.351" v="936" actId="478"/>
          <ac:spMkLst>
            <pc:docMk/>
            <pc:sldMk cId="2418575955" sldId="358"/>
            <ac:spMk id="15" creationId="{B3A2E1A6-7DB0-D097-1226-87F06A191593}"/>
          </ac:spMkLst>
        </pc:spChg>
        <pc:spChg chg="del">
          <ac:chgData name="Hanneke Vink - van Duren" userId="6a363cd0-5fba-4a61-8782-71b0725cc752" providerId="ADAL" clId="{2522BE2F-E8CB-421D-85A8-32EE7E635ADA}" dt="2024-09-13T07:05:15.506" v="950" actId="478"/>
          <ac:spMkLst>
            <pc:docMk/>
            <pc:sldMk cId="2418575955" sldId="358"/>
            <ac:spMk id="16" creationId="{9B4F3882-8E05-14A6-C2CC-491E04A6A503}"/>
          </ac:spMkLst>
        </pc:spChg>
        <pc:spChg chg="del">
          <ac:chgData name="Hanneke Vink - van Duren" userId="6a363cd0-5fba-4a61-8782-71b0725cc752" providerId="ADAL" clId="{2522BE2F-E8CB-421D-85A8-32EE7E635ADA}" dt="2024-09-13T07:05:51.249" v="957" actId="478"/>
          <ac:spMkLst>
            <pc:docMk/>
            <pc:sldMk cId="2418575955" sldId="358"/>
            <ac:spMk id="17" creationId="{51BDA9A9-EE0C-F7E2-2A6B-FB767102F3B1}"/>
          </ac:spMkLst>
        </pc:spChg>
        <pc:spChg chg="del">
          <ac:chgData name="Hanneke Vink - van Duren" userId="6a363cd0-5fba-4a61-8782-71b0725cc752" providerId="ADAL" clId="{2522BE2F-E8CB-421D-85A8-32EE7E635ADA}" dt="2024-09-13T07:05:12.845" v="949" actId="478"/>
          <ac:spMkLst>
            <pc:docMk/>
            <pc:sldMk cId="2418575955" sldId="358"/>
            <ac:spMk id="18" creationId="{CF714788-6BAE-5D06-CB28-887C517BF686}"/>
          </ac:spMkLst>
        </pc:spChg>
        <pc:spChg chg="del">
          <ac:chgData name="Hanneke Vink - van Duren" userId="6a363cd0-5fba-4a61-8782-71b0725cc752" providerId="ADAL" clId="{2522BE2F-E8CB-421D-85A8-32EE7E635ADA}" dt="2024-09-13T07:05:51.249" v="957" actId="478"/>
          <ac:spMkLst>
            <pc:docMk/>
            <pc:sldMk cId="2418575955" sldId="358"/>
            <ac:spMk id="19" creationId="{B3968319-C89F-9D5E-8CCB-98ECB9DD74D9}"/>
          </ac:spMkLst>
        </pc:spChg>
        <pc:spChg chg="del">
          <ac:chgData name="Hanneke Vink - van Duren" userId="6a363cd0-5fba-4a61-8782-71b0725cc752" providerId="ADAL" clId="{2522BE2F-E8CB-421D-85A8-32EE7E635ADA}" dt="2024-09-13T07:05:51.249" v="957" actId="478"/>
          <ac:spMkLst>
            <pc:docMk/>
            <pc:sldMk cId="2418575955" sldId="358"/>
            <ac:spMk id="20" creationId="{369605A7-47C1-B091-BBBF-61570E72688A}"/>
          </ac:spMkLst>
        </pc:spChg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21" creationId="{A24C0BAE-992A-D5F3-BC11-16871CCE16E6}"/>
          </ac:spMkLst>
        </pc:spChg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22" creationId="{E207CAC3-5F5E-0A11-E877-11E573A877AD}"/>
          </ac:spMkLst>
        </pc:spChg>
        <pc:spChg chg="del">
          <ac:chgData name="Hanneke Vink - van Duren" userId="6a363cd0-5fba-4a61-8782-71b0725cc752" providerId="ADAL" clId="{2522BE2F-E8CB-421D-85A8-32EE7E635ADA}" dt="2024-09-13T07:05:51.249" v="957" actId="478"/>
          <ac:spMkLst>
            <pc:docMk/>
            <pc:sldMk cId="2418575955" sldId="358"/>
            <ac:spMk id="23" creationId="{9B733FF4-C2A9-6A47-3FB0-708DE3A8018C}"/>
          </ac:spMkLst>
        </pc:spChg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24" creationId="{CE969AFC-BAC5-C38A-32A4-1368128532EA}"/>
          </ac:spMkLst>
        </pc:spChg>
        <pc:spChg chg="del">
          <ac:chgData name="Hanneke Vink - van Duren" userId="6a363cd0-5fba-4a61-8782-71b0725cc752" providerId="ADAL" clId="{2522BE2F-E8CB-421D-85A8-32EE7E635ADA}" dt="2024-09-13T07:06:21.489" v="960" actId="478"/>
          <ac:spMkLst>
            <pc:docMk/>
            <pc:sldMk cId="2418575955" sldId="358"/>
            <ac:spMk id="25" creationId="{69ACA117-6340-24B8-BF1B-85E99D477AB0}"/>
          </ac:spMkLst>
        </pc:spChg>
        <pc:spChg chg="add mod">
          <ac:chgData name="Hanneke Vink - van Duren" userId="6a363cd0-5fba-4a61-8782-71b0725cc752" providerId="ADAL" clId="{2522BE2F-E8CB-421D-85A8-32EE7E635ADA}" dt="2024-09-13T07:06:04.771" v="959" actId="1076"/>
          <ac:spMkLst>
            <pc:docMk/>
            <pc:sldMk cId="2418575955" sldId="358"/>
            <ac:spMk id="29" creationId="{325DD96C-24A3-72DF-0E77-A8AC4D7F4F2C}"/>
          </ac:spMkLst>
        </pc:spChg>
        <pc:spChg chg="add mod">
          <ac:chgData name="Hanneke Vink - van Duren" userId="6a363cd0-5fba-4a61-8782-71b0725cc752" providerId="ADAL" clId="{2522BE2F-E8CB-421D-85A8-32EE7E635ADA}" dt="2024-09-13T07:06:04.771" v="959" actId="1076"/>
          <ac:spMkLst>
            <pc:docMk/>
            <pc:sldMk cId="2418575955" sldId="358"/>
            <ac:spMk id="30" creationId="{722A1FD5-C656-72C6-C14E-F401D6BB34AE}"/>
          </ac:spMkLst>
        </pc:spChg>
        <pc:spChg chg="add mod">
          <ac:chgData name="Hanneke Vink - van Duren" userId="6a363cd0-5fba-4a61-8782-71b0725cc752" providerId="ADAL" clId="{2522BE2F-E8CB-421D-85A8-32EE7E635ADA}" dt="2024-09-13T07:06:32.738" v="962" actId="1076"/>
          <ac:spMkLst>
            <pc:docMk/>
            <pc:sldMk cId="2418575955" sldId="358"/>
            <ac:spMk id="33" creationId="{4CFA84FB-77A8-FA11-653E-FE16FD0B40DB}"/>
          </ac:spMkLst>
        </pc:spChg>
        <pc:spChg chg="add mod">
          <ac:chgData name="Hanneke Vink - van Duren" userId="6a363cd0-5fba-4a61-8782-71b0725cc752" providerId="ADAL" clId="{2522BE2F-E8CB-421D-85A8-32EE7E635ADA}" dt="2024-09-13T07:06:32.738" v="962" actId="1076"/>
          <ac:spMkLst>
            <pc:docMk/>
            <pc:sldMk cId="2418575955" sldId="358"/>
            <ac:spMk id="34" creationId="{98490F84-097A-635A-F106-1BA659456920}"/>
          </ac:spMkLst>
        </pc:spChg>
        <pc:spChg chg="add mod">
          <ac:chgData name="Hanneke Vink - van Duren" userId="6a363cd0-5fba-4a61-8782-71b0725cc752" providerId="ADAL" clId="{2522BE2F-E8CB-421D-85A8-32EE7E635ADA}" dt="2024-09-13T07:06:32.738" v="962" actId="1076"/>
          <ac:spMkLst>
            <pc:docMk/>
            <pc:sldMk cId="2418575955" sldId="358"/>
            <ac:spMk id="37" creationId="{8AD14F5D-5FAA-83CA-A967-E920AE2099CE}"/>
          </ac:spMkLst>
        </pc:spChg>
        <pc:spChg chg="add mod">
          <ac:chgData name="Hanneke Vink - van Duren" userId="6a363cd0-5fba-4a61-8782-71b0725cc752" providerId="ADAL" clId="{2522BE2F-E8CB-421D-85A8-32EE7E635ADA}" dt="2024-09-13T07:06:32.738" v="962" actId="1076"/>
          <ac:spMkLst>
            <pc:docMk/>
            <pc:sldMk cId="2418575955" sldId="358"/>
            <ac:spMk id="38" creationId="{4EEC3824-17BE-8B0A-3748-37BCEED1236A}"/>
          </ac:spMkLst>
        </pc:spChg>
        <pc:picChg chg="add mod">
          <ac:chgData name="Hanneke Vink - van Duren" userId="6a363cd0-5fba-4a61-8782-71b0725cc752" providerId="ADAL" clId="{2522BE2F-E8CB-421D-85A8-32EE7E635ADA}" dt="2024-09-13T07:05:35.754" v="955" actId="1076"/>
          <ac:picMkLst>
            <pc:docMk/>
            <pc:sldMk cId="2418575955" sldId="358"/>
            <ac:picMk id="27" creationId="{3C2E094F-0FAC-6850-4909-A855981FD405}"/>
          </ac:picMkLst>
        </pc:picChg>
        <pc:picChg chg="add mod">
          <ac:chgData name="Hanneke Vink - van Duren" userId="6a363cd0-5fba-4a61-8782-71b0725cc752" providerId="ADAL" clId="{2522BE2F-E8CB-421D-85A8-32EE7E635ADA}" dt="2024-09-13T07:05:39.191" v="956" actId="1076"/>
          <ac:picMkLst>
            <pc:docMk/>
            <pc:sldMk cId="2418575955" sldId="358"/>
            <ac:picMk id="28" creationId="{4A7F631A-188F-69D5-ED3D-B61D64BD21BF}"/>
          </ac:picMkLst>
        </pc:picChg>
        <pc:picChg chg="add mod">
          <ac:chgData name="Hanneke Vink - van Duren" userId="6a363cd0-5fba-4a61-8782-71b0725cc752" providerId="ADAL" clId="{2522BE2F-E8CB-421D-85A8-32EE7E635ADA}" dt="2024-09-13T07:06:04.771" v="959" actId="1076"/>
          <ac:picMkLst>
            <pc:docMk/>
            <pc:sldMk cId="2418575955" sldId="358"/>
            <ac:picMk id="31" creationId="{D382ED89-F4A8-0B44-77C5-96FA4FB7A5DF}"/>
          </ac:picMkLst>
        </pc:picChg>
        <pc:picChg chg="add mod">
          <ac:chgData name="Hanneke Vink - van Duren" userId="6a363cd0-5fba-4a61-8782-71b0725cc752" providerId="ADAL" clId="{2522BE2F-E8CB-421D-85A8-32EE7E635ADA}" dt="2024-09-13T07:06:04.771" v="959" actId="1076"/>
          <ac:picMkLst>
            <pc:docMk/>
            <pc:sldMk cId="2418575955" sldId="358"/>
            <ac:picMk id="32" creationId="{55E89EF9-AE6F-2500-D1AB-0C673F7CE34B}"/>
          </ac:picMkLst>
        </pc:picChg>
        <pc:picChg chg="add mod">
          <ac:chgData name="Hanneke Vink - van Duren" userId="6a363cd0-5fba-4a61-8782-71b0725cc752" providerId="ADAL" clId="{2522BE2F-E8CB-421D-85A8-32EE7E635ADA}" dt="2024-09-13T07:06:32.738" v="962" actId="1076"/>
          <ac:picMkLst>
            <pc:docMk/>
            <pc:sldMk cId="2418575955" sldId="358"/>
            <ac:picMk id="35" creationId="{71BC0B2D-8CFC-07F7-91FB-379EE7E37FCA}"/>
          </ac:picMkLst>
        </pc:picChg>
        <pc:picChg chg="add mod">
          <ac:chgData name="Hanneke Vink - van Duren" userId="6a363cd0-5fba-4a61-8782-71b0725cc752" providerId="ADAL" clId="{2522BE2F-E8CB-421D-85A8-32EE7E635ADA}" dt="2024-09-13T07:06:32.738" v="962" actId="1076"/>
          <ac:picMkLst>
            <pc:docMk/>
            <pc:sldMk cId="2418575955" sldId="358"/>
            <ac:picMk id="36" creationId="{E591819C-EC30-825C-30DC-43622E5B5116}"/>
          </ac:picMkLst>
        </pc:picChg>
        <pc:picChg chg="add mod">
          <ac:chgData name="Hanneke Vink - van Duren" userId="6a363cd0-5fba-4a61-8782-71b0725cc752" providerId="ADAL" clId="{2522BE2F-E8CB-421D-85A8-32EE7E635ADA}" dt="2024-09-13T07:06:32.738" v="962" actId="1076"/>
          <ac:picMkLst>
            <pc:docMk/>
            <pc:sldMk cId="2418575955" sldId="358"/>
            <ac:picMk id="39" creationId="{31B7B901-1B37-3B93-B269-8909C9CC1BB6}"/>
          </ac:picMkLst>
        </pc:picChg>
        <pc:picChg chg="add mod">
          <ac:chgData name="Hanneke Vink - van Duren" userId="6a363cd0-5fba-4a61-8782-71b0725cc752" providerId="ADAL" clId="{2522BE2F-E8CB-421D-85A8-32EE7E635ADA}" dt="2024-09-13T07:06:32.738" v="962" actId="1076"/>
          <ac:picMkLst>
            <pc:docMk/>
            <pc:sldMk cId="2418575955" sldId="358"/>
            <ac:picMk id="40" creationId="{A36BA194-A740-3341-1154-AD13670DD5D6}"/>
          </ac:picMkLst>
        </pc:picChg>
      </pc:sldChg>
      <pc:sldChg chg="addSp delSp modSp mod">
        <pc:chgData name="Hanneke Vink - van Duren" userId="6a363cd0-5fba-4a61-8782-71b0725cc752" providerId="ADAL" clId="{2522BE2F-E8CB-421D-85A8-32EE7E635ADA}" dt="2024-09-16T07:33:47.873" v="1347" actId="1076"/>
        <pc:sldMkLst>
          <pc:docMk/>
          <pc:sldMk cId="2099690936" sldId="359"/>
        </pc:sldMkLst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10" creationId="{751BEF15-8F09-2A34-EFF6-C13C72EA480C}"/>
          </ac:spMkLst>
        </pc:spChg>
        <pc:spChg chg="add mod">
          <ac:chgData name="Hanneke Vink - van Duren" userId="6a363cd0-5fba-4a61-8782-71b0725cc752" providerId="ADAL" clId="{2522BE2F-E8CB-421D-85A8-32EE7E635ADA}" dt="2024-09-16T07:29:59.495" v="1335" actId="207"/>
          <ac:spMkLst>
            <pc:docMk/>
            <pc:sldMk cId="2099690936" sldId="359"/>
            <ac:spMk id="12" creationId="{DE08733D-C54E-DA3D-7C71-4F5C843CED40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14" creationId="{4110ADEE-BCE1-8057-F431-8668780CFC2D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1:21.464" v="1289" actId="478"/>
          <ac:spMkLst>
            <pc:docMk/>
            <pc:sldMk cId="2099690936" sldId="359"/>
            <ac:spMk id="45" creationId="{AD398186-C1FB-083F-18BD-93C39AD49A33}"/>
          </ac:spMkLst>
        </pc:spChg>
        <pc:spChg chg="add mod">
          <ac:chgData name="Hanneke Vink - van Duren" userId="6a363cd0-5fba-4a61-8782-71b0725cc752" providerId="ADAL" clId="{2522BE2F-E8CB-421D-85A8-32EE7E635ADA}" dt="2024-09-16T07:21:22.907" v="1290"/>
          <ac:spMkLst>
            <pc:docMk/>
            <pc:sldMk cId="2099690936" sldId="359"/>
            <ac:spMk id="52" creationId="{5A653A4A-B955-9C29-8EC1-A92292204BF2}"/>
          </ac:spMkLst>
        </pc:spChg>
        <pc:spChg chg="add del mod">
          <ac:chgData name="Hanneke Vink - van Duren" userId="6a363cd0-5fba-4a61-8782-71b0725cc752" providerId="ADAL" clId="{2522BE2F-E8CB-421D-85A8-32EE7E635ADA}" dt="2024-09-16T07:32:46.015" v="1336" actId="478"/>
          <ac:spMkLst>
            <pc:docMk/>
            <pc:sldMk cId="2099690936" sldId="359"/>
            <ac:spMk id="55" creationId="{2139F28A-2D82-28FA-2216-EBADE19EB981}"/>
          </ac:spMkLst>
        </pc:spChg>
        <pc:spChg chg="add del mod">
          <ac:chgData name="Hanneke Vink - van Duren" userId="6a363cd0-5fba-4a61-8782-71b0725cc752" providerId="ADAL" clId="{2522BE2F-E8CB-421D-85A8-32EE7E635ADA}" dt="2024-09-16T07:32:50.324" v="1337" actId="478"/>
          <ac:spMkLst>
            <pc:docMk/>
            <pc:sldMk cId="2099690936" sldId="359"/>
            <ac:spMk id="57" creationId="{12F02F02-CBBE-FBA2-4912-217BC7BAB63C}"/>
          </ac:spMkLst>
        </pc:spChg>
        <pc:spChg chg="add mod">
          <ac:chgData name="Hanneke Vink - van Duren" userId="6a363cd0-5fba-4a61-8782-71b0725cc752" providerId="ADAL" clId="{2522BE2F-E8CB-421D-85A8-32EE7E635ADA}" dt="2024-09-16T07:27:48.326" v="1329" actId="1076"/>
          <ac:spMkLst>
            <pc:docMk/>
            <pc:sldMk cId="2099690936" sldId="359"/>
            <ac:spMk id="60" creationId="{A2C09F0F-BB53-585D-5E6C-31ECEB57918E}"/>
          </ac:spMkLst>
        </pc:spChg>
        <pc:spChg chg="add del mod">
          <ac:chgData name="Hanneke Vink - van Duren" userId="6a363cd0-5fba-4a61-8782-71b0725cc752" providerId="ADAL" clId="{2522BE2F-E8CB-421D-85A8-32EE7E635ADA}" dt="2024-09-16T07:29:16.124" v="1330" actId="478"/>
          <ac:spMkLst>
            <pc:docMk/>
            <pc:sldMk cId="2099690936" sldId="359"/>
            <ac:spMk id="61" creationId="{2084E1FD-5065-9BA8-F5CA-D364D17A21E0}"/>
          </ac:spMkLst>
        </pc:spChg>
        <pc:spChg chg="add del mod">
          <ac:chgData name="Hanneke Vink - van Duren" userId="6a363cd0-5fba-4a61-8782-71b0725cc752" providerId="ADAL" clId="{2522BE2F-E8CB-421D-85A8-32EE7E635ADA}" dt="2024-09-16T07:33:18.387" v="1341" actId="478"/>
          <ac:spMkLst>
            <pc:docMk/>
            <pc:sldMk cId="2099690936" sldId="359"/>
            <ac:spMk id="62" creationId="{E8FF0EA7-4984-0E73-CD92-A58538F1192D}"/>
          </ac:spMkLst>
        </pc:spChg>
        <pc:spChg chg="add del mod">
          <ac:chgData name="Hanneke Vink - van Duren" userId="6a363cd0-5fba-4a61-8782-71b0725cc752" providerId="ADAL" clId="{2522BE2F-E8CB-421D-85A8-32EE7E635ADA}" dt="2024-09-16T07:33:13.701" v="1340" actId="478"/>
          <ac:spMkLst>
            <pc:docMk/>
            <pc:sldMk cId="2099690936" sldId="359"/>
            <ac:spMk id="64" creationId="{F04BCE9A-04FA-EEBE-42A2-F4AD24689DFA}"/>
          </ac:spMkLst>
        </pc:spChg>
        <pc:spChg chg="add del mod">
          <ac:chgData name="Hanneke Vink - van Duren" userId="6a363cd0-5fba-4a61-8782-71b0725cc752" providerId="ADAL" clId="{2522BE2F-E8CB-421D-85A8-32EE7E635ADA}" dt="2024-09-16T07:33:18.387" v="1341" actId="478"/>
          <ac:spMkLst>
            <pc:docMk/>
            <pc:sldMk cId="2099690936" sldId="359"/>
            <ac:spMk id="67" creationId="{445CDBC9-2A35-83E8-F0B0-9720D5C159D7}"/>
          </ac:spMkLst>
        </pc:spChg>
        <pc:spChg chg="add del mod">
          <ac:chgData name="Hanneke Vink - van Duren" userId="6a363cd0-5fba-4a61-8782-71b0725cc752" providerId="ADAL" clId="{2522BE2F-E8CB-421D-85A8-32EE7E635ADA}" dt="2024-09-16T07:33:13.701" v="1340" actId="478"/>
          <ac:spMkLst>
            <pc:docMk/>
            <pc:sldMk cId="2099690936" sldId="359"/>
            <ac:spMk id="69" creationId="{EF240032-D711-C76D-D0C9-279401379BD6}"/>
          </ac:spMkLst>
        </pc:spChg>
        <pc:spChg chg="add del mod">
          <ac:chgData name="Hanneke Vink - van Duren" userId="6a363cd0-5fba-4a61-8782-71b0725cc752" providerId="ADAL" clId="{2522BE2F-E8CB-421D-85A8-32EE7E635ADA}" dt="2024-09-16T07:33:13.701" v="1340" actId="478"/>
          <ac:spMkLst>
            <pc:docMk/>
            <pc:sldMk cId="2099690936" sldId="359"/>
            <ac:spMk id="72" creationId="{D9F65F87-6B51-592B-A4A6-4764C10E0400}"/>
          </ac:spMkLst>
        </pc:spChg>
        <pc:spChg chg="add del mod">
          <ac:chgData name="Hanneke Vink - van Duren" userId="6a363cd0-5fba-4a61-8782-71b0725cc752" providerId="ADAL" clId="{2522BE2F-E8CB-421D-85A8-32EE7E635ADA}" dt="2024-09-16T07:33:13.701" v="1340" actId="478"/>
          <ac:spMkLst>
            <pc:docMk/>
            <pc:sldMk cId="2099690936" sldId="359"/>
            <ac:spMk id="73" creationId="{E752B254-9443-1080-32FC-8FD3F4854428}"/>
          </ac:spMkLst>
        </pc:spChg>
        <pc:spChg chg="add del mod">
          <ac:chgData name="Hanneke Vink - van Duren" userId="6a363cd0-5fba-4a61-8782-71b0725cc752" providerId="ADAL" clId="{2522BE2F-E8CB-421D-85A8-32EE7E635ADA}" dt="2024-09-16T07:33:37.670" v="1344" actId="478"/>
          <ac:spMkLst>
            <pc:docMk/>
            <pc:sldMk cId="2099690936" sldId="359"/>
            <ac:spMk id="74" creationId="{B57BBA71-3748-1A6E-EFFB-977705A7084F}"/>
          </ac:spMkLst>
        </pc:spChg>
        <pc:spChg chg="add del mod">
          <ac:chgData name="Hanneke Vink - van Duren" userId="6a363cd0-5fba-4a61-8782-71b0725cc752" providerId="ADAL" clId="{2522BE2F-E8CB-421D-85A8-32EE7E635ADA}" dt="2024-09-16T07:33:37.670" v="1344" actId="478"/>
          <ac:spMkLst>
            <pc:docMk/>
            <pc:sldMk cId="2099690936" sldId="359"/>
            <ac:spMk id="76" creationId="{BED9F02D-4628-49D2-B06E-127B2685F9F3}"/>
          </ac:spMkLst>
        </pc:spChg>
        <pc:spChg chg="add del mod">
          <ac:chgData name="Hanneke Vink - van Duren" userId="6a363cd0-5fba-4a61-8782-71b0725cc752" providerId="ADAL" clId="{2522BE2F-E8CB-421D-85A8-32EE7E635ADA}" dt="2024-09-16T07:33:39.032" v="1345" actId="478"/>
          <ac:spMkLst>
            <pc:docMk/>
            <pc:sldMk cId="2099690936" sldId="359"/>
            <ac:spMk id="79" creationId="{2920531F-FE1B-0BBB-8416-01C34DFAFEA2}"/>
          </ac:spMkLst>
        </pc:spChg>
        <pc:spChg chg="add del mod">
          <ac:chgData name="Hanneke Vink - van Duren" userId="6a363cd0-5fba-4a61-8782-71b0725cc752" providerId="ADAL" clId="{2522BE2F-E8CB-421D-85A8-32EE7E635ADA}" dt="2024-09-16T07:33:37.670" v="1344" actId="478"/>
          <ac:spMkLst>
            <pc:docMk/>
            <pc:sldMk cId="2099690936" sldId="359"/>
            <ac:spMk id="81" creationId="{0590FA87-9C5E-7AB6-C471-07B151D75560}"/>
          </ac:spMkLst>
        </pc:spChg>
        <pc:spChg chg="add del mod">
          <ac:chgData name="Hanneke Vink - van Duren" userId="6a363cd0-5fba-4a61-8782-71b0725cc752" providerId="ADAL" clId="{2522BE2F-E8CB-421D-85A8-32EE7E635ADA}" dt="2024-09-16T07:33:37.670" v="1344" actId="478"/>
          <ac:spMkLst>
            <pc:docMk/>
            <pc:sldMk cId="2099690936" sldId="359"/>
            <ac:spMk id="84" creationId="{3CCED34F-1564-D0FF-12B3-FC81E0CFBA20}"/>
          </ac:spMkLst>
        </pc:spChg>
        <pc:spChg chg="add del mod">
          <ac:chgData name="Hanneke Vink - van Duren" userId="6a363cd0-5fba-4a61-8782-71b0725cc752" providerId="ADAL" clId="{2522BE2F-E8CB-421D-85A8-32EE7E635ADA}" dt="2024-09-16T07:33:37.670" v="1344" actId="478"/>
          <ac:spMkLst>
            <pc:docMk/>
            <pc:sldMk cId="2099690936" sldId="359"/>
            <ac:spMk id="85" creationId="{84C0F4DE-7593-2C7E-12BA-739E4BCEB610}"/>
          </ac:spMkLst>
        </pc:spChg>
        <pc:spChg chg="add del mod">
          <ac:chgData name="Hanneke Vink - van Duren" userId="6a363cd0-5fba-4a61-8782-71b0725cc752" providerId="ADAL" clId="{2522BE2F-E8CB-421D-85A8-32EE7E635ADA}" dt="2024-09-16T07:33:37.670" v="1344" actId="478"/>
          <ac:spMkLst>
            <pc:docMk/>
            <pc:sldMk cId="2099690936" sldId="359"/>
            <ac:spMk id="86" creationId="{0BB04035-9E28-9134-58FB-E93BCB3C9018}"/>
          </ac:spMkLst>
        </pc:spChg>
        <pc:spChg chg="add del mod">
          <ac:chgData name="Hanneke Vink - van Duren" userId="6a363cd0-5fba-4a61-8782-71b0725cc752" providerId="ADAL" clId="{2522BE2F-E8CB-421D-85A8-32EE7E635ADA}" dt="2024-09-16T07:33:37.670" v="1344" actId="478"/>
          <ac:spMkLst>
            <pc:docMk/>
            <pc:sldMk cId="2099690936" sldId="359"/>
            <ac:spMk id="88" creationId="{B37261AA-0182-DBCB-C649-A2CA0E0C9BC0}"/>
          </ac:spMkLst>
        </pc:spChg>
        <pc:spChg chg="add del mod">
          <ac:chgData name="Hanneke Vink - van Duren" userId="6a363cd0-5fba-4a61-8782-71b0725cc752" providerId="ADAL" clId="{2522BE2F-E8CB-421D-85A8-32EE7E635ADA}" dt="2024-09-16T07:33:37.670" v="1344" actId="478"/>
          <ac:spMkLst>
            <pc:docMk/>
            <pc:sldMk cId="2099690936" sldId="359"/>
            <ac:spMk id="91" creationId="{207EF651-6597-8F55-F06E-AFF3FEA34606}"/>
          </ac:spMkLst>
        </pc:spChg>
        <pc:spChg chg="add del mod">
          <ac:chgData name="Hanneke Vink - van Duren" userId="6a363cd0-5fba-4a61-8782-71b0725cc752" providerId="ADAL" clId="{2522BE2F-E8CB-421D-85A8-32EE7E635ADA}" dt="2024-09-16T07:33:37.670" v="1344" actId="478"/>
          <ac:spMkLst>
            <pc:docMk/>
            <pc:sldMk cId="2099690936" sldId="359"/>
            <ac:spMk id="93" creationId="{5B099211-8B66-F614-71B9-1367A17FFC2B}"/>
          </ac:spMkLst>
        </pc:spChg>
        <pc:spChg chg="add del mod">
          <ac:chgData name="Hanneke Vink - van Duren" userId="6a363cd0-5fba-4a61-8782-71b0725cc752" providerId="ADAL" clId="{2522BE2F-E8CB-421D-85A8-32EE7E635ADA}" dt="2024-09-16T07:33:37.670" v="1344" actId="478"/>
          <ac:spMkLst>
            <pc:docMk/>
            <pc:sldMk cId="2099690936" sldId="359"/>
            <ac:spMk id="96" creationId="{772DE222-4822-6744-CA82-BB0D3582E304}"/>
          </ac:spMkLst>
        </pc:spChg>
        <pc:spChg chg="add del mod">
          <ac:chgData name="Hanneke Vink - van Duren" userId="6a363cd0-5fba-4a61-8782-71b0725cc752" providerId="ADAL" clId="{2522BE2F-E8CB-421D-85A8-32EE7E635ADA}" dt="2024-09-16T07:33:37.670" v="1344" actId="478"/>
          <ac:spMkLst>
            <pc:docMk/>
            <pc:sldMk cId="2099690936" sldId="359"/>
            <ac:spMk id="97" creationId="{19A055BB-FDA6-609B-7028-846ED2707746}"/>
          </ac:spMkLst>
        </pc:spChg>
        <pc:spChg chg="add mod">
          <ac:chgData name="Hanneke Vink - van Duren" userId="6a363cd0-5fba-4a61-8782-71b0725cc752" providerId="ADAL" clId="{2522BE2F-E8CB-421D-85A8-32EE7E635ADA}" dt="2024-09-16T07:32:59.947" v="1339" actId="1076"/>
          <ac:spMkLst>
            <pc:docMk/>
            <pc:sldMk cId="2099690936" sldId="359"/>
            <ac:spMk id="98" creationId="{74A7F103-E692-5475-B967-5534B44461E0}"/>
          </ac:spMkLst>
        </pc:spChg>
        <pc:spChg chg="add mod">
          <ac:chgData name="Hanneke Vink - van Duren" userId="6a363cd0-5fba-4a61-8782-71b0725cc752" providerId="ADAL" clId="{2522BE2F-E8CB-421D-85A8-32EE7E635ADA}" dt="2024-09-16T07:32:59.947" v="1339" actId="1076"/>
          <ac:spMkLst>
            <pc:docMk/>
            <pc:sldMk cId="2099690936" sldId="359"/>
            <ac:spMk id="100" creationId="{015FF5A3-98FA-A12F-14D2-1F276171C143}"/>
          </ac:spMkLst>
        </pc:spChg>
        <pc:spChg chg="add mod">
          <ac:chgData name="Hanneke Vink - van Duren" userId="6a363cd0-5fba-4a61-8782-71b0725cc752" providerId="ADAL" clId="{2522BE2F-E8CB-421D-85A8-32EE7E635ADA}" dt="2024-09-16T07:32:59.947" v="1339" actId="1076"/>
          <ac:spMkLst>
            <pc:docMk/>
            <pc:sldMk cId="2099690936" sldId="359"/>
            <ac:spMk id="103" creationId="{8B1CE50A-32D6-4166-7D35-DBAD47D55E22}"/>
          </ac:spMkLst>
        </pc:spChg>
        <pc:spChg chg="add mod">
          <ac:chgData name="Hanneke Vink - van Duren" userId="6a363cd0-5fba-4a61-8782-71b0725cc752" providerId="ADAL" clId="{2522BE2F-E8CB-421D-85A8-32EE7E635ADA}" dt="2024-09-16T07:33:28" v="1343" actId="1076"/>
          <ac:spMkLst>
            <pc:docMk/>
            <pc:sldMk cId="2099690936" sldId="359"/>
            <ac:spMk id="104" creationId="{DE6FF23C-B09E-129A-4968-238208374EC1}"/>
          </ac:spMkLst>
        </pc:spChg>
        <pc:spChg chg="add mod">
          <ac:chgData name="Hanneke Vink - van Duren" userId="6a363cd0-5fba-4a61-8782-71b0725cc752" providerId="ADAL" clId="{2522BE2F-E8CB-421D-85A8-32EE7E635ADA}" dt="2024-09-16T07:33:28" v="1343" actId="1076"/>
          <ac:spMkLst>
            <pc:docMk/>
            <pc:sldMk cId="2099690936" sldId="359"/>
            <ac:spMk id="106" creationId="{447940E6-44F2-1031-9FEA-7BE9F5832BD0}"/>
          </ac:spMkLst>
        </pc:spChg>
        <pc:spChg chg="add mod">
          <ac:chgData name="Hanneke Vink - van Duren" userId="6a363cd0-5fba-4a61-8782-71b0725cc752" providerId="ADAL" clId="{2522BE2F-E8CB-421D-85A8-32EE7E635ADA}" dt="2024-09-16T07:33:28" v="1343" actId="1076"/>
          <ac:spMkLst>
            <pc:docMk/>
            <pc:sldMk cId="2099690936" sldId="359"/>
            <ac:spMk id="109" creationId="{0BED06EE-28E7-2758-DE9E-E43346BFBC1C}"/>
          </ac:spMkLst>
        </pc:spChg>
        <pc:spChg chg="add mod">
          <ac:chgData name="Hanneke Vink - van Duren" userId="6a363cd0-5fba-4a61-8782-71b0725cc752" providerId="ADAL" clId="{2522BE2F-E8CB-421D-85A8-32EE7E635ADA}" dt="2024-09-16T07:33:28" v="1343" actId="1076"/>
          <ac:spMkLst>
            <pc:docMk/>
            <pc:sldMk cId="2099690936" sldId="359"/>
            <ac:spMk id="110" creationId="{3B07C728-E208-DD96-C80B-431614F1BEF8}"/>
          </ac:spMkLst>
        </pc:spChg>
        <pc:spChg chg="add mod">
          <ac:chgData name="Hanneke Vink - van Duren" userId="6a363cd0-5fba-4a61-8782-71b0725cc752" providerId="ADAL" clId="{2522BE2F-E8CB-421D-85A8-32EE7E635ADA}" dt="2024-09-16T07:33:28" v="1343" actId="1076"/>
          <ac:spMkLst>
            <pc:docMk/>
            <pc:sldMk cId="2099690936" sldId="359"/>
            <ac:spMk id="112" creationId="{B25E9D21-2647-01A6-B556-E4658AC5B583}"/>
          </ac:spMkLst>
        </pc:spChg>
        <pc:spChg chg="add mod">
          <ac:chgData name="Hanneke Vink - van Duren" userId="6a363cd0-5fba-4a61-8782-71b0725cc752" providerId="ADAL" clId="{2522BE2F-E8CB-421D-85A8-32EE7E635ADA}" dt="2024-09-16T07:33:28" v="1343" actId="1076"/>
          <ac:spMkLst>
            <pc:docMk/>
            <pc:sldMk cId="2099690936" sldId="359"/>
            <ac:spMk id="115" creationId="{44C4943A-20C1-93D8-6AA1-555877F1EA08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16" creationId="{20F5BBA4-CDBB-4348-D822-CC83BAA4990D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18" creationId="{3211ABF7-C4CE-3616-A97E-BBC96834E4F4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21" creationId="{78F589A4-FB0B-2DF3-EEAB-2C2011417CA7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22" creationId="{02F3A87F-78FC-D5E6-6B53-D93BD75C9033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24" creationId="{5BA0B87E-F399-1184-CFDF-9F2B6A05BF5A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27" creationId="{0CE52875-F5D5-4025-F1F7-287B954980A3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28" creationId="{E36CE765-B186-BDEA-409B-10A9DA3C78E1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30" creationId="{205755B9-1540-9498-9B65-5821971B1371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33" creationId="{DF110519-E6E7-1B92-55FE-E29E587A2A6D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34" creationId="{38B6D975-EE43-58AC-558C-56EAE1619A73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36" creationId="{13586769-CB6F-FC50-EF1E-50D06B228622}"/>
          </ac:spMkLst>
        </pc:spChg>
        <pc:spChg chg="add mod">
          <ac:chgData name="Hanneke Vink - van Duren" userId="6a363cd0-5fba-4a61-8782-71b0725cc752" providerId="ADAL" clId="{2522BE2F-E8CB-421D-85A8-32EE7E635ADA}" dt="2024-09-16T07:33:47.873" v="1347" actId="1076"/>
          <ac:spMkLst>
            <pc:docMk/>
            <pc:sldMk cId="2099690936" sldId="359"/>
            <ac:spMk id="139" creationId="{2C8C6F24-A0F7-AE4C-C0D6-601085E56828}"/>
          </ac:spMkLst>
        </pc:sp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13" creationId="{4D6C7884-D19A-F23D-837A-747A139DB27B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15" creationId="{8485EB35-3F89-965C-99E7-199EAE0480EB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16" creationId="{0B568C70-9EA0-62AF-7A45-E0AE0D33F74E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17" creationId="{34BB8BC5-9EB0-1822-3A11-B080298B4D33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22" creationId="{13B1DC5D-C64A-81CE-3623-6A243F3ECA81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26" creationId="{517F8B9A-9ADF-DE21-B148-2CFFE80204C4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46" creationId="{FB183B90-102E-6371-E0E4-359E65CF2B14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47" creationId="{913FF7FD-AA54-78E4-D68F-1B64FD509078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48" creationId="{9AF2A242-A763-8A1C-A767-3A63FA30B078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49" creationId="{51D93484-D1EB-3DAA-45E3-93306EAA9B6D}"/>
          </ac:picMkLst>
        </pc:picChg>
        <pc:picChg chg="del">
          <ac:chgData name="Hanneke Vink - van Duren" userId="6a363cd0-5fba-4a61-8782-71b0725cc752" providerId="ADAL" clId="{2522BE2F-E8CB-421D-85A8-32EE7E635ADA}" dt="2024-09-16T07:21:21.464" v="1289" actId="478"/>
          <ac:picMkLst>
            <pc:docMk/>
            <pc:sldMk cId="2099690936" sldId="359"/>
            <ac:picMk id="50" creationId="{44D53AB2-E34B-1017-68DE-421C62301D34}"/>
          </ac:picMkLst>
        </pc:picChg>
        <pc:picChg chg="add mod">
          <ac:chgData name="Hanneke Vink - van Duren" userId="6a363cd0-5fba-4a61-8782-71b0725cc752" providerId="ADAL" clId="{2522BE2F-E8CB-421D-85A8-32EE7E635ADA}" dt="2024-09-16T07:21:22.907" v="1290"/>
          <ac:picMkLst>
            <pc:docMk/>
            <pc:sldMk cId="2099690936" sldId="359"/>
            <ac:picMk id="53" creationId="{1F169E8B-3057-31EA-09BB-6F56429364C1}"/>
          </ac:picMkLst>
        </pc:picChg>
        <pc:picChg chg="add mod">
          <ac:chgData name="Hanneke Vink - van Duren" userId="6a363cd0-5fba-4a61-8782-71b0725cc752" providerId="ADAL" clId="{2522BE2F-E8CB-421D-85A8-32EE7E635ADA}" dt="2024-09-16T07:27:40.701" v="1328" actId="1076"/>
          <ac:picMkLst>
            <pc:docMk/>
            <pc:sldMk cId="2099690936" sldId="359"/>
            <ac:picMk id="54" creationId="{ECAF2ADB-24EA-FF93-BCEC-C4F529E4DC34}"/>
          </ac:picMkLst>
        </pc:picChg>
        <pc:picChg chg="add del mod">
          <ac:chgData name="Hanneke Vink - van Duren" userId="6a363cd0-5fba-4a61-8782-71b0725cc752" providerId="ADAL" clId="{2522BE2F-E8CB-421D-85A8-32EE7E635ADA}" dt="2024-09-16T07:32:50.324" v="1337" actId="478"/>
          <ac:picMkLst>
            <pc:docMk/>
            <pc:sldMk cId="2099690936" sldId="359"/>
            <ac:picMk id="58" creationId="{EEBD9088-91F0-B818-331F-77BC22A06FB2}"/>
          </ac:picMkLst>
        </pc:picChg>
        <pc:picChg chg="add del mod">
          <ac:chgData name="Hanneke Vink - van Duren" userId="6a363cd0-5fba-4a61-8782-71b0725cc752" providerId="ADAL" clId="{2522BE2F-E8CB-421D-85A8-32EE7E635ADA}" dt="2024-09-16T07:29:20.776" v="1331" actId="478"/>
          <ac:picMkLst>
            <pc:docMk/>
            <pc:sldMk cId="2099690936" sldId="359"/>
            <ac:picMk id="59" creationId="{069B3EC8-C977-C294-5A70-ABF9B56B0A15}"/>
          </ac:picMkLst>
        </pc:picChg>
        <pc:picChg chg="add del mod">
          <ac:chgData name="Hanneke Vink - van Duren" userId="6a363cd0-5fba-4a61-8782-71b0725cc752" providerId="ADAL" clId="{2522BE2F-E8CB-421D-85A8-32EE7E635ADA}" dt="2024-09-16T07:33:13.701" v="1340" actId="478"/>
          <ac:picMkLst>
            <pc:docMk/>
            <pc:sldMk cId="2099690936" sldId="359"/>
            <ac:picMk id="65" creationId="{0C7192B8-3BCB-42E6-EAAA-6D2A9B24EA7D}"/>
          </ac:picMkLst>
        </pc:picChg>
        <pc:picChg chg="add del mod">
          <ac:chgData name="Hanneke Vink - van Duren" userId="6a363cd0-5fba-4a61-8782-71b0725cc752" providerId="ADAL" clId="{2522BE2F-E8CB-421D-85A8-32EE7E635ADA}" dt="2024-09-16T07:33:13.701" v="1340" actId="478"/>
          <ac:picMkLst>
            <pc:docMk/>
            <pc:sldMk cId="2099690936" sldId="359"/>
            <ac:picMk id="66" creationId="{75EBD702-9006-FDAB-289B-35A53AEB4B9A}"/>
          </ac:picMkLst>
        </pc:picChg>
        <pc:picChg chg="add del mod">
          <ac:chgData name="Hanneke Vink - van Duren" userId="6a363cd0-5fba-4a61-8782-71b0725cc752" providerId="ADAL" clId="{2522BE2F-E8CB-421D-85A8-32EE7E635ADA}" dt="2024-09-16T07:33:13.701" v="1340" actId="478"/>
          <ac:picMkLst>
            <pc:docMk/>
            <pc:sldMk cId="2099690936" sldId="359"/>
            <ac:picMk id="70" creationId="{7B695515-366E-EBF8-C648-B80C2E202C85}"/>
          </ac:picMkLst>
        </pc:picChg>
        <pc:picChg chg="add del mod">
          <ac:chgData name="Hanneke Vink - van Duren" userId="6a363cd0-5fba-4a61-8782-71b0725cc752" providerId="ADAL" clId="{2522BE2F-E8CB-421D-85A8-32EE7E635ADA}" dt="2024-09-16T07:33:13.701" v="1340" actId="478"/>
          <ac:picMkLst>
            <pc:docMk/>
            <pc:sldMk cId="2099690936" sldId="359"/>
            <ac:picMk id="71" creationId="{68BDACFB-C513-7730-B8A1-B03254391AB1}"/>
          </ac:picMkLst>
        </pc:picChg>
        <pc:picChg chg="add del mod">
          <ac:chgData name="Hanneke Vink - van Duren" userId="6a363cd0-5fba-4a61-8782-71b0725cc752" providerId="ADAL" clId="{2522BE2F-E8CB-421D-85A8-32EE7E635ADA}" dt="2024-09-16T07:33:37.670" v="1344" actId="478"/>
          <ac:picMkLst>
            <pc:docMk/>
            <pc:sldMk cId="2099690936" sldId="359"/>
            <ac:picMk id="77" creationId="{233398B5-8E2C-FA8A-943A-277EC915A048}"/>
          </ac:picMkLst>
        </pc:picChg>
        <pc:picChg chg="add del mod">
          <ac:chgData name="Hanneke Vink - van Duren" userId="6a363cd0-5fba-4a61-8782-71b0725cc752" providerId="ADAL" clId="{2522BE2F-E8CB-421D-85A8-32EE7E635ADA}" dt="2024-09-16T07:33:37.670" v="1344" actId="478"/>
          <ac:picMkLst>
            <pc:docMk/>
            <pc:sldMk cId="2099690936" sldId="359"/>
            <ac:picMk id="78" creationId="{A72BD4D4-BC75-3DF8-F311-E7F71D2E9742}"/>
          </ac:picMkLst>
        </pc:picChg>
        <pc:picChg chg="add del mod">
          <ac:chgData name="Hanneke Vink - van Duren" userId="6a363cd0-5fba-4a61-8782-71b0725cc752" providerId="ADAL" clId="{2522BE2F-E8CB-421D-85A8-32EE7E635ADA}" dt="2024-09-16T07:33:37.670" v="1344" actId="478"/>
          <ac:picMkLst>
            <pc:docMk/>
            <pc:sldMk cId="2099690936" sldId="359"/>
            <ac:picMk id="82" creationId="{6A1F179F-EB02-88D6-F37D-72A5F10B097E}"/>
          </ac:picMkLst>
        </pc:picChg>
        <pc:picChg chg="add del mod">
          <ac:chgData name="Hanneke Vink - van Duren" userId="6a363cd0-5fba-4a61-8782-71b0725cc752" providerId="ADAL" clId="{2522BE2F-E8CB-421D-85A8-32EE7E635ADA}" dt="2024-09-16T07:33:37.670" v="1344" actId="478"/>
          <ac:picMkLst>
            <pc:docMk/>
            <pc:sldMk cId="2099690936" sldId="359"/>
            <ac:picMk id="83" creationId="{213797A6-7861-F432-B5E7-A64CB3629535}"/>
          </ac:picMkLst>
        </pc:picChg>
        <pc:picChg chg="add del mod">
          <ac:chgData name="Hanneke Vink - van Duren" userId="6a363cd0-5fba-4a61-8782-71b0725cc752" providerId="ADAL" clId="{2522BE2F-E8CB-421D-85A8-32EE7E635ADA}" dt="2024-09-16T07:33:37.670" v="1344" actId="478"/>
          <ac:picMkLst>
            <pc:docMk/>
            <pc:sldMk cId="2099690936" sldId="359"/>
            <ac:picMk id="89" creationId="{D6963043-43CA-5EE7-967C-269B26E5596A}"/>
          </ac:picMkLst>
        </pc:picChg>
        <pc:picChg chg="add del mod">
          <ac:chgData name="Hanneke Vink - van Duren" userId="6a363cd0-5fba-4a61-8782-71b0725cc752" providerId="ADAL" clId="{2522BE2F-E8CB-421D-85A8-32EE7E635ADA}" dt="2024-09-16T07:33:37.670" v="1344" actId="478"/>
          <ac:picMkLst>
            <pc:docMk/>
            <pc:sldMk cId="2099690936" sldId="359"/>
            <ac:picMk id="90" creationId="{85D70DD8-0CB0-FA9E-EE13-47BB4703DF53}"/>
          </ac:picMkLst>
        </pc:picChg>
        <pc:picChg chg="add del mod">
          <ac:chgData name="Hanneke Vink - van Duren" userId="6a363cd0-5fba-4a61-8782-71b0725cc752" providerId="ADAL" clId="{2522BE2F-E8CB-421D-85A8-32EE7E635ADA}" dt="2024-09-16T07:33:37.670" v="1344" actId="478"/>
          <ac:picMkLst>
            <pc:docMk/>
            <pc:sldMk cId="2099690936" sldId="359"/>
            <ac:picMk id="94" creationId="{6CEDFBDB-24E2-1ACA-771E-6E0A80E2C149}"/>
          </ac:picMkLst>
        </pc:picChg>
        <pc:picChg chg="add del mod">
          <ac:chgData name="Hanneke Vink - van Duren" userId="6a363cd0-5fba-4a61-8782-71b0725cc752" providerId="ADAL" clId="{2522BE2F-E8CB-421D-85A8-32EE7E635ADA}" dt="2024-09-16T07:33:37.670" v="1344" actId="478"/>
          <ac:picMkLst>
            <pc:docMk/>
            <pc:sldMk cId="2099690936" sldId="359"/>
            <ac:picMk id="95" creationId="{1E0E6DE9-F8A9-4F43-2F09-8BFA026338C2}"/>
          </ac:picMkLst>
        </pc:picChg>
        <pc:picChg chg="add mod">
          <ac:chgData name="Hanneke Vink - van Duren" userId="6a363cd0-5fba-4a61-8782-71b0725cc752" providerId="ADAL" clId="{2522BE2F-E8CB-421D-85A8-32EE7E635ADA}" dt="2024-09-16T07:32:59.947" v="1339" actId="1076"/>
          <ac:picMkLst>
            <pc:docMk/>
            <pc:sldMk cId="2099690936" sldId="359"/>
            <ac:picMk id="101" creationId="{6DE524B1-3831-FBFD-EECA-CBA4F631B764}"/>
          </ac:picMkLst>
        </pc:picChg>
        <pc:picChg chg="add mod">
          <ac:chgData name="Hanneke Vink - van Duren" userId="6a363cd0-5fba-4a61-8782-71b0725cc752" providerId="ADAL" clId="{2522BE2F-E8CB-421D-85A8-32EE7E635ADA}" dt="2024-09-16T07:32:59.947" v="1339" actId="1076"/>
          <ac:picMkLst>
            <pc:docMk/>
            <pc:sldMk cId="2099690936" sldId="359"/>
            <ac:picMk id="102" creationId="{CE9BD12F-25C4-8B59-DFD2-3CDD2AD09C71}"/>
          </ac:picMkLst>
        </pc:picChg>
        <pc:picChg chg="add mod">
          <ac:chgData name="Hanneke Vink - van Duren" userId="6a363cd0-5fba-4a61-8782-71b0725cc752" providerId="ADAL" clId="{2522BE2F-E8CB-421D-85A8-32EE7E635ADA}" dt="2024-09-16T07:33:28" v="1343" actId="1076"/>
          <ac:picMkLst>
            <pc:docMk/>
            <pc:sldMk cId="2099690936" sldId="359"/>
            <ac:picMk id="107" creationId="{AE3A3E89-1D4B-620C-47A9-562D1877B111}"/>
          </ac:picMkLst>
        </pc:picChg>
        <pc:picChg chg="add mod">
          <ac:chgData name="Hanneke Vink - van Duren" userId="6a363cd0-5fba-4a61-8782-71b0725cc752" providerId="ADAL" clId="{2522BE2F-E8CB-421D-85A8-32EE7E635ADA}" dt="2024-09-16T07:33:28" v="1343" actId="1076"/>
          <ac:picMkLst>
            <pc:docMk/>
            <pc:sldMk cId="2099690936" sldId="359"/>
            <ac:picMk id="108" creationId="{7146F428-3B4E-9B9C-AE08-A70634D3D7D1}"/>
          </ac:picMkLst>
        </pc:picChg>
        <pc:picChg chg="add mod">
          <ac:chgData name="Hanneke Vink - van Duren" userId="6a363cd0-5fba-4a61-8782-71b0725cc752" providerId="ADAL" clId="{2522BE2F-E8CB-421D-85A8-32EE7E635ADA}" dt="2024-09-16T07:33:28" v="1343" actId="1076"/>
          <ac:picMkLst>
            <pc:docMk/>
            <pc:sldMk cId="2099690936" sldId="359"/>
            <ac:picMk id="113" creationId="{01B1733F-B081-B119-10DA-32D54CECFB1E}"/>
          </ac:picMkLst>
        </pc:picChg>
        <pc:picChg chg="add mod">
          <ac:chgData name="Hanneke Vink - van Duren" userId="6a363cd0-5fba-4a61-8782-71b0725cc752" providerId="ADAL" clId="{2522BE2F-E8CB-421D-85A8-32EE7E635ADA}" dt="2024-09-16T07:33:28" v="1343" actId="1076"/>
          <ac:picMkLst>
            <pc:docMk/>
            <pc:sldMk cId="2099690936" sldId="359"/>
            <ac:picMk id="114" creationId="{89FD91FB-7A02-13A7-7D56-906EB54FDA16}"/>
          </ac:picMkLst>
        </pc:picChg>
        <pc:picChg chg="add mod">
          <ac:chgData name="Hanneke Vink - van Duren" userId="6a363cd0-5fba-4a61-8782-71b0725cc752" providerId="ADAL" clId="{2522BE2F-E8CB-421D-85A8-32EE7E635ADA}" dt="2024-09-16T07:33:47.873" v="1347" actId="1076"/>
          <ac:picMkLst>
            <pc:docMk/>
            <pc:sldMk cId="2099690936" sldId="359"/>
            <ac:picMk id="119" creationId="{F7457A87-6091-B1EE-2392-69ABE8E39110}"/>
          </ac:picMkLst>
        </pc:picChg>
        <pc:picChg chg="add mod">
          <ac:chgData name="Hanneke Vink - van Duren" userId="6a363cd0-5fba-4a61-8782-71b0725cc752" providerId="ADAL" clId="{2522BE2F-E8CB-421D-85A8-32EE7E635ADA}" dt="2024-09-16T07:33:47.873" v="1347" actId="1076"/>
          <ac:picMkLst>
            <pc:docMk/>
            <pc:sldMk cId="2099690936" sldId="359"/>
            <ac:picMk id="120" creationId="{0673C543-01FE-023E-6CD0-3E9DACB2B1F6}"/>
          </ac:picMkLst>
        </pc:picChg>
        <pc:picChg chg="add mod">
          <ac:chgData name="Hanneke Vink - van Duren" userId="6a363cd0-5fba-4a61-8782-71b0725cc752" providerId="ADAL" clId="{2522BE2F-E8CB-421D-85A8-32EE7E635ADA}" dt="2024-09-16T07:33:47.873" v="1347" actId="1076"/>
          <ac:picMkLst>
            <pc:docMk/>
            <pc:sldMk cId="2099690936" sldId="359"/>
            <ac:picMk id="125" creationId="{908DBE9D-3DCA-DB08-041B-851173C2A458}"/>
          </ac:picMkLst>
        </pc:picChg>
        <pc:picChg chg="add mod">
          <ac:chgData name="Hanneke Vink - van Duren" userId="6a363cd0-5fba-4a61-8782-71b0725cc752" providerId="ADAL" clId="{2522BE2F-E8CB-421D-85A8-32EE7E635ADA}" dt="2024-09-16T07:33:47.873" v="1347" actId="1076"/>
          <ac:picMkLst>
            <pc:docMk/>
            <pc:sldMk cId="2099690936" sldId="359"/>
            <ac:picMk id="126" creationId="{0B0D10C7-0F4D-ED2A-F613-DBFE918083E9}"/>
          </ac:picMkLst>
        </pc:picChg>
        <pc:picChg chg="add mod">
          <ac:chgData name="Hanneke Vink - van Duren" userId="6a363cd0-5fba-4a61-8782-71b0725cc752" providerId="ADAL" clId="{2522BE2F-E8CB-421D-85A8-32EE7E635ADA}" dt="2024-09-16T07:33:47.873" v="1347" actId="1076"/>
          <ac:picMkLst>
            <pc:docMk/>
            <pc:sldMk cId="2099690936" sldId="359"/>
            <ac:picMk id="131" creationId="{060C94E3-3B0C-8976-D42C-4BF567F5B057}"/>
          </ac:picMkLst>
        </pc:picChg>
        <pc:picChg chg="add mod">
          <ac:chgData name="Hanneke Vink - van Duren" userId="6a363cd0-5fba-4a61-8782-71b0725cc752" providerId="ADAL" clId="{2522BE2F-E8CB-421D-85A8-32EE7E635ADA}" dt="2024-09-16T07:33:47.873" v="1347" actId="1076"/>
          <ac:picMkLst>
            <pc:docMk/>
            <pc:sldMk cId="2099690936" sldId="359"/>
            <ac:picMk id="132" creationId="{EABAF0A6-970E-80EF-2AB1-4ED4B2C96B7A}"/>
          </ac:picMkLst>
        </pc:picChg>
        <pc:picChg chg="add mod">
          <ac:chgData name="Hanneke Vink - van Duren" userId="6a363cd0-5fba-4a61-8782-71b0725cc752" providerId="ADAL" clId="{2522BE2F-E8CB-421D-85A8-32EE7E635ADA}" dt="2024-09-16T07:33:47.873" v="1347" actId="1076"/>
          <ac:picMkLst>
            <pc:docMk/>
            <pc:sldMk cId="2099690936" sldId="359"/>
            <ac:picMk id="137" creationId="{3C37FA98-ED82-551A-6BC6-AEFDD24E69FB}"/>
          </ac:picMkLst>
        </pc:picChg>
        <pc:picChg chg="add mod">
          <ac:chgData name="Hanneke Vink - van Duren" userId="6a363cd0-5fba-4a61-8782-71b0725cc752" providerId="ADAL" clId="{2522BE2F-E8CB-421D-85A8-32EE7E635ADA}" dt="2024-09-16T07:33:47.873" v="1347" actId="1076"/>
          <ac:picMkLst>
            <pc:docMk/>
            <pc:sldMk cId="2099690936" sldId="359"/>
            <ac:picMk id="138" creationId="{AF56D4CC-B99A-1CC3-AB83-2DF0FE569CE0}"/>
          </ac:picMkLst>
        </pc:picChg>
        <pc:cxnChg chg="del">
          <ac:chgData name="Hanneke Vink - van Duren" userId="6a363cd0-5fba-4a61-8782-71b0725cc752" providerId="ADAL" clId="{2522BE2F-E8CB-421D-85A8-32EE7E635ADA}" dt="2024-09-16T07:21:21.464" v="1289" actId="478"/>
          <ac:cxnSpMkLst>
            <pc:docMk/>
            <pc:sldMk cId="2099690936" sldId="359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1:21.464" v="1289" actId="478"/>
          <ac:cxnSpMkLst>
            <pc:docMk/>
            <pc:sldMk cId="2099690936" sldId="359"/>
            <ac:cxnSpMk id="11" creationId="{3E6BC632-DC33-D0A5-4541-1B9114CE1720}"/>
          </ac:cxnSpMkLst>
        </pc:cxnChg>
        <pc:cxnChg chg="del">
          <ac:chgData name="Hanneke Vink - van Duren" userId="6a363cd0-5fba-4a61-8782-71b0725cc752" providerId="ADAL" clId="{2522BE2F-E8CB-421D-85A8-32EE7E635ADA}" dt="2024-09-16T07:21:21.464" v="1289" actId="478"/>
          <ac:cxnSpMkLst>
            <pc:docMk/>
            <pc:sldMk cId="2099690936" sldId="359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1:21.464" v="1289" actId="478"/>
          <ac:cxnSpMkLst>
            <pc:docMk/>
            <pc:sldMk cId="2099690936" sldId="359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1:21.464" v="1289" actId="478"/>
          <ac:cxnSpMkLst>
            <pc:docMk/>
            <pc:sldMk cId="2099690936" sldId="359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1:21.464" v="1289" actId="478"/>
          <ac:cxnSpMkLst>
            <pc:docMk/>
            <pc:sldMk cId="2099690936" sldId="359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1:21.464" v="1289" actId="478"/>
          <ac:cxnSpMkLst>
            <pc:docMk/>
            <pc:sldMk cId="2099690936" sldId="359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1:21.464" v="1289" actId="478"/>
          <ac:cxnSpMkLst>
            <pc:docMk/>
            <pc:sldMk cId="2099690936" sldId="359"/>
            <ac:cxnSpMk id="44" creationId="{8305135C-2A3B-8CEA-E055-C37FBD0577A4}"/>
          </ac:cxnSpMkLst>
        </pc:cxnChg>
        <pc:cxnChg chg="add mod">
          <ac:chgData name="Hanneke Vink - van Duren" userId="6a363cd0-5fba-4a61-8782-71b0725cc752" providerId="ADAL" clId="{2522BE2F-E8CB-421D-85A8-32EE7E635ADA}" dt="2024-09-16T07:21:22.907" v="1290"/>
          <ac:cxnSpMkLst>
            <pc:docMk/>
            <pc:sldMk cId="2099690936" sldId="359"/>
            <ac:cxnSpMk id="51" creationId="{A0E8BF7B-D333-635E-F9A7-2DB9D5CC224D}"/>
          </ac:cxnSpMkLst>
        </pc:cxnChg>
        <pc:cxnChg chg="add del mod">
          <ac:chgData name="Hanneke Vink - van Duren" userId="6a363cd0-5fba-4a61-8782-71b0725cc752" providerId="ADAL" clId="{2522BE2F-E8CB-421D-85A8-32EE7E635ADA}" dt="2024-09-16T07:32:50.324" v="1337" actId="478"/>
          <ac:cxnSpMkLst>
            <pc:docMk/>
            <pc:sldMk cId="2099690936" sldId="359"/>
            <ac:cxnSpMk id="56" creationId="{65F95C49-921F-29C9-F630-9C198976C48D}"/>
          </ac:cxnSpMkLst>
        </pc:cxnChg>
        <pc:cxnChg chg="add del mod">
          <ac:chgData name="Hanneke Vink - van Duren" userId="6a363cd0-5fba-4a61-8782-71b0725cc752" providerId="ADAL" clId="{2522BE2F-E8CB-421D-85A8-32EE7E635ADA}" dt="2024-09-16T07:33:13.701" v="1340" actId="478"/>
          <ac:cxnSpMkLst>
            <pc:docMk/>
            <pc:sldMk cId="2099690936" sldId="359"/>
            <ac:cxnSpMk id="63" creationId="{DB6A8C86-0B38-B5A5-0979-0162702ACCAB}"/>
          </ac:cxnSpMkLst>
        </pc:cxnChg>
        <pc:cxnChg chg="add del mod">
          <ac:chgData name="Hanneke Vink - van Duren" userId="6a363cd0-5fba-4a61-8782-71b0725cc752" providerId="ADAL" clId="{2522BE2F-E8CB-421D-85A8-32EE7E635ADA}" dt="2024-09-16T07:33:13.701" v="1340" actId="478"/>
          <ac:cxnSpMkLst>
            <pc:docMk/>
            <pc:sldMk cId="2099690936" sldId="359"/>
            <ac:cxnSpMk id="68" creationId="{72D17361-4C51-5E00-AF5D-B6DA73D5B65C}"/>
          </ac:cxnSpMkLst>
        </pc:cxnChg>
        <pc:cxnChg chg="add del mod">
          <ac:chgData name="Hanneke Vink - van Duren" userId="6a363cd0-5fba-4a61-8782-71b0725cc752" providerId="ADAL" clId="{2522BE2F-E8CB-421D-85A8-32EE7E635ADA}" dt="2024-09-16T07:33:37.670" v="1344" actId="478"/>
          <ac:cxnSpMkLst>
            <pc:docMk/>
            <pc:sldMk cId="2099690936" sldId="359"/>
            <ac:cxnSpMk id="75" creationId="{4DFEB33C-B0B1-6C8C-E1DC-579CFC11B7CB}"/>
          </ac:cxnSpMkLst>
        </pc:cxnChg>
        <pc:cxnChg chg="add del mod">
          <ac:chgData name="Hanneke Vink - van Duren" userId="6a363cd0-5fba-4a61-8782-71b0725cc752" providerId="ADAL" clId="{2522BE2F-E8CB-421D-85A8-32EE7E635ADA}" dt="2024-09-16T07:33:37.670" v="1344" actId="478"/>
          <ac:cxnSpMkLst>
            <pc:docMk/>
            <pc:sldMk cId="2099690936" sldId="359"/>
            <ac:cxnSpMk id="80" creationId="{F0AA89D8-A001-9D56-4A67-5E107FE8EF5B}"/>
          </ac:cxnSpMkLst>
        </pc:cxnChg>
        <pc:cxnChg chg="add del mod">
          <ac:chgData name="Hanneke Vink - van Duren" userId="6a363cd0-5fba-4a61-8782-71b0725cc752" providerId="ADAL" clId="{2522BE2F-E8CB-421D-85A8-32EE7E635ADA}" dt="2024-09-16T07:33:37.670" v="1344" actId="478"/>
          <ac:cxnSpMkLst>
            <pc:docMk/>
            <pc:sldMk cId="2099690936" sldId="359"/>
            <ac:cxnSpMk id="87" creationId="{D1C10C31-39EF-DB72-C64C-335AE3F2840B}"/>
          </ac:cxnSpMkLst>
        </pc:cxnChg>
        <pc:cxnChg chg="add del mod">
          <ac:chgData name="Hanneke Vink - van Duren" userId="6a363cd0-5fba-4a61-8782-71b0725cc752" providerId="ADAL" clId="{2522BE2F-E8CB-421D-85A8-32EE7E635ADA}" dt="2024-09-16T07:33:37.670" v="1344" actId="478"/>
          <ac:cxnSpMkLst>
            <pc:docMk/>
            <pc:sldMk cId="2099690936" sldId="359"/>
            <ac:cxnSpMk id="92" creationId="{4828257D-7972-D917-0D6C-4F280A72ED67}"/>
          </ac:cxnSpMkLst>
        </pc:cxnChg>
        <pc:cxnChg chg="add mod">
          <ac:chgData name="Hanneke Vink - van Duren" userId="6a363cd0-5fba-4a61-8782-71b0725cc752" providerId="ADAL" clId="{2522BE2F-E8CB-421D-85A8-32EE7E635ADA}" dt="2024-09-16T07:32:59.947" v="1339" actId="1076"/>
          <ac:cxnSpMkLst>
            <pc:docMk/>
            <pc:sldMk cId="2099690936" sldId="359"/>
            <ac:cxnSpMk id="99" creationId="{D4C5353D-82CC-0363-D99E-1F5903D92823}"/>
          </ac:cxnSpMkLst>
        </pc:cxnChg>
        <pc:cxnChg chg="add mod">
          <ac:chgData name="Hanneke Vink - van Duren" userId="6a363cd0-5fba-4a61-8782-71b0725cc752" providerId="ADAL" clId="{2522BE2F-E8CB-421D-85A8-32EE7E635ADA}" dt="2024-09-16T07:33:28" v="1343" actId="1076"/>
          <ac:cxnSpMkLst>
            <pc:docMk/>
            <pc:sldMk cId="2099690936" sldId="359"/>
            <ac:cxnSpMk id="105" creationId="{BFC9A68C-8962-E2FD-2A89-25FB55938E6B}"/>
          </ac:cxnSpMkLst>
        </pc:cxnChg>
        <pc:cxnChg chg="add mod">
          <ac:chgData name="Hanneke Vink - van Duren" userId="6a363cd0-5fba-4a61-8782-71b0725cc752" providerId="ADAL" clId="{2522BE2F-E8CB-421D-85A8-32EE7E635ADA}" dt="2024-09-16T07:33:28" v="1343" actId="1076"/>
          <ac:cxnSpMkLst>
            <pc:docMk/>
            <pc:sldMk cId="2099690936" sldId="359"/>
            <ac:cxnSpMk id="111" creationId="{5ABAC31C-79BE-5D63-B471-9F6B41893E0C}"/>
          </ac:cxnSpMkLst>
        </pc:cxnChg>
        <pc:cxnChg chg="add mod">
          <ac:chgData name="Hanneke Vink - van Duren" userId="6a363cd0-5fba-4a61-8782-71b0725cc752" providerId="ADAL" clId="{2522BE2F-E8CB-421D-85A8-32EE7E635ADA}" dt="2024-09-16T07:33:47.873" v="1347" actId="1076"/>
          <ac:cxnSpMkLst>
            <pc:docMk/>
            <pc:sldMk cId="2099690936" sldId="359"/>
            <ac:cxnSpMk id="117" creationId="{5806C953-FBE2-B2A2-F3B3-51AD813AE460}"/>
          </ac:cxnSpMkLst>
        </pc:cxnChg>
        <pc:cxnChg chg="add mod">
          <ac:chgData name="Hanneke Vink - van Duren" userId="6a363cd0-5fba-4a61-8782-71b0725cc752" providerId="ADAL" clId="{2522BE2F-E8CB-421D-85A8-32EE7E635ADA}" dt="2024-09-16T07:33:47.873" v="1347" actId="1076"/>
          <ac:cxnSpMkLst>
            <pc:docMk/>
            <pc:sldMk cId="2099690936" sldId="359"/>
            <ac:cxnSpMk id="123" creationId="{DCCDDE1C-E4FD-E100-ADC1-D84F1F209ACB}"/>
          </ac:cxnSpMkLst>
        </pc:cxnChg>
        <pc:cxnChg chg="add mod">
          <ac:chgData name="Hanneke Vink - van Duren" userId="6a363cd0-5fba-4a61-8782-71b0725cc752" providerId="ADAL" clId="{2522BE2F-E8CB-421D-85A8-32EE7E635ADA}" dt="2024-09-16T07:33:47.873" v="1347" actId="1076"/>
          <ac:cxnSpMkLst>
            <pc:docMk/>
            <pc:sldMk cId="2099690936" sldId="359"/>
            <ac:cxnSpMk id="129" creationId="{84EDA4C0-49BD-D2D8-0984-D374B2EF3AD5}"/>
          </ac:cxnSpMkLst>
        </pc:cxnChg>
        <pc:cxnChg chg="add mod">
          <ac:chgData name="Hanneke Vink - van Duren" userId="6a363cd0-5fba-4a61-8782-71b0725cc752" providerId="ADAL" clId="{2522BE2F-E8CB-421D-85A8-32EE7E635ADA}" dt="2024-09-16T07:33:47.873" v="1347" actId="1076"/>
          <ac:cxnSpMkLst>
            <pc:docMk/>
            <pc:sldMk cId="2099690936" sldId="359"/>
            <ac:cxnSpMk id="135" creationId="{C2DC007B-D753-F9B1-D61B-6149B23662FF}"/>
          </ac:cxnSpMkLst>
        </pc:cxnChg>
      </pc:sldChg>
      <pc:sldChg chg="del">
        <pc:chgData name="Hanneke Vink - van Duren" userId="6a363cd0-5fba-4a61-8782-71b0725cc752" providerId="ADAL" clId="{2522BE2F-E8CB-421D-85A8-32EE7E635ADA}" dt="2024-09-13T07:07:02.338" v="965" actId="47"/>
        <pc:sldMkLst>
          <pc:docMk/>
          <pc:sldMk cId="4126791430" sldId="360"/>
        </pc:sldMkLst>
      </pc:sldChg>
      <pc:sldChg chg="addSp delSp modSp add mod">
        <pc:chgData name="Hanneke Vink - van Duren" userId="6a363cd0-5fba-4a61-8782-71b0725cc752" providerId="ADAL" clId="{2522BE2F-E8CB-421D-85A8-32EE7E635ADA}" dt="2024-09-16T07:35:52.048" v="1366"/>
        <pc:sldMkLst>
          <pc:docMk/>
          <pc:sldMk cId="2767419408" sldId="361"/>
        </pc:sldMkLst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10" creationId="{751BEF15-8F09-2A34-EFF6-C13C72EA480C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12" creationId="{BFE8BA80-CBCF-418E-709B-F2504646BD5F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14" creationId="{4110ADEE-BCE1-8057-F431-8668780CFC2D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15" creationId="{854B5BE7-A14C-5DD7-9930-FD4936F83692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0:36.011" v="1277" actId="478"/>
          <ac:spMkLst>
            <pc:docMk/>
            <pc:sldMk cId="2767419408" sldId="361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47" creationId="{3477B185-0AB4-99DA-EAC6-AA357C290439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49" creationId="{0DD1C03B-4C7C-29D0-F1B0-F87DE18352A5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52" creationId="{ECDAA9B9-8A60-774B-AE66-E7238FB678A2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53" creationId="{4B5B381D-867B-B5DC-C74D-DF99E7192EFC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54" creationId="{0FC7BB1B-9126-E5B2-9DE6-B52164092543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56" creationId="{47833C01-539A-DF47-8C7A-D23F2891219D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59" creationId="{F060046D-B076-D9FD-71A1-2B62BBD583B5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61" creationId="{05B79288-5E36-1EBB-BAD8-E01C8C2D8AD3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64" creationId="{5A6F9F2D-1B62-D1AB-3C1C-71AF2A58373C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65" creationId="{20F35D26-06ED-1564-7006-81485776C545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66" creationId="{D88230FA-95CA-EAA8-557F-78E334AF3360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68" creationId="{CD1CE069-221F-FB1C-A7E7-F10D15A2762A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71" creationId="{FDC2D71B-59DF-40D9-211F-92FB0D70E1D8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73" creationId="{4ED48A2C-55B4-8E4F-5A62-C3F4FF906950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76" creationId="{E862E78D-20A8-E92A-9E40-E14F78CA24B1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77" creationId="{A6C552C0-2F55-5E15-9A08-0B26E9368145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78" creationId="{6826C58E-E9BB-5728-A928-D55B6EADF901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80" creationId="{41D4BF17-36A1-7882-9883-2CB8BD1C6DA0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83" creationId="{4ECE0CB2-10EA-5670-8187-C37831CFB79C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85" creationId="{69059D4D-A6FE-B4D3-E77F-E8E09D604C00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88" creationId="{C4D6A6FC-252A-2670-52E5-9F4BBC302ACD}"/>
          </ac:spMkLst>
        </pc:spChg>
        <pc:spChg chg="add del mod">
          <ac:chgData name="Hanneke Vink - van Duren" userId="6a363cd0-5fba-4a61-8782-71b0725cc752" providerId="ADAL" clId="{2522BE2F-E8CB-421D-85A8-32EE7E635ADA}" dt="2024-09-16T07:35:50.503" v="1365" actId="478"/>
          <ac:spMkLst>
            <pc:docMk/>
            <pc:sldMk cId="2767419408" sldId="361"/>
            <ac:spMk id="89" creationId="{EF314060-13E4-3527-48E8-569960DE9C8E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90" creationId="{FE64C67B-DB99-D7EE-EB30-68E8EDF65C74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92" creationId="{DC31062B-2A5C-F5AC-9BD9-F27490F41E5D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95" creationId="{7FFBD22F-BD7D-AF88-B2C7-A702C5C6D44D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96" creationId="{2AAD78D9-A53C-66A5-1D22-624D1977EBC6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98" creationId="{7F0F67ED-79B7-2C52-617E-21D0A2393F47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01" creationId="{1AFA61CB-0D88-7F70-EF60-FA4AE4CE8FA3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02" creationId="{FDB32D79-D23A-DC7C-ED09-399146899276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04" creationId="{D519B05F-4BAE-7156-E1AE-BC8728C0E9C8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07" creationId="{74253C84-BCF7-CDCE-A527-74BCB02F0A99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08" creationId="{67195E18-DE60-27D8-063D-605E5D9B2986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10" creationId="{5FF11BE6-D478-66EF-E16C-382DC29F1DBD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13" creationId="{BEFE6C6D-AF16-785E-227E-E0E6DED7125B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14" creationId="{F909C4A6-AEDE-3CD9-D431-62A6210AA728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16" creationId="{D66F3B68-C8F9-A9E8-2CC2-78548F0128A7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19" creationId="{479F4EE8-9C78-9A26-7208-05DCEC9A72F2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20" creationId="{B0876CD1-5313-0EF1-455D-F4302DB1BCBC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22" creationId="{76E423F2-1010-E9D2-A2DE-B82568B4F045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25" creationId="{AF6524A6-5B99-3B16-9B0B-D6D3C76E9202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26" creationId="{FF8B563D-A3F4-A571-C17F-C4B3675579E3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28" creationId="{276409A2-76D0-2238-FEFD-A7B43CF41D4C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31" creationId="{ACF9F02F-FC24-83E6-6E21-2FAB7DD2C55D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32" creationId="{0132272A-7F4C-E741-0BE8-55209C0661C9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34" creationId="{71CAE27C-5907-7F21-2559-359B2221A0B8}"/>
          </ac:spMkLst>
        </pc:spChg>
        <pc:spChg chg="add mod">
          <ac:chgData name="Hanneke Vink - van Duren" userId="6a363cd0-5fba-4a61-8782-71b0725cc752" providerId="ADAL" clId="{2522BE2F-E8CB-421D-85A8-32EE7E635ADA}" dt="2024-09-16T07:35:52.048" v="1366"/>
          <ac:spMkLst>
            <pc:docMk/>
            <pc:sldMk cId="2767419408" sldId="361"/>
            <ac:spMk id="137" creationId="{3ADF49F4-A6ED-4623-EEF1-3D333A138723}"/>
          </ac:spMkLst>
        </pc:spChg>
        <pc:picChg chg="del">
          <ac:chgData name="Hanneke Vink - van Duren" userId="6a363cd0-5fba-4a61-8782-71b0725cc752" providerId="ADAL" clId="{2522BE2F-E8CB-421D-85A8-32EE7E635ADA}" dt="2024-09-16T07:20:36.011" v="1277" actId="478"/>
          <ac:picMkLst>
            <pc:docMk/>
            <pc:sldMk cId="2767419408" sldId="361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0:36.011" v="1277" actId="478"/>
          <ac:picMkLst>
            <pc:docMk/>
            <pc:sldMk cId="2767419408" sldId="361"/>
            <ac:picMk id="16" creationId="{0B568C70-9EA0-62AF-7A45-E0AE0D33F74E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17" creationId="{03F8D59B-FF8D-CBB9-A803-0DF9688A6FF6}"/>
          </ac:picMkLst>
        </pc:picChg>
        <pc:picChg chg="del">
          <ac:chgData name="Hanneke Vink - van Duren" userId="6a363cd0-5fba-4a61-8782-71b0725cc752" providerId="ADAL" clId="{2522BE2F-E8CB-421D-85A8-32EE7E635ADA}" dt="2024-09-16T07:20:36.011" v="1277" actId="478"/>
          <ac:picMkLst>
            <pc:docMk/>
            <pc:sldMk cId="2767419408" sldId="361"/>
            <ac:picMk id="22" creationId="{13B1DC5D-C64A-81CE-3623-6A243F3ECA81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26" creationId="{C0DA762A-1538-4993-8CD7-969A337F4F03}"/>
          </ac:picMkLst>
        </pc:picChg>
        <pc:picChg chg="del">
          <ac:chgData name="Hanneke Vink - van Duren" userId="6a363cd0-5fba-4a61-8782-71b0725cc752" providerId="ADAL" clId="{2522BE2F-E8CB-421D-85A8-32EE7E635ADA}" dt="2024-09-16T07:20:36.011" v="1277" actId="478"/>
          <ac:picMkLst>
            <pc:docMk/>
            <pc:sldMk cId="2767419408" sldId="361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0:36.011" v="1277" actId="478"/>
          <ac:picMkLst>
            <pc:docMk/>
            <pc:sldMk cId="2767419408" sldId="361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0:36.011" v="1277" actId="478"/>
          <ac:picMkLst>
            <pc:docMk/>
            <pc:sldMk cId="2767419408" sldId="361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0:36.011" v="1277" actId="478"/>
          <ac:picMkLst>
            <pc:docMk/>
            <pc:sldMk cId="2767419408" sldId="361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0:36.011" v="1277" actId="478"/>
          <ac:picMkLst>
            <pc:docMk/>
            <pc:sldMk cId="2767419408" sldId="361"/>
            <ac:picMk id="46" creationId="{FB183B90-102E-6371-E0E4-359E65CF2B14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50" creationId="{88B554FB-8CF2-480D-6D1F-808357654097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51" creationId="{F63DF698-522E-6665-747B-D767B61A52C2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57" creationId="{3EEAA7BA-2E87-5F16-BE19-B80586232D95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58" creationId="{E5C854A3-1E62-5E79-BA08-68D8065965B2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62" creationId="{9390EEE9-2B3D-43E4-3B99-BF265E90B3F2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63" creationId="{651994C6-E855-0BD8-71A0-5503F5D86865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69" creationId="{95F839E3-FFF2-EEAB-3139-C265DF38FAB7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70" creationId="{27821B91-F5B6-5D01-73DB-89A5215B2B2C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74" creationId="{F54429CD-C9E6-E955-F253-5135BC30EA3E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75" creationId="{F78C083F-C370-F76B-228C-BAB102F677AE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81" creationId="{8ACB2D81-AEE2-AB77-A495-69B2CCC8B64D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82" creationId="{6F31016E-E2A5-6028-EF89-E17A625BEA11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86" creationId="{F96E4CEF-3080-A589-61FC-F74D37A9CCE4}"/>
          </ac:picMkLst>
        </pc:picChg>
        <pc:picChg chg="add del mod">
          <ac:chgData name="Hanneke Vink - van Duren" userId="6a363cd0-5fba-4a61-8782-71b0725cc752" providerId="ADAL" clId="{2522BE2F-E8CB-421D-85A8-32EE7E635ADA}" dt="2024-09-16T07:35:50.503" v="1365" actId="478"/>
          <ac:picMkLst>
            <pc:docMk/>
            <pc:sldMk cId="2767419408" sldId="361"/>
            <ac:picMk id="87" creationId="{3D69B9CD-C7EF-77B2-29A9-4DC855221CFB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93" creationId="{2A0F0809-5635-92A9-71A2-6C29F18AC09D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94" creationId="{0F3AD7F2-F9E6-9840-3ED4-C1606F97CAAC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99" creationId="{7A81EAA7-27AA-FA74-9097-42E7C3738D41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00" creationId="{2AECBC47-4A2C-F961-E5E6-4C0ECD08EC34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05" creationId="{A258152F-C111-C4D1-A193-1FB6736C4CC0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06" creationId="{4BE90CC0-DF80-7EF7-C9D6-6468EA250B8C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11" creationId="{180E911F-25F4-7F12-2853-E2F774EB3103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12" creationId="{22B4BF4E-4D22-AD4F-D8B3-2FD373393DB0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17" creationId="{AE660007-850D-9574-03D1-5BC4E860EF58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18" creationId="{6C7DEA72-6D64-3B76-E8EC-0903B9EB9503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23" creationId="{6F1F3EA0-94CE-C776-9054-5753A644A75C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24" creationId="{484F72AF-17C9-247B-457B-5DA7C0B774C5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29" creationId="{91E334FA-95C5-8D9F-45C2-9826C0EA8F4A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30" creationId="{270850FF-B60C-80BB-2DBC-E8DD5079FE34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35" creationId="{05995807-2931-5D35-BB42-8B48B2A2B464}"/>
          </ac:picMkLst>
        </pc:picChg>
        <pc:picChg chg="add mod">
          <ac:chgData name="Hanneke Vink - van Duren" userId="6a363cd0-5fba-4a61-8782-71b0725cc752" providerId="ADAL" clId="{2522BE2F-E8CB-421D-85A8-32EE7E635ADA}" dt="2024-09-16T07:35:52.048" v="1366"/>
          <ac:picMkLst>
            <pc:docMk/>
            <pc:sldMk cId="2767419408" sldId="361"/>
            <ac:picMk id="136" creationId="{32FC6586-508B-6EB8-C6C6-322A37736884}"/>
          </ac:picMkLst>
        </pc:picChg>
        <pc:cxnChg chg="del">
          <ac:chgData name="Hanneke Vink - van Duren" userId="6a363cd0-5fba-4a61-8782-71b0725cc752" providerId="ADAL" clId="{2522BE2F-E8CB-421D-85A8-32EE7E635ADA}" dt="2024-09-16T07:20:36.011" v="1277" actId="478"/>
          <ac:cxnSpMkLst>
            <pc:docMk/>
            <pc:sldMk cId="2767419408" sldId="361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0:36.011" v="1277" actId="478"/>
          <ac:cxnSpMkLst>
            <pc:docMk/>
            <pc:sldMk cId="2767419408" sldId="361"/>
            <ac:cxnSpMk id="11" creationId="{3E6BC632-DC33-D0A5-4541-1B9114CE1720}"/>
          </ac:cxnSpMkLst>
        </pc:cxnChg>
        <pc:cxnChg chg="add del mod">
          <ac:chgData name="Hanneke Vink - van Duren" userId="6a363cd0-5fba-4a61-8782-71b0725cc752" providerId="ADAL" clId="{2522BE2F-E8CB-421D-85A8-32EE7E635ADA}" dt="2024-09-16T07:35:50.503" v="1365" actId="478"/>
          <ac:cxnSpMkLst>
            <pc:docMk/>
            <pc:sldMk cId="2767419408" sldId="361"/>
            <ac:cxnSpMk id="13" creationId="{48652658-4E5D-B412-EA6B-19AEA1164265}"/>
          </ac:cxnSpMkLst>
        </pc:cxnChg>
        <pc:cxnChg chg="del">
          <ac:chgData name="Hanneke Vink - van Duren" userId="6a363cd0-5fba-4a61-8782-71b0725cc752" providerId="ADAL" clId="{2522BE2F-E8CB-421D-85A8-32EE7E635ADA}" dt="2024-09-16T07:20:36.011" v="1277" actId="478"/>
          <ac:cxnSpMkLst>
            <pc:docMk/>
            <pc:sldMk cId="2767419408" sldId="361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0:36.011" v="1277" actId="478"/>
          <ac:cxnSpMkLst>
            <pc:docMk/>
            <pc:sldMk cId="2767419408" sldId="361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0:36.011" v="1277" actId="478"/>
          <ac:cxnSpMkLst>
            <pc:docMk/>
            <pc:sldMk cId="2767419408" sldId="361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0:36.011" v="1277" actId="478"/>
          <ac:cxnSpMkLst>
            <pc:docMk/>
            <pc:sldMk cId="2767419408" sldId="361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0:36.011" v="1277" actId="478"/>
          <ac:cxnSpMkLst>
            <pc:docMk/>
            <pc:sldMk cId="2767419408" sldId="361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0:36.011" v="1277" actId="478"/>
          <ac:cxnSpMkLst>
            <pc:docMk/>
            <pc:sldMk cId="2767419408" sldId="361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5:50.503" v="1365" actId="478"/>
          <ac:cxnSpMkLst>
            <pc:docMk/>
            <pc:sldMk cId="2767419408" sldId="361"/>
            <ac:cxnSpMk id="48" creationId="{D7828558-2B37-DD50-D2A7-D803D76D6F22}"/>
          </ac:cxnSpMkLst>
        </pc:cxnChg>
        <pc:cxnChg chg="add del mod">
          <ac:chgData name="Hanneke Vink - van Duren" userId="6a363cd0-5fba-4a61-8782-71b0725cc752" providerId="ADAL" clId="{2522BE2F-E8CB-421D-85A8-32EE7E635ADA}" dt="2024-09-16T07:35:50.503" v="1365" actId="478"/>
          <ac:cxnSpMkLst>
            <pc:docMk/>
            <pc:sldMk cId="2767419408" sldId="361"/>
            <ac:cxnSpMk id="55" creationId="{4E4F5018-27BA-BEFC-A2D5-8A6F6B05A7CD}"/>
          </ac:cxnSpMkLst>
        </pc:cxnChg>
        <pc:cxnChg chg="add del mod">
          <ac:chgData name="Hanneke Vink - van Duren" userId="6a363cd0-5fba-4a61-8782-71b0725cc752" providerId="ADAL" clId="{2522BE2F-E8CB-421D-85A8-32EE7E635ADA}" dt="2024-09-16T07:35:50.503" v="1365" actId="478"/>
          <ac:cxnSpMkLst>
            <pc:docMk/>
            <pc:sldMk cId="2767419408" sldId="361"/>
            <ac:cxnSpMk id="60" creationId="{65245D95-2DC9-028F-07B5-99ADFDC63129}"/>
          </ac:cxnSpMkLst>
        </pc:cxnChg>
        <pc:cxnChg chg="add del mod">
          <ac:chgData name="Hanneke Vink - van Duren" userId="6a363cd0-5fba-4a61-8782-71b0725cc752" providerId="ADAL" clId="{2522BE2F-E8CB-421D-85A8-32EE7E635ADA}" dt="2024-09-16T07:35:50.503" v="1365" actId="478"/>
          <ac:cxnSpMkLst>
            <pc:docMk/>
            <pc:sldMk cId="2767419408" sldId="361"/>
            <ac:cxnSpMk id="67" creationId="{A4603053-3A38-90FB-46D9-2F77BBA013CD}"/>
          </ac:cxnSpMkLst>
        </pc:cxnChg>
        <pc:cxnChg chg="add del mod">
          <ac:chgData name="Hanneke Vink - van Duren" userId="6a363cd0-5fba-4a61-8782-71b0725cc752" providerId="ADAL" clId="{2522BE2F-E8CB-421D-85A8-32EE7E635ADA}" dt="2024-09-16T07:35:50.503" v="1365" actId="478"/>
          <ac:cxnSpMkLst>
            <pc:docMk/>
            <pc:sldMk cId="2767419408" sldId="361"/>
            <ac:cxnSpMk id="72" creationId="{7E1F881A-20C8-CD43-F295-0A63C3C9D931}"/>
          </ac:cxnSpMkLst>
        </pc:cxnChg>
        <pc:cxnChg chg="add del mod">
          <ac:chgData name="Hanneke Vink - van Duren" userId="6a363cd0-5fba-4a61-8782-71b0725cc752" providerId="ADAL" clId="{2522BE2F-E8CB-421D-85A8-32EE7E635ADA}" dt="2024-09-16T07:35:50.503" v="1365" actId="478"/>
          <ac:cxnSpMkLst>
            <pc:docMk/>
            <pc:sldMk cId="2767419408" sldId="361"/>
            <ac:cxnSpMk id="79" creationId="{49CAF7CC-D153-654F-E3CD-62F0DC95E26C}"/>
          </ac:cxnSpMkLst>
        </pc:cxnChg>
        <pc:cxnChg chg="add del mod">
          <ac:chgData name="Hanneke Vink - van Duren" userId="6a363cd0-5fba-4a61-8782-71b0725cc752" providerId="ADAL" clId="{2522BE2F-E8CB-421D-85A8-32EE7E635ADA}" dt="2024-09-16T07:35:50.503" v="1365" actId="478"/>
          <ac:cxnSpMkLst>
            <pc:docMk/>
            <pc:sldMk cId="2767419408" sldId="361"/>
            <ac:cxnSpMk id="84" creationId="{4799D0EF-67D9-216A-9028-F7CF6E43E8C9}"/>
          </ac:cxnSpMkLst>
        </pc:cxnChg>
        <pc:cxnChg chg="add mod">
          <ac:chgData name="Hanneke Vink - van Duren" userId="6a363cd0-5fba-4a61-8782-71b0725cc752" providerId="ADAL" clId="{2522BE2F-E8CB-421D-85A8-32EE7E635ADA}" dt="2024-09-16T07:35:52.048" v="1366"/>
          <ac:cxnSpMkLst>
            <pc:docMk/>
            <pc:sldMk cId="2767419408" sldId="361"/>
            <ac:cxnSpMk id="91" creationId="{DE703472-A314-EB12-E6AB-93F797635FFA}"/>
          </ac:cxnSpMkLst>
        </pc:cxnChg>
        <pc:cxnChg chg="add mod">
          <ac:chgData name="Hanneke Vink - van Duren" userId="6a363cd0-5fba-4a61-8782-71b0725cc752" providerId="ADAL" clId="{2522BE2F-E8CB-421D-85A8-32EE7E635ADA}" dt="2024-09-16T07:35:52.048" v="1366"/>
          <ac:cxnSpMkLst>
            <pc:docMk/>
            <pc:sldMk cId="2767419408" sldId="361"/>
            <ac:cxnSpMk id="97" creationId="{08C7BC63-888A-33FB-C1C1-65ACF1802D15}"/>
          </ac:cxnSpMkLst>
        </pc:cxnChg>
        <pc:cxnChg chg="add mod">
          <ac:chgData name="Hanneke Vink - van Duren" userId="6a363cd0-5fba-4a61-8782-71b0725cc752" providerId="ADAL" clId="{2522BE2F-E8CB-421D-85A8-32EE7E635ADA}" dt="2024-09-16T07:35:52.048" v="1366"/>
          <ac:cxnSpMkLst>
            <pc:docMk/>
            <pc:sldMk cId="2767419408" sldId="361"/>
            <ac:cxnSpMk id="103" creationId="{AD1177CE-96DD-949B-3665-38198BC565A5}"/>
          </ac:cxnSpMkLst>
        </pc:cxnChg>
        <pc:cxnChg chg="add mod">
          <ac:chgData name="Hanneke Vink - van Duren" userId="6a363cd0-5fba-4a61-8782-71b0725cc752" providerId="ADAL" clId="{2522BE2F-E8CB-421D-85A8-32EE7E635ADA}" dt="2024-09-16T07:35:52.048" v="1366"/>
          <ac:cxnSpMkLst>
            <pc:docMk/>
            <pc:sldMk cId="2767419408" sldId="361"/>
            <ac:cxnSpMk id="109" creationId="{5A95AAF5-FBCA-F37F-015A-1B0227F11827}"/>
          </ac:cxnSpMkLst>
        </pc:cxnChg>
        <pc:cxnChg chg="add mod">
          <ac:chgData name="Hanneke Vink - van Duren" userId="6a363cd0-5fba-4a61-8782-71b0725cc752" providerId="ADAL" clId="{2522BE2F-E8CB-421D-85A8-32EE7E635ADA}" dt="2024-09-16T07:35:52.048" v="1366"/>
          <ac:cxnSpMkLst>
            <pc:docMk/>
            <pc:sldMk cId="2767419408" sldId="361"/>
            <ac:cxnSpMk id="115" creationId="{5A7253A8-4DAC-FE77-E026-20B86C702A09}"/>
          </ac:cxnSpMkLst>
        </pc:cxnChg>
        <pc:cxnChg chg="add mod">
          <ac:chgData name="Hanneke Vink - van Duren" userId="6a363cd0-5fba-4a61-8782-71b0725cc752" providerId="ADAL" clId="{2522BE2F-E8CB-421D-85A8-32EE7E635ADA}" dt="2024-09-16T07:35:52.048" v="1366"/>
          <ac:cxnSpMkLst>
            <pc:docMk/>
            <pc:sldMk cId="2767419408" sldId="361"/>
            <ac:cxnSpMk id="121" creationId="{31C63B3C-7E42-2185-9ACF-888A3432E692}"/>
          </ac:cxnSpMkLst>
        </pc:cxnChg>
        <pc:cxnChg chg="add mod">
          <ac:chgData name="Hanneke Vink - van Duren" userId="6a363cd0-5fba-4a61-8782-71b0725cc752" providerId="ADAL" clId="{2522BE2F-E8CB-421D-85A8-32EE7E635ADA}" dt="2024-09-16T07:35:52.048" v="1366"/>
          <ac:cxnSpMkLst>
            <pc:docMk/>
            <pc:sldMk cId="2767419408" sldId="361"/>
            <ac:cxnSpMk id="127" creationId="{AD4B86EE-AD9A-2B80-A4F8-5C033A35EE09}"/>
          </ac:cxnSpMkLst>
        </pc:cxnChg>
        <pc:cxnChg chg="add mod">
          <ac:chgData name="Hanneke Vink - van Duren" userId="6a363cd0-5fba-4a61-8782-71b0725cc752" providerId="ADAL" clId="{2522BE2F-E8CB-421D-85A8-32EE7E635ADA}" dt="2024-09-16T07:35:52.048" v="1366"/>
          <ac:cxnSpMkLst>
            <pc:docMk/>
            <pc:sldMk cId="2767419408" sldId="361"/>
            <ac:cxnSpMk id="133" creationId="{B1181844-56DE-DBEF-5FEA-FAAFF807C876}"/>
          </ac:cxnSpMkLst>
        </pc:cxnChg>
      </pc:sldChg>
      <pc:sldChg chg="add">
        <pc:chgData name="Hanneke Vink - van Duren" userId="6a363cd0-5fba-4a61-8782-71b0725cc752" providerId="ADAL" clId="{2522BE2F-E8CB-421D-85A8-32EE7E635ADA}" dt="2024-09-13T06:49:11.111" v="873"/>
        <pc:sldMkLst>
          <pc:docMk/>
          <pc:sldMk cId="1272336201" sldId="362"/>
        </pc:sldMkLst>
      </pc:sldChg>
      <pc:sldChg chg="addSp delSp modSp add mod">
        <pc:chgData name="Hanneke Vink - van Duren" userId="6a363cd0-5fba-4a61-8782-71b0725cc752" providerId="ADAL" clId="{2522BE2F-E8CB-421D-85A8-32EE7E635ADA}" dt="2024-09-16T07:35:33.932" v="1362"/>
        <pc:sldMkLst>
          <pc:docMk/>
          <pc:sldMk cId="3805483695" sldId="363"/>
        </pc:sldMkLst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10" creationId="{751BEF15-8F09-2A34-EFF6-C13C72EA480C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12" creationId="{CB38932B-2BC6-FF6C-E758-87C57BC80AD5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14" creationId="{4110ADEE-BCE1-8057-F431-8668780CFC2D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15" creationId="{514B8CEE-4B62-E43A-6B14-A4EAAD831A2A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0:51.167" v="1281" actId="478"/>
          <ac:spMkLst>
            <pc:docMk/>
            <pc:sldMk cId="3805483695" sldId="363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47" creationId="{D945C3B0-784D-1AC7-16C4-976566704E15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49" creationId="{5D3EA8AF-0971-610B-70D0-2E4D1C126F4F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52" creationId="{2D251F34-64B8-4B79-880D-60D93FFD453D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53" creationId="{F27A8D27-7146-F40D-A9C8-B827F668A3FF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54" creationId="{96B551F5-1F3C-98A2-44F8-523B75DFAD81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56" creationId="{44C68E64-259B-B654-536F-BEDE1BAEB9C1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59" creationId="{D547531E-56FB-6CB4-90D6-647C345E8067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61" creationId="{E2634E1A-8832-E93F-4627-58DB8F35CD95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64" creationId="{4E596554-7B98-4501-D2F0-9A1C26920065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65" creationId="{30FF70AC-30C4-7A83-AF25-5CF863D0CC93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66" creationId="{3B8605B2-071E-B90C-9E1D-70F716F8E076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68" creationId="{720B0A7B-CB5D-1117-B16E-F7DF6CA1D226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71" creationId="{097C4837-A38C-F7E9-0EA3-8E783B118576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73" creationId="{B686FD6B-12A1-A3AD-25B6-18269427E5DE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76" creationId="{874CED31-4405-C2CE-576B-90C9F7AC34F7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77" creationId="{6772B490-9011-44B8-FFC2-3D008E5C8186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78" creationId="{343E6873-06A7-DEE9-F813-DDBF792AC680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80" creationId="{A9892C02-480D-F6C0-4AE1-3366582FB506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83" creationId="{C25D6471-8A49-E618-C375-AAD82D35DF34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85" creationId="{D65BFC5A-CC01-964B-94BF-72BB6D094981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88" creationId="{1A1EB751-BBD6-E7AD-4C49-FC883DA0DB6F}"/>
          </ac:spMkLst>
        </pc:spChg>
        <pc:spChg chg="add del mod">
          <ac:chgData name="Hanneke Vink - van Duren" userId="6a363cd0-5fba-4a61-8782-71b0725cc752" providerId="ADAL" clId="{2522BE2F-E8CB-421D-85A8-32EE7E635ADA}" dt="2024-09-16T07:35:32.410" v="1361" actId="478"/>
          <ac:spMkLst>
            <pc:docMk/>
            <pc:sldMk cId="3805483695" sldId="363"/>
            <ac:spMk id="89" creationId="{A02C5108-024B-AEC1-E063-F3A2DFF6F634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90" creationId="{2063FDD6-3934-1A27-87AC-B4419BEFFC79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92" creationId="{CA256885-0C2C-2A78-C1B3-C4556C724135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95" creationId="{CADACCDC-DA1D-F414-1FC4-3C97B29E6DC4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96" creationId="{3DFBA2F3-7325-4AB4-21A0-C23B6DAE1CC6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98" creationId="{F522027C-3269-9AC8-4F3E-8275EF0F65A7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01" creationId="{90F66569-DD5A-F95F-E99E-6D5DABB15961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02" creationId="{5BF4B296-E157-6E5A-9F1D-D68B99E34987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04" creationId="{A107E7C3-6636-76CC-5715-5BB0B031112B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07" creationId="{62D34C06-5E66-D8AD-A930-7B4F1FDD68EB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08" creationId="{2CAF0081-2CB4-C060-650A-396AA15A967D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10" creationId="{44A66450-C464-8BC7-F913-CF2ACC16C9C7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13" creationId="{CDFFBE7D-8E85-1661-2FE1-319FBED0B071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14" creationId="{BF5886FF-8781-FF2C-4E36-A9DAB2CA19F4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16" creationId="{20580E89-2AC2-6F38-A9B2-E21B50A1E9CE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19" creationId="{A3E4D011-AF8D-BF11-5027-FE93D77B9634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20" creationId="{E5D40DC7-CD16-C01D-4F73-246B36523A59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22" creationId="{2FBA63F9-D526-22E5-F0C8-E8BA20B26621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25" creationId="{222030E7-271D-C7A2-AFFB-560A4C6D623F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26" creationId="{397F5318-9A62-572A-5A83-ED32739CE556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28" creationId="{E7FAD0C5-1D94-7239-A600-637AE8892511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31" creationId="{C20BE832-D987-A632-AD79-BC783DB55E47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32" creationId="{959A6775-D3F2-B43C-1B23-E9FB5A745E3C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34" creationId="{75B62B67-09FD-8F1F-8052-9F6C28EEF14E}"/>
          </ac:spMkLst>
        </pc:spChg>
        <pc:spChg chg="add mod">
          <ac:chgData name="Hanneke Vink - van Duren" userId="6a363cd0-5fba-4a61-8782-71b0725cc752" providerId="ADAL" clId="{2522BE2F-E8CB-421D-85A8-32EE7E635ADA}" dt="2024-09-16T07:35:33.932" v="1362"/>
          <ac:spMkLst>
            <pc:docMk/>
            <pc:sldMk cId="3805483695" sldId="363"/>
            <ac:spMk id="137" creationId="{0990C4BF-50FB-0300-82F3-5BBC946CFC5D}"/>
          </ac:spMkLst>
        </pc:spChg>
        <pc:picChg chg="del">
          <ac:chgData name="Hanneke Vink - van Duren" userId="6a363cd0-5fba-4a61-8782-71b0725cc752" providerId="ADAL" clId="{2522BE2F-E8CB-421D-85A8-32EE7E635ADA}" dt="2024-09-16T07:20:51.167" v="1281" actId="478"/>
          <ac:picMkLst>
            <pc:docMk/>
            <pc:sldMk cId="3805483695" sldId="363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0:51.167" v="1281" actId="478"/>
          <ac:picMkLst>
            <pc:docMk/>
            <pc:sldMk cId="3805483695" sldId="363"/>
            <ac:picMk id="16" creationId="{0B568C70-9EA0-62AF-7A45-E0AE0D33F74E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17" creationId="{04922907-754B-904C-A09B-2855757781A7}"/>
          </ac:picMkLst>
        </pc:picChg>
        <pc:picChg chg="del">
          <ac:chgData name="Hanneke Vink - van Duren" userId="6a363cd0-5fba-4a61-8782-71b0725cc752" providerId="ADAL" clId="{2522BE2F-E8CB-421D-85A8-32EE7E635ADA}" dt="2024-09-16T07:20:51.167" v="1281" actId="478"/>
          <ac:picMkLst>
            <pc:docMk/>
            <pc:sldMk cId="3805483695" sldId="363"/>
            <ac:picMk id="22" creationId="{13B1DC5D-C64A-81CE-3623-6A243F3ECA81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26" creationId="{E0F49C6C-91AE-EC98-64CA-D6A594AE5250}"/>
          </ac:picMkLst>
        </pc:picChg>
        <pc:picChg chg="del">
          <ac:chgData name="Hanneke Vink - van Duren" userId="6a363cd0-5fba-4a61-8782-71b0725cc752" providerId="ADAL" clId="{2522BE2F-E8CB-421D-85A8-32EE7E635ADA}" dt="2024-09-16T07:20:51.167" v="1281" actId="478"/>
          <ac:picMkLst>
            <pc:docMk/>
            <pc:sldMk cId="3805483695" sldId="363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0:51.167" v="1281" actId="478"/>
          <ac:picMkLst>
            <pc:docMk/>
            <pc:sldMk cId="3805483695" sldId="363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0:51.167" v="1281" actId="478"/>
          <ac:picMkLst>
            <pc:docMk/>
            <pc:sldMk cId="3805483695" sldId="363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0:51.167" v="1281" actId="478"/>
          <ac:picMkLst>
            <pc:docMk/>
            <pc:sldMk cId="3805483695" sldId="363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0:51.167" v="1281" actId="478"/>
          <ac:picMkLst>
            <pc:docMk/>
            <pc:sldMk cId="3805483695" sldId="363"/>
            <ac:picMk id="46" creationId="{FB183B90-102E-6371-E0E4-359E65CF2B14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50" creationId="{B584A548-C9B2-B61A-9089-ED40A381CD16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51" creationId="{B19E1AD2-ED37-979A-8770-535BE25E5C9E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57" creationId="{E95CEED2-425C-F14F-0472-ED32C86953D7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58" creationId="{A6F03F33-9985-77B0-2161-24112E45A332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62" creationId="{340269E0-16A6-AF3A-0E47-85F80CC391B2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63" creationId="{EB08A7FD-60F7-33F9-3363-07A5AEE57CF3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69" creationId="{E1015566-492F-A3FF-D62C-5818B6FBE4F6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70" creationId="{909D29D8-90E5-B1FD-561E-655CACA7EF05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74" creationId="{381751DC-BFCF-542A-17E9-C708C9B7B6B3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75" creationId="{E98D5B9B-7287-0330-FA7D-169CCB74439D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81" creationId="{9CA4405C-FD91-D3BC-F973-BD977A61D8A2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82" creationId="{CF31CCE7-32C5-9170-17A6-BDF3A21D3996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86" creationId="{145F9DFF-2643-F59A-FA53-45B5B73615FD}"/>
          </ac:picMkLst>
        </pc:picChg>
        <pc:picChg chg="add del mod">
          <ac:chgData name="Hanneke Vink - van Duren" userId="6a363cd0-5fba-4a61-8782-71b0725cc752" providerId="ADAL" clId="{2522BE2F-E8CB-421D-85A8-32EE7E635ADA}" dt="2024-09-16T07:35:32.410" v="1361" actId="478"/>
          <ac:picMkLst>
            <pc:docMk/>
            <pc:sldMk cId="3805483695" sldId="363"/>
            <ac:picMk id="87" creationId="{68D04288-633F-830A-4F09-A633A24D9F3B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93" creationId="{63BFAC5B-F13D-AA37-BC49-8F844CCC30E8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94" creationId="{88F638D3-7E9F-88D7-4033-2EAACDA617F9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99" creationId="{05B3E15B-736A-934F-0DF4-B9191760314E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00" creationId="{FD332006-E5E9-C08A-AD43-37B9CBC7880A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05" creationId="{CDF2FC56-F410-1F37-ED70-03E106C26674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06" creationId="{E8DF6656-69AF-A091-4E21-729BC4FD58B8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11" creationId="{68327053-4D70-1F93-91B0-AF1A3C7E3F80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12" creationId="{68CDB4A5-244F-009F-400C-35DCC0CC033A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17" creationId="{B054B177-132C-13F7-ED4E-79C3C8ABBA7F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18" creationId="{15760D9B-0433-8FE2-3D4E-8ED53444AFFF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23" creationId="{DAB6A66C-C22B-DB0D-B2E5-B9DFC74664DC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24" creationId="{FEF276B8-5527-3368-9393-E1FE24ABE4CA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29" creationId="{34FC6736-F0D9-A6CE-5651-CF49F578E68E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30" creationId="{421B20ED-822B-80D0-8F35-C64250B88048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35" creationId="{8A66ADCF-CB41-3975-48BB-12DBFF753679}"/>
          </ac:picMkLst>
        </pc:picChg>
        <pc:picChg chg="add mod">
          <ac:chgData name="Hanneke Vink - van Duren" userId="6a363cd0-5fba-4a61-8782-71b0725cc752" providerId="ADAL" clId="{2522BE2F-E8CB-421D-85A8-32EE7E635ADA}" dt="2024-09-16T07:35:33.932" v="1362"/>
          <ac:picMkLst>
            <pc:docMk/>
            <pc:sldMk cId="3805483695" sldId="363"/>
            <ac:picMk id="136" creationId="{07F8B325-E22A-03B1-2E79-371F5588E36B}"/>
          </ac:picMkLst>
        </pc:picChg>
        <pc:cxnChg chg="del">
          <ac:chgData name="Hanneke Vink - van Duren" userId="6a363cd0-5fba-4a61-8782-71b0725cc752" providerId="ADAL" clId="{2522BE2F-E8CB-421D-85A8-32EE7E635ADA}" dt="2024-09-16T07:20:51.167" v="1281" actId="478"/>
          <ac:cxnSpMkLst>
            <pc:docMk/>
            <pc:sldMk cId="3805483695" sldId="363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0:51.167" v="1281" actId="478"/>
          <ac:cxnSpMkLst>
            <pc:docMk/>
            <pc:sldMk cId="3805483695" sldId="363"/>
            <ac:cxnSpMk id="11" creationId="{3E6BC632-DC33-D0A5-4541-1B9114CE1720}"/>
          </ac:cxnSpMkLst>
        </pc:cxnChg>
        <pc:cxnChg chg="add del mod">
          <ac:chgData name="Hanneke Vink - van Duren" userId="6a363cd0-5fba-4a61-8782-71b0725cc752" providerId="ADAL" clId="{2522BE2F-E8CB-421D-85A8-32EE7E635ADA}" dt="2024-09-16T07:35:32.410" v="1361" actId="478"/>
          <ac:cxnSpMkLst>
            <pc:docMk/>
            <pc:sldMk cId="3805483695" sldId="363"/>
            <ac:cxnSpMk id="13" creationId="{58D7F6A6-165A-037E-6EA1-368769E94428}"/>
          </ac:cxnSpMkLst>
        </pc:cxnChg>
        <pc:cxnChg chg="del">
          <ac:chgData name="Hanneke Vink - van Duren" userId="6a363cd0-5fba-4a61-8782-71b0725cc752" providerId="ADAL" clId="{2522BE2F-E8CB-421D-85A8-32EE7E635ADA}" dt="2024-09-16T07:20:51.167" v="1281" actId="478"/>
          <ac:cxnSpMkLst>
            <pc:docMk/>
            <pc:sldMk cId="3805483695" sldId="363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0:51.167" v="1281" actId="478"/>
          <ac:cxnSpMkLst>
            <pc:docMk/>
            <pc:sldMk cId="3805483695" sldId="363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0:51.167" v="1281" actId="478"/>
          <ac:cxnSpMkLst>
            <pc:docMk/>
            <pc:sldMk cId="3805483695" sldId="363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0:51.167" v="1281" actId="478"/>
          <ac:cxnSpMkLst>
            <pc:docMk/>
            <pc:sldMk cId="3805483695" sldId="363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0:51.167" v="1281" actId="478"/>
          <ac:cxnSpMkLst>
            <pc:docMk/>
            <pc:sldMk cId="3805483695" sldId="363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0:51.167" v="1281" actId="478"/>
          <ac:cxnSpMkLst>
            <pc:docMk/>
            <pc:sldMk cId="3805483695" sldId="363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5:32.410" v="1361" actId="478"/>
          <ac:cxnSpMkLst>
            <pc:docMk/>
            <pc:sldMk cId="3805483695" sldId="363"/>
            <ac:cxnSpMk id="48" creationId="{7D8EC299-C0BA-E1C3-50FE-03480EE207D9}"/>
          </ac:cxnSpMkLst>
        </pc:cxnChg>
        <pc:cxnChg chg="add del mod">
          <ac:chgData name="Hanneke Vink - van Duren" userId="6a363cd0-5fba-4a61-8782-71b0725cc752" providerId="ADAL" clId="{2522BE2F-E8CB-421D-85A8-32EE7E635ADA}" dt="2024-09-16T07:35:32.410" v="1361" actId="478"/>
          <ac:cxnSpMkLst>
            <pc:docMk/>
            <pc:sldMk cId="3805483695" sldId="363"/>
            <ac:cxnSpMk id="55" creationId="{9146C897-DB7A-69C6-A398-08D282F3373F}"/>
          </ac:cxnSpMkLst>
        </pc:cxnChg>
        <pc:cxnChg chg="add del mod">
          <ac:chgData name="Hanneke Vink - van Duren" userId="6a363cd0-5fba-4a61-8782-71b0725cc752" providerId="ADAL" clId="{2522BE2F-E8CB-421D-85A8-32EE7E635ADA}" dt="2024-09-16T07:35:32.410" v="1361" actId="478"/>
          <ac:cxnSpMkLst>
            <pc:docMk/>
            <pc:sldMk cId="3805483695" sldId="363"/>
            <ac:cxnSpMk id="60" creationId="{250C5545-B50D-7ECE-D8B7-DE5D2BFD6623}"/>
          </ac:cxnSpMkLst>
        </pc:cxnChg>
        <pc:cxnChg chg="add del mod">
          <ac:chgData name="Hanneke Vink - van Duren" userId="6a363cd0-5fba-4a61-8782-71b0725cc752" providerId="ADAL" clId="{2522BE2F-E8CB-421D-85A8-32EE7E635ADA}" dt="2024-09-16T07:35:32.410" v="1361" actId="478"/>
          <ac:cxnSpMkLst>
            <pc:docMk/>
            <pc:sldMk cId="3805483695" sldId="363"/>
            <ac:cxnSpMk id="67" creationId="{C0B3AA19-1A03-D87B-F5DE-68A425828DD2}"/>
          </ac:cxnSpMkLst>
        </pc:cxnChg>
        <pc:cxnChg chg="add del mod">
          <ac:chgData name="Hanneke Vink - van Duren" userId="6a363cd0-5fba-4a61-8782-71b0725cc752" providerId="ADAL" clId="{2522BE2F-E8CB-421D-85A8-32EE7E635ADA}" dt="2024-09-16T07:35:32.410" v="1361" actId="478"/>
          <ac:cxnSpMkLst>
            <pc:docMk/>
            <pc:sldMk cId="3805483695" sldId="363"/>
            <ac:cxnSpMk id="72" creationId="{93AEFB7A-7DE6-1BD8-8965-12825BE0A399}"/>
          </ac:cxnSpMkLst>
        </pc:cxnChg>
        <pc:cxnChg chg="add del mod">
          <ac:chgData name="Hanneke Vink - van Duren" userId="6a363cd0-5fba-4a61-8782-71b0725cc752" providerId="ADAL" clId="{2522BE2F-E8CB-421D-85A8-32EE7E635ADA}" dt="2024-09-16T07:35:32.410" v="1361" actId="478"/>
          <ac:cxnSpMkLst>
            <pc:docMk/>
            <pc:sldMk cId="3805483695" sldId="363"/>
            <ac:cxnSpMk id="79" creationId="{393F0D9B-E23A-39CE-EA3D-CD4DB042E8C1}"/>
          </ac:cxnSpMkLst>
        </pc:cxnChg>
        <pc:cxnChg chg="add del mod">
          <ac:chgData name="Hanneke Vink - van Duren" userId="6a363cd0-5fba-4a61-8782-71b0725cc752" providerId="ADAL" clId="{2522BE2F-E8CB-421D-85A8-32EE7E635ADA}" dt="2024-09-16T07:35:32.410" v="1361" actId="478"/>
          <ac:cxnSpMkLst>
            <pc:docMk/>
            <pc:sldMk cId="3805483695" sldId="363"/>
            <ac:cxnSpMk id="84" creationId="{4D483655-F336-73B7-248C-DD252E9B63FF}"/>
          </ac:cxnSpMkLst>
        </pc:cxnChg>
        <pc:cxnChg chg="add mod">
          <ac:chgData name="Hanneke Vink - van Duren" userId="6a363cd0-5fba-4a61-8782-71b0725cc752" providerId="ADAL" clId="{2522BE2F-E8CB-421D-85A8-32EE7E635ADA}" dt="2024-09-16T07:35:33.932" v="1362"/>
          <ac:cxnSpMkLst>
            <pc:docMk/>
            <pc:sldMk cId="3805483695" sldId="363"/>
            <ac:cxnSpMk id="91" creationId="{BC4F593B-B6C7-6FFD-B726-6F2AB6BFEC01}"/>
          </ac:cxnSpMkLst>
        </pc:cxnChg>
        <pc:cxnChg chg="add mod">
          <ac:chgData name="Hanneke Vink - van Duren" userId="6a363cd0-5fba-4a61-8782-71b0725cc752" providerId="ADAL" clId="{2522BE2F-E8CB-421D-85A8-32EE7E635ADA}" dt="2024-09-16T07:35:33.932" v="1362"/>
          <ac:cxnSpMkLst>
            <pc:docMk/>
            <pc:sldMk cId="3805483695" sldId="363"/>
            <ac:cxnSpMk id="97" creationId="{36D7D370-D73A-1F3B-A3D6-BB0B688FA84E}"/>
          </ac:cxnSpMkLst>
        </pc:cxnChg>
        <pc:cxnChg chg="add mod">
          <ac:chgData name="Hanneke Vink - van Duren" userId="6a363cd0-5fba-4a61-8782-71b0725cc752" providerId="ADAL" clId="{2522BE2F-E8CB-421D-85A8-32EE7E635ADA}" dt="2024-09-16T07:35:33.932" v="1362"/>
          <ac:cxnSpMkLst>
            <pc:docMk/>
            <pc:sldMk cId="3805483695" sldId="363"/>
            <ac:cxnSpMk id="103" creationId="{6DB665E4-4C33-3236-EB2F-A804EBF68BB2}"/>
          </ac:cxnSpMkLst>
        </pc:cxnChg>
        <pc:cxnChg chg="add mod">
          <ac:chgData name="Hanneke Vink - van Duren" userId="6a363cd0-5fba-4a61-8782-71b0725cc752" providerId="ADAL" clId="{2522BE2F-E8CB-421D-85A8-32EE7E635ADA}" dt="2024-09-16T07:35:33.932" v="1362"/>
          <ac:cxnSpMkLst>
            <pc:docMk/>
            <pc:sldMk cId="3805483695" sldId="363"/>
            <ac:cxnSpMk id="109" creationId="{9B4DA761-001B-AB5A-6C60-B1640F125990}"/>
          </ac:cxnSpMkLst>
        </pc:cxnChg>
        <pc:cxnChg chg="add mod">
          <ac:chgData name="Hanneke Vink - van Duren" userId="6a363cd0-5fba-4a61-8782-71b0725cc752" providerId="ADAL" clId="{2522BE2F-E8CB-421D-85A8-32EE7E635ADA}" dt="2024-09-16T07:35:33.932" v="1362"/>
          <ac:cxnSpMkLst>
            <pc:docMk/>
            <pc:sldMk cId="3805483695" sldId="363"/>
            <ac:cxnSpMk id="115" creationId="{8C9B0CC5-C7B3-7019-95CC-A7C0DAD2F160}"/>
          </ac:cxnSpMkLst>
        </pc:cxnChg>
        <pc:cxnChg chg="add mod">
          <ac:chgData name="Hanneke Vink - van Duren" userId="6a363cd0-5fba-4a61-8782-71b0725cc752" providerId="ADAL" clId="{2522BE2F-E8CB-421D-85A8-32EE7E635ADA}" dt="2024-09-16T07:35:33.932" v="1362"/>
          <ac:cxnSpMkLst>
            <pc:docMk/>
            <pc:sldMk cId="3805483695" sldId="363"/>
            <ac:cxnSpMk id="121" creationId="{E47FFDEA-91D2-D46B-0873-EF2E98F4F166}"/>
          </ac:cxnSpMkLst>
        </pc:cxnChg>
        <pc:cxnChg chg="add mod">
          <ac:chgData name="Hanneke Vink - van Duren" userId="6a363cd0-5fba-4a61-8782-71b0725cc752" providerId="ADAL" clId="{2522BE2F-E8CB-421D-85A8-32EE7E635ADA}" dt="2024-09-16T07:35:33.932" v="1362"/>
          <ac:cxnSpMkLst>
            <pc:docMk/>
            <pc:sldMk cId="3805483695" sldId="363"/>
            <ac:cxnSpMk id="127" creationId="{DFE4E0AD-4E7E-7289-223F-A49E6B4EE7AE}"/>
          </ac:cxnSpMkLst>
        </pc:cxnChg>
        <pc:cxnChg chg="add mod">
          <ac:chgData name="Hanneke Vink - van Duren" userId="6a363cd0-5fba-4a61-8782-71b0725cc752" providerId="ADAL" clId="{2522BE2F-E8CB-421D-85A8-32EE7E635ADA}" dt="2024-09-16T07:35:33.932" v="1362"/>
          <ac:cxnSpMkLst>
            <pc:docMk/>
            <pc:sldMk cId="3805483695" sldId="363"/>
            <ac:cxnSpMk id="133" creationId="{FFC35E46-B674-A084-8BED-AD98DDF0BA6A}"/>
          </ac:cxnSpMkLst>
        </pc:cxnChg>
      </pc:sldChg>
      <pc:sldChg chg="add">
        <pc:chgData name="Hanneke Vink - van Duren" userId="6a363cd0-5fba-4a61-8782-71b0725cc752" providerId="ADAL" clId="{2522BE2F-E8CB-421D-85A8-32EE7E635ADA}" dt="2024-09-13T06:52:08.177" v="905"/>
        <pc:sldMkLst>
          <pc:docMk/>
          <pc:sldMk cId="266654656" sldId="364"/>
        </pc:sldMkLst>
      </pc:sldChg>
      <pc:sldChg chg="addSp delSp modSp add mod">
        <pc:chgData name="Hanneke Vink - van Duren" userId="6a363cd0-5fba-4a61-8782-71b0725cc752" providerId="ADAL" clId="{2522BE2F-E8CB-421D-85A8-32EE7E635ADA}" dt="2024-09-16T07:35:12.520" v="1358"/>
        <pc:sldMkLst>
          <pc:docMk/>
          <pc:sldMk cId="495623887" sldId="365"/>
        </pc:sldMkLst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10" creationId="{751BEF15-8F09-2A34-EFF6-C13C72EA480C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12" creationId="{F861DF18-C122-CFFD-54E2-DA470461E830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14" creationId="{4110ADEE-BCE1-8057-F431-8668780CFC2D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1:43.985" v="1293" actId="478"/>
          <ac:spMkLst>
            <pc:docMk/>
            <pc:sldMk cId="495623887" sldId="365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52" creationId="{18CE9E3A-3EF9-527D-6392-3341FE74427E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55" creationId="{12E62FE1-DF58-C8FB-DCED-863598146D07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57" creationId="{3C805C93-9235-05E3-A3E6-ADE4187AEB1A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60" creationId="{989698EA-2E7A-03E3-2056-4828FD41CA26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61" creationId="{7B7C7833-FFB9-88A3-8C16-8B572A13124B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62" creationId="{D6B1BB98-63BD-2834-DE0A-1C40F03B8252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64" creationId="{6D3DE70D-9BA9-8FE0-EC1C-D95B4FE2EFA3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67" creationId="{089C05B2-FB1E-027F-DCBA-F28EE46EE238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69" creationId="{63B88477-1E74-FE57-5325-799488F27EE7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72" creationId="{6E604E74-A8D4-6BC1-B06A-CC97C3565856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73" creationId="{D8D93374-559B-AD21-D831-27BBA2269701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74" creationId="{6ACE58CF-03B2-EE79-B79F-8764D3B913BD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76" creationId="{F931EC62-C9FA-038B-40BD-EF02110FD43F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79" creationId="{BFC66FDF-7385-9182-8770-8F9B01FF8BA0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81" creationId="{036736E1-043C-0342-2B52-7149EBB52101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84" creationId="{2C5EFB0E-BD0D-A70B-4986-FD0EB49A2568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85" creationId="{4A8C37FE-029E-E8A3-04B8-5952B23A9721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86" creationId="{FA64EC9A-E541-3C71-F645-0AB2EEA2178D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88" creationId="{517ADD1A-DA85-F4DE-9C15-B003E45AA3FD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91" creationId="{DFB3B583-D0D2-85BB-5A87-85D80D38660E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93" creationId="{FAEBAA8F-18A2-DA66-5022-3526AC90948B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96" creationId="{E677E3E3-6AC0-8D41-70D6-D649FD6C8A53}"/>
          </ac:spMkLst>
        </pc:spChg>
        <pc:spChg chg="add del mod">
          <ac:chgData name="Hanneke Vink - van Duren" userId="6a363cd0-5fba-4a61-8782-71b0725cc752" providerId="ADAL" clId="{2522BE2F-E8CB-421D-85A8-32EE7E635ADA}" dt="2024-09-16T07:35:10.975" v="1357" actId="478"/>
          <ac:spMkLst>
            <pc:docMk/>
            <pc:sldMk cId="495623887" sldId="365"/>
            <ac:spMk id="97" creationId="{170F5204-6F4F-7616-BA62-899EB699B6A3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98" creationId="{78C19349-37A7-40CF-CB47-709365340E69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00" creationId="{A48333A2-8FEE-2048-3655-B55521B79260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03" creationId="{9E0F1BB5-8954-B1BE-E7DB-B36CA615DB72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04" creationId="{5238E9AA-EC78-AAD8-B477-4A0977636E4A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06" creationId="{BF1B412C-2F37-1C55-4E2C-5B9013C6033C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09" creationId="{BFECA20E-D5FB-C016-BB18-5A834E2FC0ED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10" creationId="{291EF147-D1E1-3768-1E7F-EFCD04F55563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12" creationId="{D87C8CF6-16B9-838D-A06E-1B814D8F60F1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15" creationId="{D21B7716-9DF7-DA31-25F9-45483173F9B3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16" creationId="{E719D97C-9EC1-D30C-902D-3B3B1B747F2E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18" creationId="{C3451913-B4EF-D787-2996-75FAB2A29ED7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21" creationId="{20F1D59C-F0C4-FE05-9C0D-46BE74B5C7C8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22" creationId="{D2561728-AFB4-61B6-80F4-E4E5D2A28C9A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24" creationId="{D0F5C1F5-D72E-1D89-BF97-94C25D65D71B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27" creationId="{BED3C489-575A-A57A-A476-D61AC986BE55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28" creationId="{C9580407-0C1B-2F23-F6A4-698062BE2462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30" creationId="{BDAF01C1-48D9-E6E5-F04E-FCBF66626C74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33" creationId="{8F1FD470-403F-37EA-7596-4B8ECBAD0DA6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34" creationId="{603B3BC4-E518-66F8-56BE-03624FEE702F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36" creationId="{FBBCB89B-1D14-D1A4-55DF-1705732F416C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39" creationId="{A7F20716-B068-F93A-7E0F-D870E32CA99C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40" creationId="{B2E87D01-B2A7-B8F6-527C-32AC8AA8AD3A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42" creationId="{21B0CEA8-AA64-59ED-3414-F714E891C79B}"/>
          </ac:spMkLst>
        </pc:spChg>
        <pc:spChg chg="add mod">
          <ac:chgData name="Hanneke Vink - van Duren" userId="6a363cd0-5fba-4a61-8782-71b0725cc752" providerId="ADAL" clId="{2522BE2F-E8CB-421D-85A8-32EE7E635ADA}" dt="2024-09-16T07:35:12.520" v="1358"/>
          <ac:spMkLst>
            <pc:docMk/>
            <pc:sldMk cId="495623887" sldId="365"/>
            <ac:spMk id="145" creationId="{A72CEAE2-F44E-9358-2D2D-F256322AA946}"/>
          </ac:spMkLst>
        </pc:sp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13" creationId="{0C407177-77AC-76FE-168D-BA644B48F9F1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15" creationId="{419F79A4-48AD-05A3-2783-EAC1604C16AF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16" creationId="{0B568C70-9EA0-62AF-7A45-E0AE0D33F74E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17" creationId="{9E29172A-93A9-8B95-F0A4-9BD90714C363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22" creationId="{13B1DC5D-C64A-81CE-3623-6A243F3ECA81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26" creationId="{B0F18A8E-0FAE-20B8-F396-6BE9C7787008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46" creationId="{FB183B90-102E-6371-E0E4-359E65CF2B14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47" creationId="{AA0CD3DF-27D4-C132-2FED-179A6898300C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48" creationId="{D98BA6B4-CF6B-CC11-D969-9C11A788DA6C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49" creationId="{0D97969A-5018-57E6-94B5-49964905A6B2}"/>
          </ac:picMkLst>
        </pc:picChg>
        <pc:picChg chg="del">
          <ac:chgData name="Hanneke Vink - van Duren" userId="6a363cd0-5fba-4a61-8782-71b0725cc752" providerId="ADAL" clId="{2522BE2F-E8CB-421D-85A8-32EE7E635ADA}" dt="2024-09-16T07:21:43.985" v="1293" actId="478"/>
          <ac:picMkLst>
            <pc:docMk/>
            <pc:sldMk cId="495623887" sldId="365"/>
            <ac:picMk id="50" creationId="{17F85E85-9B6B-0028-4BBE-19CE6B39DC4A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53" creationId="{1155FFDA-E7C0-AC2A-61F4-DCDC260EF169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54" creationId="{05AF27FC-0643-796B-75A6-90DCFEBE0E87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58" creationId="{1E9418B4-9294-C37F-5BD2-320A40707F43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59" creationId="{8B356587-B6E1-1038-2795-56424558421F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65" creationId="{A6C6900D-BE5C-1D98-9B31-80F650BF2E37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66" creationId="{437C58CD-ABC2-1D5D-D81A-B81EBB36ED37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70" creationId="{6CDD05B6-F70F-A438-2275-07A7F86EBD3C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71" creationId="{E4167F0E-E957-2F62-E124-E3A43C274E65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77" creationId="{68DB8626-5ACB-581B-E68D-424F1213057A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78" creationId="{41BB32CB-84A5-CC48-280C-27365B124BBA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82" creationId="{BD7A0755-A121-FA10-64FF-F30F2E21D02E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83" creationId="{0E1EE730-A4D3-8B0A-2839-889362322914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89" creationId="{93CA062A-11FA-E90F-1712-2149707A0227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90" creationId="{ECE1D7FD-D710-B421-1C4D-9DA543B3FBB0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94" creationId="{2F441903-E578-FE60-9240-D690D12BAAFD}"/>
          </ac:picMkLst>
        </pc:picChg>
        <pc:picChg chg="add del mod">
          <ac:chgData name="Hanneke Vink - van Duren" userId="6a363cd0-5fba-4a61-8782-71b0725cc752" providerId="ADAL" clId="{2522BE2F-E8CB-421D-85A8-32EE7E635ADA}" dt="2024-09-16T07:35:10.975" v="1357" actId="478"/>
          <ac:picMkLst>
            <pc:docMk/>
            <pc:sldMk cId="495623887" sldId="365"/>
            <ac:picMk id="95" creationId="{58208CC2-22A4-036C-DB80-CCFEC44DCF22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01" creationId="{E9D22F77-DEA6-1A37-30D5-2004C43DFE68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02" creationId="{2B9ABFBF-0D09-C7DC-5BA3-7D77E3068CF3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07" creationId="{BB9104F1-B92D-261F-D4C1-6073E2A87F60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08" creationId="{244A21A4-D00A-8420-B8EF-5AD9E7C635E3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13" creationId="{75A48AE8-498E-F37E-C80A-66FFAF913A48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14" creationId="{78E696C9-BACD-9B3E-427C-1048DD72566D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19" creationId="{603F0755-7242-D3E1-DA44-E451CFD037F1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20" creationId="{6BA7DB57-77D4-1DDE-8922-7D4DFAED38A2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25" creationId="{D14A66B2-CED0-D0E7-387C-662CDBEC5274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26" creationId="{835C2066-4D47-25E6-3333-AF24F0A9A1C9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31" creationId="{3A74E40D-1FFA-A178-46D6-4D19FDE22914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32" creationId="{BA930B28-E79F-591C-2D10-62A93350DD3C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37" creationId="{254FDBF6-5121-0AA2-565F-73E3354C5E81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38" creationId="{295FF213-6B05-DC91-AA30-710CEE739FB9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43" creationId="{8AB7B258-AD45-F352-758E-6206220820F9}"/>
          </ac:picMkLst>
        </pc:picChg>
        <pc:picChg chg="add mod">
          <ac:chgData name="Hanneke Vink - van Duren" userId="6a363cd0-5fba-4a61-8782-71b0725cc752" providerId="ADAL" clId="{2522BE2F-E8CB-421D-85A8-32EE7E635ADA}" dt="2024-09-16T07:35:12.520" v="1358"/>
          <ac:picMkLst>
            <pc:docMk/>
            <pc:sldMk cId="495623887" sldId="365"/>
            <ac:picMk id="144" creationId="{CF164267-7A03-EE65-B3AA-79EF474BA961}"/>
          </ac:picMkLst>
        </pc:picChg>
        <pc:cxnChg chg="del">
          <ac:chgData name="Hanneke Vink - van Duren" userId="6a363cd0-5fba-4a61-8782-71b0725cc752" providerId="ADAL" clId="{2522BE2F-E8CB-421D-85A8-32EE7E635ADA}" dt="2024-09-16T07:21:43.985" v="1293" actId="478"/>
          <ac:cxnSpMkLst>
            <pc:docMk/>
            <pc:sldMk cId="495623887" sldId="365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1:43.985" v="1293" actId="478"/>
          <ac:cxnSpMkLst>
            <pc:docMk/>
            <pc:sldMk cId="495623887" sldId="365"/>
            <ac:cxnSpMk id="11" creationId="{3E6BC632-DC33-D0A5-4541-1B9114CE1720}"/>
          </ac:cxnSpMkLst>
        </pc:cxnChg>
        <pc:cxnChg chg="del">
          <ac:chgData name="Hanneke Vink - van Duren" userId="6a363cd0-5fba-4a61-8782-71b0725cc752" providerId="ADAL" clId="{2522BE2F-E8CB-421D-85A8-32EE7E635ADA}" dt="2024-09-16T07:21:43.985" v="1293" actId="478"/>
          <ac:cxnSpMkLst>
            <pc:docMk/>
            <pc:sldMk cId="495623887" sldId="365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1:43.985" v="1293" actId="478"/>
          <ac:cxnSpMkLst>
            <pc:docMk/>
            <pc:sldMk cId="495623887" sldId="365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1:43.985" v="1293" actId="478"/>
          <ac:cxnSpMkLst>
            <pc:docMk/>
            <pc:sldMk cId="495623887" sldId="365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1:43.985" v="1293" actId="478"/>
          <ac:cxnSpMkLst>
            <pc:docMk/>
            <pc:sldMk cId="495623887" sldId="365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1:43.985" v="1293" actId="478"/>
          <ac:cxnSpMkLst>
            <pc:docMk/>
            <pc:sldMk cId="495623887" sldId="365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1:43.985" v="1293" actId="478"/>
          <ac:cxnSpMkLst>
            <pc:docMk/>
            <pc:sldMk cId="495623887" sldId="365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5:10.975" v="1357" actId="478"/>
          <ac:cxnSpMkLst>
            <pc:docMk/>
            <pc:sldMk cId="495623887" sldId="365"/>
            <ac:cxnSpMk id="51" creationId="{C75329BA-97F9-6917-8FD7-896B45E71AF0}"/>
          </ac:cxnSpMkLst>
        </pc:cxnChg>
        <pc:cxnChg chg="add del mod">
          <ac:chgData name="Hanneke Vink - van Duren" userId="6a363cd0-5fba-4a61-8782-71b0725cc752" providerId="ADAL" clId="{2522BE2F-E8CB-421D-85A8-32EE7E635ADA}" dt="2024-09-16T07:35:10.975" v="1357" actId="478"/>
          <ac:cxnSpMkLst>
            <pc:docMk/>
            <pc:sldMk cId="495623887" sldId="365"/>
            <ac:cxnSpMk id="56" creationId="{C88233CA-A8C4-0224-D7C8-88477CBFF4B0}"/>
          </ac:cxnSpMkLst>
        </pc:cxnChg>
        <pc:cxnChg chg="add del mod">
          <ac:chgData name="Hanneke Vink - van Duren" userId="6a363cd0-5fba-4a61-8782-71b0725cc752" providerId="ADAL" clId="{2522BE2F-E8CB-421D-85A8-32EE7E635ADA}" dt="2024-09-16T07:35:10.975" v="1357" actId="478"/>
          <ac:cxnSpMkLst>
            <pc:docMk/>
            <pc:sldMk cId="495623887" sldId="365"/>
            <ac:cxnSpMk id="63" creationId="{D34AA748-513C-2129-5AA9-70A4E5BC6D13}"/>
          </ac:cxnSpMkLst>
        </pc:cxnChg>
        <pc:cxnChg chg="add del mod">
          <ac:chgData name="Hanneke Vink - van Duren" userId="6a363cd0-5fba-4a61-8782-71b0725cc752" providerId="ADAL" clId="{2522BE2F-E8CB-421D-85A8-32EE7E635ADA}" dt="2024-09-16T07:35:10.975" v="1357" actId="478"/>
          <ac:cxnSpMkLst>
            <pc:docMk/>
            <pc:sldMk cId="495623887" sldId="365"/>
            <ac:cxnSpMk id="68" creationId="{1A57FD31-C136-37FE-E1C8-49E90080AC6F}"/>
          </ac:cxnSpMkLst>
        </pc:cxnChg>
        <pc:cxnChg chg="add del mod">
          <ac:chgData name="Hanneke Vink - van Duren" userId="6a363cd0-5fba-4a61-8782-71b0725cc752" providerId="ADAL" clId="{2522BE2F-E8CB-421D-85A8-32EE7E635ADA}" dt="2024-09-16T07:35:10.975" v="1357" actId="478"/>
          <ac:cxnSpMkLst>
            <pc:docMk/>
            <pc:sldMk cId="495623887" sldId="365"/>
            <ac:cxnSpMk id="75" creationId="{2AE95B60-4632-D097-BA64-5E09EE763B36}"/>
          </ac:cxnSpMkLst>
        </pc:cxnChg>
        <pc:cxnChg chg="add del mod">
          <ac:chgData name="Hanneke Vink - van Duren" userId="6a363cd0-5fba-4a61-8782-71b0725cc752" providerId="ADAL" clId="{2522BE2F-E8CB-421D-85A8-32EE7E635ADA}" dt="2024-09-16T07:35:10.975" v="1357" actId="478"/>
          <ac:cxnSpMkLst>
            <pc:docMk/>
            <pc:sldMk cId="495623887" sldId="365"/>
            <ac:cxnSpMk id="80" creationId="{A4B5344B-6B4A-C189-D127-5B2C06267269}"/>
          </ac:cxnSpMkLst>
        </pc:cxnChg>
        <pc:cxnChg chg="add del mod">
          <ac:chgData name="Hanneke Vink - van Duren" userId="6a363cd0-5fba-4a61-8782-71b0725cc752" providerId="ADAL" clId="{2522BE2F-E8CB-421D-85A8-32EE7E635ADA}" dt="2024-09-16T07:35:10.975" v="1357" actId="478"/>
          <ac:cxnSpMkLst>
            <pc:docMk/>
            <pc:sldMk cId="495623887" sldId="365"/>
            <ac:cxnSpMk id="87" creationId="{A2F18258-5C80-4442-6219-9153E04F1910}"/>
          </ac:cxnSpMkLst>
        </pc:cxnChg>
        <pc:cxnChg chg="add del mod">
          <ac:chgData name="Hanneke Vink - van Duren" userId="6a363cd0-5fba-4a61-8782-71b0725cc752" providerId="ADAL" clId="{2522BE2F-E8CB-421D-85A8-32EE7E635ADA}" dt="2024-09-16T07:35:10.975" v="1357" actId="478"/>
          <ac:cxnSpMkLst>
            <pc:docMk/>
            <pc:sldMk cId="495623887" sldId="365"/>
            <ac:cxnSpMk id="92" creationId="{39FF6628-3274-7ED8-2C7E-E108D6AFD2DB}"/>
          </ac:cxnSpMkLst>
        </pc:cxnChg>
        <pc:cxnChg chg="add mod">
          <ac:chgData name="Hanneke Vink - van Duren" userId="6a363cd0-5fba-4a61-8782-71b0725cc752" providerId="ADAL" clId="{2522BE2F-E8CB-421D-85A8-32EE7E635ADA}" dt="2024-09-16T07:35:12.520" v="1358"/>
          <ac:cxnSpMkLst>
            <pc:docMk/>
            <pc:sldMk cId="495623887" sldId="365"/>
            <ac:cxnSpMk id="99" creationId="{D4241B83-AEEA-D61F-18E4-A74B8A4256AB}"/>
          </ac:cxnSpMkLst>
        </pc:cxnChg>
        <pc:cxnChg chg="add mod">
          <ac:chgData name="Hanneke Vink - van Duren" userId="6a363cd0-5fba-4a61-8782-71b0725cc752" providerId="ADAL" clId="{2522BE2F-E8CB-421D-85A8-32EE7E635ADA}" dt="2024-09-16T07:35:12.520" v="1358"/>
          <ac:cxnSpMkLst>
            <pc:docMk/>
            <pc:sldMk cId="495623887" sldId="365"/>
            <ac:cxnSpMk id="105" creationId="{9BD506D8-57F5-DC52-ED8B-7737C0DFEA37}"/>
          </ac:cxnSpMkLst>
        </pc:cxnChg>
        <pc:cxnChg chg="add mod">
          <ac:chgData name="Hanneke Vink - van Duren" userId="6a363cd0-5fba-4a61-8782-71b0725cc752" providerId="ADAL" clId="{2522BE2F-E8CB-421D-85A8-32EE7E635ADA}" dt="2024-09-16T07:35:12.520" v="1358"/>
          <ac:cxnSpMkLst>
            <pc:docMk/>
            <pc:sldMk cId="495623887" sldId="365"/>
            <ac:cxnSpMk id="111" creationId="{2E0BD9EC-9612-EC37-E925-86250AC28CFD}"/>
          </ac:cxnSpMkLst>
        </pc:cxnChg>
        <pc:cxnChg chg="add mod">
          <ac:chgData name="Hanneke Vink - van Duren" userId="6a363cd0-5fba-4a61-8782-71b0725cc752" providerId="ADAL" clId="{2522BE2F-E8CB-421D-85A8-32EE7E635ADA}" dt="2024-09-16T07:35:12.520" v="1358"/>
          <ac:cxnSpMkLst>
            <pc:docMk/>
            <pc:sldMk cId="495623887" sldId="365"/>
            <ac:cxnSpMk id="117" creationId="{0D066894-1824-9E66-1097-24F1FE3DB6E8}"/>
          </ac:cxnSpMkLst>
        </pc:cxnChg>
        <pc:cxnChg chg="add mod">
          <ac:chgData name="Hanneke Vink - van Duren" userId="6a363cd0-5fba-4a61-8782-71b0725cc752" providerId="ADAL" clId="{2522BE2F-E8CB-421D-85A8-32EE7E635ADA}" dt="2024-09-16T07:35:12.520" v="1358"/>
          <ac:cxnSpMkLst>
            <pc:docMk/>
            <pc:sldMk cId="495623887" sldId="365"/>
            <ac:cxnSpMk id="123" creationId="{13D373D4-78CB-17A2-BA38-2A8F047857CE}"/>
          </ac:cxnSpMkLst>
        </pc:cxnChg>
        <pc:cxnChg chg="add mod">
          <ac:chgData name="Hanneke Vink - van Duren" userId="6a363cd0-5fba-4a61-8782-71b0725cc752" providerId="ADAL" clId="{2522BE2F-E8CB-421D-85A8-32EE7E635ADA}" dt="2024-09-16T07:35:12.520" v="1358"/>
          <ac:cxnSpMkLst>
            <pc:docMk/>
            <pc:sldMk cId="495623887" sldId="365"/>
            <ac:cxnSpMk id="129" creationId="{2071CE92-7D8B-14DD-1F75-F69221E6984B}"/>
          </ac:cxnSpMkLst>
        </pc:cxnChg>
        <pc:cxnChg chg="add mod">
          <ac:chgData name="Hanneke Vink - van Duren" userId="6a363cd0-5fba-4a61-8782-71b0725cc752" providerId="ADAL" clId="{2522BE2F-E8CB-421D-85A8-32EE7E635ADA}" dt="2024-09-16T07:35:12.520" v="1358"/>
          <ac:cxnSpMkLst>
            <pc:docMk/>
            <pc:sldMk cId="495623887" sldId="365"/>
            <ac:cxnSpMk id="135" creationId="{09BA98CD-E705-C29C-4B18-7C03CE8A4EE6}"/>
          </ac:cxnSpMkLst>
        </pc:cxnChg>
        <pc:cxnChg chg="add mod">
          <ac:chgData name="Hanneke Vink - van Duren" userId="6a363cd0-5fba-4a61-8782-71b0725cc752" providerId="ADAL" clId="{2522BE2F-E8CB-421D-85A8-32EE7E635ADA}" dt="2024-09-16T07:35:12.520" v="1358"/>
          <ac:cxnSpMkLst>
            <pc:docMk/>
            <pc:sldMk cId="495623887" sldId="365"/>
            <ac:cxnSpMk id="141" creationId="{94DA2192-7EF7-3FF0-EFB7-DD3699898E46}"/>
          </ac:cxnSpMkLst>
        </pc:cxnChg>
      </pc:sldChg>
      <pc:sldChg chg="add">
        <pc:chgData name="Hanneke Vink - van Duren" userId="6a363cd0-5fba-4a61-8782-71b0725cc752" providerId="ADAL" clId="{2522BE2F-E8CB-421D-85A8-32EE7E635ADA}" dt="2024-09-13T06:57:04.727" v="935"/>
        <pc:sldMkLst>
          <pc:docMk/>
          <pc:sldMk cId="2643483504" sldId="366"/>
        </pc:sldMkLst>
      </pc:sldChg>
      <pc:sldChg chg="addSp delSp modSp add mod">
        <pc:chgData name="Hanneke Vink - van Duren" userId="6a363cd0-5fba-4a61-8782-71b0725cc752" providerId="ADAL" clId="{2522BE2F-E8CB-421D-85A8-32EE7E635ADA}" dt="2024-09-16T07:34:58.792" v="1354"/>
        <pc:sldMkLst>
          <pc:docMk/>
          <pc:sldMk cId="4146820312" sldId="367"/>
        </pc:sldMkLst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10" creationId="{751BEF15-8F09-2A34-EFF6-C13C72EA480C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12" creationId="{8EC9E079-E0A9-288D-15DE-3611336274D4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14" creationId="{4110ADEE-BCE1-8057-F431-8668780CFC2D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1:14.231" v="1287" actId="478"/>
          <ac:spMkLst>
            <pc:docMk/>
            <pc:sldMk cId="4146820312" sldId="367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52" creationId="{C30D7437-D7B0-0BC8-1183-FC66D4D569A9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55" creationId="{654FE737-06F7-254E-7776-1BEF54A98F50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57" creationId="{3ECBC04C-D4CB-BAB6-FCC3-0CCF6D643685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60" creationId="{9796ECC3-C7EA-3958-8040-E166E190C282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61" creationId="{43ED7126-C8D3-8C61-0998-D20FBB32E79C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62" creationId="{328879AB-5CCF-B7AE-90CF-6DC9E1D01BEA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64" creationId="{05C59507-DF66-52FB-3C31-47213CF33F19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67" creationId="{5850D991-BD70-0CE2-8594-44ED81B14FDD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69" creationId="{16752FF3-004E-AB8F-1A8D-E2F050226A35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72" creationId="{3332743F-0009-C942-2253-734642EB1C14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73" creationId="{1F4FDC4D-42D9-E9CF-8B05-3D401D414627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74" creationId="{F5A91ADA-344B-C52B-0352-FDDA1E954FF4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76" creationId="{17757273-54A6-8EFC-4927-C6BDA1ACCC25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79" creationId="{7ABACD8E-8412-FF26-BDF5-CAB849B1FE10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81" creationId="{D3F3091C-E2F4-4E45-96DA-CFF602B89DEB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84" creationId="{D4FB0760-9A04-2279-3426-EBCA4A86F8CC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85" creationId="{C239DAEF-6568-5B9F-1CCD-E560786AA2F3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86" creationId="{14389EA3-13A2-A12C-3C77-7EC2F66D7F06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88" creationId="{BED8DF9E-1B3A-FE0B-ED05-B652CB28E709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91" creationId="{355D40B0-C477-9AFB-54E4-0373D8C71FC7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93" creationId="{DB858D4B-B55C-7FA5-C7EF-89885ECCC049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96" creationId="{D541D485-9667-A1E2-DDF3-A113447B56D5}"/>
          </ac:spMkLst>
        </pc:spChg>
        <pc:spChg chg="add del mod">
          <ac:chgData name="Hanneke Vink - van Duren" userId="6a363cd0-5fba-4a61-8782-71b0725cc752" providerId="ADAL" clId="{2522BE2F-E8CB-421D-85A8-32EE7E635ADA}" dt="2024-09-16T07:34:57.311" v="1353" actId="478"/>
          <ac:spMkLst>
            <pc:docMk/>
            <pc:sldMk cId="4146820312" sldId="367"/>
            <ac:spMk id="97" creationId="{E200F832-BCAD-B124-57B2-474879F9BA0D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98" creationId="{F4E4AC76-39AA-D23D-D749-D00456B10824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00" creationId="{49671BB4-452B-B564-9CB3-5BC2A745CF34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03" creationId="{FA8F68B9-0ED2-AE7F-0A30-AA76877F9DF5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04" creationId="{A0952D6C-0451-C7CE-14DF-DFE654C5A1E6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06" creationId="{088628F1-6965-CF6B-2F17-D3F111089651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09" creationId="{8A693193-0E71-E9DC-E329-5C2238AE4574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10" creationId="{F9262CFD-4CE0-66A4-1588-555B804DB500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12" creationId="{A49C1F92-34B0-C593-0BE6-64C9A2D44DFB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15" creationId="{DDB5774B-41E8-8EEE-8615-76EAEFCE4379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16" creationId="{245FABF7-BFE8-A119-8C5F-719BB3450D8D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18" creationId="{BA1A68C0-0760-58CF-388A-FC181FA576CD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21" creationId="{F4E204FE-F714-F290-92E0-21DC13ADE270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22" creationId="{AB53F3AB-F370-F1F9-28CB-88A5F93F93BC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24" creationId="{DCCDE270-B695-7270-E068-84794EA2DB45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27" creationId="{831DDB97-FA48-F14F-5458-5DADE7A95D31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28" creationId="{0A3BB6AF-0B66-CB49-476B-0660232E74F1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30" creationId="{B885AB42-D724-8DEA-F0DE-6E54C0CF3D52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33" creationId="{262A076D-0B3E-CDEC-379E-92455FC57F91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34" creationId="{20333FAC-CB47-EC8E-C7B3-6DD70C946921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36" creationId="{7580B93C-532E-68BD-404C-CA220CEF77BE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39" creationId="{7D2E37E2-9A31-E753-69E8-09CB8831C676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40" creationId="{32EDB3AD-9AC1-56CC-3EFA-64A71B01A920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42" creationId="{21BA2057-91D6-7635-BC29-F5BA6B4D3EA8}"/>
          </ac:spMkLst>
        </pc:spChg>
        <pc:spChg chg="add mod">
          <ac:chgData name="Hanneke Vink - van Duren" userId="6a363cd0-5fba-4a61-8782-71b0725cc752" providerId="ADAL" clId="{2522BE2F-E8CB-421D-85A8-32EE7E635ADA}" dt="2024-09-16T07:34:58.792" v="1354"/>
          <ac:spMkLst>
            <pc:docMk/>
            <pc:sldMk cId="4146820312" sldId="367"/>
            <ac:spMk id="145" creationId="{0AD5608A-9F26-D745-D17F-D474F40DCE52}"/>
          </ac:spMkLst>
        </pc:sp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13" creationId="{4D6C7884-D19A-F23D-837A-747A139DB27B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15" creationId="{8485EB35-3F89-965C-99E7-199EAE0480EB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16" creationId="{0B568C70-9EA0-62AF-7A45-E0AE0D33F74E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17" creationId="{34BB8BC5-9EB0-1822-3A11-B080298B4D33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22" creationId="{13B1DC5D-C64A-81CE-3623-6A243F3ECA81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26" creationId="{517F8B9A-9ADF-DE21-B148-2CFFE80204C4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46" creationId="{FB183B90-102E-6371-E0E4-359E65CF2B14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47" creationId="{913FF7FD-AA54-78E4-D68F-1B64FD509078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48" creationId="{9AF2A242-A763-8A1C-A767-3A63FA30B078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49" creationId="{51D93484-D1EB-3DAA-45E3-93306EAA9B6D}"/>
          </ac:picMkLst>
        </pc:picChg>
        <pc:picChg chg="del">
          <ac:chgData name="Hanneke Vink - van Duren" userId="6a363cd0-5fba-4a61-8782-71b0725cc752" providerId="ADAL" clId="{2522BE2F-E8CB-421D-85A8-32EE7E635ADA}" dt="2024-09-16T07:21:14.231" v="1287" actId="478"/>
          <ac:picMkLst>
            <pc:docMk/>
            <pc:sldMk cId="4146820312" sldId="367"/>
            <ac:picMk id="50" creationId="{44D53AB2-E34B-1017-68DE-421C62301D34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53" creationId="{757FC03C-3967-143C-A0BF-C390E587CAE6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54" creationId="{FA5BF7D9-6D5D-8779-FADB-D0CF3A6137B4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58" creationId="{46E8DC70-A2B5-73F5-026F-2D613C462A8B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59" creationId="{C2691CFD-E253-8E41-E7DE-82C2499CC1E2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65" creationId="{BD59100D-F04C-CC3C-BBAB-D8E00CF7E30C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66" creationId="{6AEF55C6-EEBB-6889-6FCD-C76203B8B5A6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70" creationId="{A5A4E0F7-8660-0085-917F-DB1E76618B5D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71" creationId="{5D848459-3F81-AAB1-9995-4AA9E4998FF4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77" creationId="{68C67712-C2DD-417C-3D50-94CB47004296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78" creationId="{056FDEE2-23DE-03CE-550F-D5BF1E66C952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82" creationId="{ADF840EA-D20D-2A0E-561C-569D617160CF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83" creationId="{FCBB75D3-592C-3A6D-EB1E-70C0F18E1195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89" creationId="{D9E92BFC-BF4D-0BD5-B7A4-031C219DCF75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90" creationId="{B4FD46FA-BB99-66A9-8502-845D2BF9A9CC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94" creationId="{1C2B6457-9500-C38C-84B6-46DBD347FE47}"/>
          </ac:picMkLst>
        </pc:picChg>
        <pc:picChg chg="add del mod">
          <ac:chgData name="Hanneke Vink - van Duren" userId="6a363cd0-5fba-4a61-8782-71b0725cc752" providerId="ADAL" clId="{2522BE2F-E8CB-421D-85A8-32EE7E635ADA}" dt="2024-09-16T07:34:57.311" v="1353" actId="478"/>
          <ac:picMkLst>
            <pc:docMk/>
            <pc:sldMk cId="4146820312" sldId="367"/>
            <ac:picMk id="95" creationId="{56C0DFEC-87EC-4667-30B0-9CC1C329353B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01" creationId="{FBF70C9D-EC67-99F3-3673-210821686830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02" creationId="{6F5B5741-572B-6DA2-4F3C-4F810E9BB77E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07" creationId="{3C78CDF7-2D6C-96BD-1816-1154E337D66F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08" creationId="{D0665E56-A13D-FEBE-31CB-CE64A0800005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13" creationId="{4316CCB2-49BE-6C96-5DB8-499B2A89B2C5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14" creationId="{46F08D05-EAF3-E062-A15C-CEC75D328EAA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19" creationId="{FA8BC763-F9EF-D331-CFBB-966B40A58F64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20" creationId="{9F7CED44-82DE-B155-1CD9-61C158FB2A4A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25" creationId="{DDBFAFE3-FE71-8F07-AE58-87AB6DB15730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26" creationId="{C7EA93BD-3462-511C-F6C7-0A10445C0654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31" creationId="{A71F2066-83D2-949B-F70A-CED399DECF0F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32" creationId="{2B06A61B-B369-253A-A204-9DD51D92E4E6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37" creationId="{B6BFACC6-2E5B-E3BA-91A1-F15D4C43ED4C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38" creationId="{BC62F5E2-4A14-4985-EEF1-6D3B2035FAF4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43" creationId="{D8F1FC55-ADB2-F949-4C10-19A36E7E63D2}"/>
          </ac:picMkLst>
        </pc:picChg>
        <pc:picChg chg="add mod">
          <ac:chgData name="Hanneke Vink - van Duren" userId="6a363cd0-5fba-4a61-8782-71b0725cc752" providerId="ADAL" clId="{2522BE2F-E8CB-421D-85A8-32EE7E635ADA}" dt="2024-09-16T07:34:58.792" v="1354"/>
          <ac:picMkLst>
            <pc:docMk/>
            <pc:sldMk cId="4146820312" sldId="367"/>
            <ac:picMk id="144" creationId="{B101BE07-569A-C0A1-09D1-0B15FBAC5F7F}"/>
          </ac:picMkLst>
        </pc:picChg>
        <pc:cxnChg chg="del">
          <ac:chgData name="Hanneke Vink - van Duren" userId="6a363cd0-5fba-4a61-8782-71b0725cc752" providerId="ADAL" clId="{2522BE2F-E8CB-421D-85A8-32EE7E635ADA}" dt="2024-09-16T07:21:14.231" v="1287" actId="478"/>
          <ac:cxnSpMkLst>
            <pc:docMk/>
            <pc:sldMk cId="4146820312" sldId="367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1:14.231" v="1287" actId="478"/>
          <ac:cxnSpMkLst>
            <pc:docMk/>
            <pc:sldMk cId="4146820312" sldId="367"/>
            <ac:cxnSpMk id="11" creationId="{3E6BC632-DC33-D0A5-4541-1B9114CE1720}"/>
          </ac:cxnSpMkLst>
        </pc:cxnChg>
        <pc:cxnChg chg="del">
          <ac:chgData name="Hanneke Vink - van Duren" userId="6a363cd0-5fba-4a61-8782-71b0725cc752" providerId="ADAL" clId="{2522BE2F-E8CB-421D-85A8-32EE7E635ADA}" dt="2024-09-16T07:21:14.231" v="1287" actId="478"/>
          <ac:cxnSpMkLst>
            <pc:docMk/>
            <pc:sldMk cId="4146820312" sldId="367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1:14.231" v="1287" actId="478"/>
          <ac:cxnSpMkLst>
            <pc:docMk/>
            <pc:sldMk cId="4146820312" sldId="367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1:14.231" v="1287" actId="478"/>
          <ac:cxnSpMkLst>
            <pc:docMk/>
            <pc:sldMk cId="4146820312" sldId="367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1:14.231" v="1287" actId="478"/>
          <ac:cxnSpMkLst>
            <pc:docMk/>
            <pc:sldMk cId="4146820312" sldId="367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1:14.231" v="1287" actId="478"/>
          <ac:cxnSpMkLst>
            <pc:docMk/>
            <pc:sldMk cId="4146820312" sldId="367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1:14.231" v="1287" actId="478"/>
          <ac:cxnSpMkLst>
            <pc:docMk/>
            <pc:sldMk cId="4146820312" sldId="367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4:57.311" v="1353" actId="478"/>
          <ac:cxnSpMkLst>
            <pc:docMk/>
            <pc:sldMk cId="4146820312" sldId="367"/>
            <ac:cxnSpMk id="51" creationId="{4645366A-0FF0-09C7-4BE0-5012B43F3F16}"/>
          </ac:cxnSpMkLst>
        </pc:cxnChg>
        <pc:cxnChg chg="add del mod">
          <ac:chgData name="Hanneke Vink - van Duren" userId="6a363cd0-5fba-4a61-8782-71b0725cc752" providerId="ADAL" clId="{2522BE2F-E8CB-421D-85A8-32EE7E635ADA}" dt="2024-09-16T07:34:57.311" v="1353" actId="478"/>
          <ac:cxnSpMkLst>
            <pc:docMk/>
            <pc:sldMk cId="4146820312" sldId="367"/>
            <ac:cxnSpMk id="56" creationId="{5812AB80-DAC4-61A6-FC93-B1F0FE408CCC}"/>
          </ac:cxnSpMkLst>
        </pc:cxnChg>
        <pc:cxnChg chg="add del mod">
          <ac:chgData name="Hanneke Vink - van Duren" userId="6a363cd0-5fba-4a61-8782-71b0725cc752" providerId="ADAL" clId="{2522BE2F-E8CB-421D-85A8-32EE7E635ADA}" dt="2024-09-16T07:34:57.311" v="1353" actId="478"/>
          <ac:cxnSpMkLst>
            <pc:docMk/>
            <pc:sldMk cId="4146820312" sldId="367"/>
            <ac:cxnSpMk id="63" creationId="{EC1B7236-BFE3-7FE4-C725-BB4DC1BC365F}"/>
          </ac:cxnSpMkLst>
        </pc:cxnChg>
        <pc:cxnChg chg="add del mod">
          <ac:chgData name="Hanneke Vink - van Duren" userId="6a363cd0-5fba-4a61-8782-71b0725cc752" providerId="ADAL" clId="{2522BE2F-E8CB-421D-85A8-32EE7E635ADA}" dt="2024-09-16T07:34:57.311" v="1353" actId="478"/>
          <ac:cxnSpMkLst>
            <pc:docMk/>
            <pc:sldMk cId="4146820312" sldId="367"/>
            <ac:cxnSpMk id="68" creationId="{3AB63FBD-2C44-068C-48C5-E773FB201830}"/>
          </ac:cxnSpMkLst>
        </pc:cxnChg>
        <pc:cxnChg chg="add del mod">
          <ac:chgData name="Hanneke Vink - van Duren" userId="6a363cd0-5fba-4a61-8782-71b0725cc752" providerId="ADAL" clId="{2522BE2F-E8CB-421D-85A8-32EE7E635ADA}" dt="2024-09-16T07:34:57.311" v="1353" actId="478"/>
          <ac:cxnSpMkLst>
            <pc:docMk/>
            <pc:sldMk cId="4146820312" sldId="367"/>
            <ac:cxnSpMk id="75" creationId="{167B9B54-37ED-1836-33C3-4006BE21F190}"/>
          </ac:cxnSpMkLst>
        </pc:cxnChg>
        <pc:cxnChg chg="add del mod">
          <ac:chgData name="Hanneke Vink - van Duren" userId="6a363cd0-5fba-4a61-8782-71b0725cc752" providerId="ADAL" clId="{2522BE2F-E8CB-421D-85A8-32EE7E635ADA}" dt="2024-09-16T07:34:57.311" v="1353" actId="478"/>
          <ac:cxnSpMkLst>
            <pc:docMk/>
            <pc:sldMk cId="4146820312" sldId="367"/>
            <ac:cxnSpMk id="80" creationId="{F796903F-B495-242F-E060-E5187B01D169}"/>
          </ac:cxnSpMkLst>
        </pc:cxnChg>
        <pc:cxnChg chg="add del mod">
          <ac:chgData name="Hanneke Vink - van Duren" userId="6a363cd0-5fba-4a61-8782-71b0725cc752" providerId="ADAL" clId="{2522BE2F-E8CB-421D-85A8-32EE7E635ADA}" dt="2024-09-16T07:34:57.311" v="1353" actId="478"/>
          <ac:cxnSpMkLst>
            <pc:docMk/>
            <pc:sldMk cId="4146820312" sldId="367"/>
            <ac:cxnSpMk id="87" creationId="{ED3DF4FA-9F4E-5DCF-1ED8-84D5B16BBAC5}"/>
          </ac:cxnSpMkLst>
        </pc:cxnChg>
        <pc:cxnChg chg="add del mod">
          <ac:chgData name="Hanneke Vink - van Duren" userId="6a363cd0-5fba-4a61-8782-71b0725cc752" providerId="ADAL" clId="{2522BE2F-E8CB-421D-85A8-32EE7E635ADA}" dt="2024-09-16T07:34:57.311" v="1353" actId="478"/>
          <ac:cxnSpMkLst>
            <pc:docMk/>
            <pc:sldMk cId="4146820312" sldId="367"/>
            <ac:cxnSpMk id="92" creationId="{CC916692-E3BD-1946-7739-9921B13EE127}"/>
          </ac:cxnSpMkLst>
        </pc:cxnChg>
        <pc:cxnChg chg="add mod">
          <ac:chgData name="Hanneke Vink - van Duren" userId="6a363cd0-5fba-4a61-8782-71b0725cc752" providerId="ADAL" clId="{2522BE2F-E8CB-421D-85A8-32EE7E635ADA}" dt="2024-09-16T07:34:58.792" v="1354"/>
          <ac:cxnSpMkLst>
            <pc:docMk/>
            <pc:sldMk cId="4146820312" sldId="367"/>
            <ac:cxnSpMk id="99" creationId="{C68B1866-4BEB-1EDC-F894-CAC3A7A1CC8F}"/>
          </ac:cxnSpMkLst>
        </pc:cxnChg>
        <pc:cxnChg chg="add mod">
          <ac:chgData name="Hanneke Vink - van Duren" userId="6a363cd0-5fba-4a61-8782-71b0725cc752" providerId="ADAL" clId="{2522BE2F-E8CB-421D-85A8-32EE7E635ADA}" dt="2024-09-16T07:34:58.792" v="1354"/>
          <ac:cxnSpMkLst>
            <pc:docMk/>
            <pc:sldMk cId="4146820312" sldId="367"/>
            <ac:cxnSpMk id="105" creationId="{8B146DF3-ECBC-078B-4F8F-DA670CF2B326}"/>
          </ac:cxnSpMkLst>
        </pc:cxnChg>
        <pc:cxnChg chg="add mod">
          <ac:chgData name="Hanneke Vink - van Duren" userId="6a363cd0-5fba-4a61-8782-71b0725cc752" providerId="ADAL" clId="{2522BE2F-E8CB-421D-85A8-32EE7E635ADA}" dt="2024-09-16T07:34:58.792" v="1354"/>
          <ac:cxnSpMkLst>
            <pc:docMk/>
            <pc:sldMk cId="4146820312" sldId="367"/>
            <ac:cxnSpMk id="111" creationId="{18F52B72-6E3E-EE4F-1AE2-75777DD6956F}"/>
          </ac:cxnSpMkLst>
        </pc:cxnChg>
        <pc:cxnChg chg="add mod">
          <ac:chgData name="Hanneke Vink - van Duren" userId="6a363cd0-5fba-4a61-8782-71b0725cc752" providerId="ADAL" clId="{2522BE2F-E8CB-421D-85A8-32EE7E635ADA}" dt="2024-09-16T07:34:58.792" v="1354"/>
          <ac:cxnSpMkLst>
            <pc:docMk/>
            <pc:sldMk cId="4146820312" sldId="367"/>
            <ac:cxnSpMk id="117" creationId="{C5BC5D72-9154-5589-6C2A-7225AB352B0F}"/>
          </ac:cxnSpMkLst>
        </pc:cxnChg>
        <pc:cxnChg chg="add mod">
          <ac:chgData name="Hanneke Vink - van Duren" userId="6a363cd0-5fba-4a61-8782-71b0725cc752" providerId="ADAL" clId="{2522BE2F-E8CB-421D-85A8-32EE7E635ADA}" dt="2024-09-16T07:34:58.792" v="1354"/>
          <ac:cxnSpMkLst>
            <pc:docMk/>
            <pc:sldMk cId="4146820312" sldId="367"/>
            <ac:cxnSpMk id="123" creationId="{07D103D4-F691-0D23-90FF-D83EB71924BF}"/>
          </ac:cxnSpMkLst>
        </pc:cxnChg>
        <pc:cxnChg chg="add mod">
          <ac:chgData name="Hanneke Vink - van Duren" userId="6a363cd0-5fba-4a61-8782-71b0725cc752" providerId="ADAL" clId="{2522BE2F-E8CB-421D-85A8-32EE7E635ADA}" dt="2024-09-16T07:34:58.792" v="1354"/>
          <ac:cxnSpMkLst>
            <pc:docMk/>
            <pc:sldMk cId="4146820312" sldId="367"/>
            <ac:cxnSpMk id="129" creationId="{71D8E1B7-2F0D-A780-2046-EB9C921D3A29}"/>
          </ac:cxnSpMkLst>
        </pc:cxnChg>
        <pc:cxnChg chg="add mod">
          <ac:chgData name="Hanneke Vink - van Duren" userId="6a363cd0-5fba-4a61-8782-71b0725cc752" providerId="ADAL" clId="{2522BE2F-E8CB-421D-85A8-32EE7E635ADA}" dt="2024-09-16T07:34:58.792" v="1354"/>
          <ac:cxnSpMkLst>
            <pc:docMk/>
            <pc:sldMk cId="4146820312" sldId="367"/>
            <ac:cxnSpMk id="135" creationId="{E2D2FF67-B7B0-6574-9413-877F3927355A}"/>
          </ac:cxnSpMkLst>
        </pc:cxnChg>
        <pc:cxnChg chg="add mod">
          <ac:chgData name="Hanneke Vink - van Duren" userId="6a363cd0-5fba-4a61-8782-71b0725cc752" providerId="ADAL" clId="{2522BE2F-E8CB-421D-85A8-32EE7E635ADA}" dt="2024-09-16T07:34:58.792" v="1354"/>
          <ac:cxnSpMkLst>
            <pc:docMk/>
            <pc:sldMk cId="4146820312" sldId="367"/>
            <ac:cxnSpMk id="141" creationId="{DF8C86A6-6EB8-1C53-7498-9360E16C005F}"/>
          </ac:cxnSpMkLst>
        </pc:cxnChg>
      </pc:sldChg>
      <pc:sldChg chg="add">
        <pc:chgData name="Hanneke Vink - van Duren" userId="6a363cd0-5fba-4a61-8782-71b0725cc752" providerId="ADAL" clId="{2522BE2F-E8CB-421D-85A8-32EE7E635ADA}" dt="2024-09-13T07:06:43.098" v="963"/>
        <pc:sldMkLst>
          <pc:docMk/>
          <pc:sldMk cId="3113739775" sldId="368"/>
        </pc:sldMkLst>
      </pc:sldChg>
      <pc:sldChg chg="addSp delSp modSp add mod">
        <pc:chgData name="Hanneke Vink - van Duren" userId="6a363cd0-5fba-4a61-8782-71b0725cc752" providerId="ADAL" clId="{2522BE2F-E8CB-421D-85A8-32EE7E635ADA}" dt="2024-09-16T07:34:50.568" v="1352"/>
        <pc:sldMkLst>
          <pc:docMk/>
          <pc:sldMk cId="3762401987" sldId="369"/>
        </pc:sldMkLst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2" creationId="{DC9950A0-EC52-5AE0-433F-0DA789DFA0F8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3" creationId="{A816E028-9ED1-B9CC-3A5B-E75AD3CF4D96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4" creationId="{F3480D81-04BC-C45C-7A13-8CD05939D4F2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6" creationId="{DC24764A-516A-5D14-52C9-F7F0FCDC3A31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9" creationId="{B138C26C-B740-8D66-2C33-033BA179FADD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10" creationId="{751BEF15-8F09-2A34-EFF6-C13C72EA480C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12" creationId="{E12B7FF8-13C1-2995-060F-75BEA5379539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14" creationId="{4110ADEE-BCE1-8057-F431-8668780CFC2D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18" creationId="{3A78C0E2-4C34-9C6A-8DC6-FEB3F96D5868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19" creationId="{E412FE2F-3EC4-A3AD-5EBA-FA40D9464B2C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21" creationId="{FAE91EC2-B1B3-602C-13BC-E96F76D72F21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23" creationId="{E984D666-4EB7-729A-CF86-B563FF7ABB2D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24" creationId="{8E784F5A-5C52-7BEC-6747-63C3C13B4D05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30" creationId="{C53AFAE3-A386-FF7E-4CED-56926E5EDBB0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32" creationId="{900C44F0-D0F5-9793-ADAA-6CDECD81F272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33" creationId="{8A7B4A71-DC1E-F5D9-73AA-5638129342C1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35" creationId="{BD4B943C-3D31-5187-4A59-498E2ECE9DAD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37" creationId="{0868E9EF-F02C-809E-2193-B4F57D7B599D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38" creationId="{0C752D0B-C0F9-4182-07E3-119B1F79E6F5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40" creationId="{A675DDE8-3324-6C76-053F-8F80117C3C26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42" creationId="{CD83F814-77D5-113F-028D-BBDA851E32D5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43" creationId="{7D3311E4-634B-9E5B-06D0-E7F32AF74E8A}"/>
          </ac:spMkLst>
        </pc:spChg>
        <pc:spChg chg="del">
          <ac:chgData name="Hanneke Vink - van Duren" userId="6a363cd0-5fba-4a61-8782-71b0725cc752" providerId="ADAL" clId="{2522BE2F-E8CB-421D-85A8-32EE7E635ADA}" dt="2024-09-16T07:21:27.341" v="1291" actId="478"/>
          <ac:spMkLst>
            <pc:docMk/>
            <pc:sldMk cId="3762401987" sldId="369"/>
            <ac:spMk id="45" creationId="{AD398186-C1FB-083F-18BD-93C39AD49A33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52" creationId="{D925FA09-C5F9-83B5-0F4B-E0251659AEE9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55" creationId="{CE7A872B-FE99-BDC7-9B10-037605391458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57" creationId="{B3455120-AD10-D040-85FB-2B9E55F3A106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60" creationId="{815C4415-292A-C327-BA96-2605ED571197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61" creationId="{0B425775-4004-367D-CAFC-6B2972603657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62" creationId="{DE842FE2-775F-11C8-1425-A0795843D55F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64" creationId="{1E48790C-9BD4-0229-9F79-BEC8B0FA6A29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67" creationId="{C1559265-FEF1-D68E-8DB5-4F27AF9A56AF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69" creationId="{F43F9918-C790-C369-C422-96B70EC7E86D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72" creationId="{C908EE85-950F-5257-4B98-F2D2BBA21CA0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73" creationId="{D0521382-8A94-95B8-C88F-E6494A4D66A0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74" creationId="{2605D0C0-9FC1-D39C-F0EA-F648BF802DC0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76" creationId="{97E288E4-548B-7DFE-3299-56FD33006C89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79" creationId="{7ABB2750-A768-FB5C-B4E4-6872A92564CE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81" creationId="{AE26FBFF-AB43-0EDB-FEF9-0CF528F257B9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84" creationId="{7823280A-0B59-573A-3863-A6EEFDD79982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85" creationId="{23248EA9-786F-462C-B8AD-A237F4A07B20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86" creationId="{482040AC-7A0F-92B4-DDBE-74035F2B6CC0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88" creationId="{29720547-3F48-ECED-AC0F-D66E1EBE175A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91" creationId="{E8A1B033-E36F-1D8D-35A7-77B511C043DF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93" creationId="{D23032FC-4356-4BA6-624A-62FA9443806C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96" creationId="{9F99431C-68CC-5BD2-6CDD-5FC70E7BA83B}"/>
          </ac:spMkLst>
        </pc:spChg>
        <pc:spChg chg="add del mod">
          <ac:chgData name="Hanneke Vink - van Duren" userId="6a363cd0-5fba-4a61-8782-71b0725cc752" providerId="ADAL" clId="{2522BE2F-E8CB-421D-85A8-32EE7E635ADA}" dt="2024-09-16T07:34:49.042" v="1351" actId="478"/>
          <ac:spMkLst>
            <pc:docMk/>
            <pc:sldMk cId="3762401987" sldId="369"/>
            <ac:spMk id="97" creationId="{9587AAE7-5EDF-F10B-2E65-372DE5635714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98" creationId="{39F0A254-44BE-A81B-D48D-9E9589C65325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00" creationId="{5A6DA03B-05D6-4D92-12A4-F05F80D1AC20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03" creationId="{134F9EE1-4BF7-D486-203E-75E4ADA4C1A7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04" creationId="{05C8F909-AD81-4599-557D-64590CD6B595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06" creationId="{05E97488-BD18-FFAC-0134-558310342414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09" creationId="{27D1651A-7A2C-C2B4-2076-B6293E12C4F1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10" creationId="{FEDE4738-005E-2000-72BE-4540CD2F924F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12" creationId="{E7EF37D0-ACBE-2B4D-BA8B-532F5DF15FDE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15" creationId="{EC9F7104-43F0-7CC8-FAE3-811A6A600C4E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16" creationId="{99E0CDAB-5267-1966-CF8A-876BB07E761E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18" creationId="{ADF34AEA-C450-CFC1-28F3-B562020DE661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21" creationId="{96826AEA-FC59-E855-0A2A-DBBC46E1148F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22" creationId="{AF2E8C84-7364-C9C7-D822-DFEE65BB3FFE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24" creationId="{84379CA0-45FF-7D40-0B97-B85D44372E78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27" creationId="{0156B2F9-53A9-88AB-E679-61DD4A1E968D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28" creationId="{58CC9576-B283-8A04-E703-815A8A95523D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30" creationId="{E34BDBF9-66ED-61C4-01B7-3BE4CCC12E0C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33" creationId="{F62F1581-8FCC-50C8-AD7F-0B6529F3A60F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34" creationId="{A1417933-0E54-F8E2-A7D2-EC3BE5E06646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36" creationId="{7744ECA4-DCE6-3019-2453-A69453575911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39" creationId="{19F85285-A817-5D1F-5099-909C73152DC9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40" creationId="{7FA4E4FE-0573-2B3D-553B-BB83B8EC4D8A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42" creationId="{508D612A-CECB-715A-BB18-2C8E2A369219}"/>
          </ac:spMkLst>
        </pc:spChg>
        <pc:spChg chg="add mod">
          <ac:chgData name="Hanneke Vink - van Duren" userId="6a363cd0-5fba-4a61-8782-71b0725cc752" providerId="ADAL" clId="{2522BE2F-E8CB-421D-85A8-32EE7E635ADA}" dt="2024-09-16T07:34:50.568" v="1352"/>
          <ac:spMkLst>
            <pc:docMk/>
            <pc:sldMk cId="3762401987" sldId="369"/>
            <ac:spMk id="145" creationId="{E8F0BC54-AED1-CB35-61FD-4530315BA24F}"/>
          </ac:spMkLst>
        </pc:sp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7" creationId="{4B195BC5-8839-E11D-26DC-50E341F9C517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13" creationId="{4D6C7884-D19A-F23D-837A-747A139DB27B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15" creationId="{8485EB35-3F89-965C-99E7-199EAE0480EB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16" creationId="{0B568C70-9EA0-62AF-7A45-E0AE0D33F74E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17" creationId="{34BB8BC5-9EB0-1822-3A11-B080298B4D33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22" creationId="{13B1DC5D-C64A-81CE-3623-6A243F3ECA81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26" creationId="{517F8B9A-9ADF-DE21-B148-2CFFE80204C4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28" creationId="{315071D8-5CF9-48F9-6BB4-0BF883F41006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31" creationId="{70DCA0E0-2B53-A126-75AE-9A7576A0F061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36" creationId="{74D943D1-2128-4162-B626-003C78FA7412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41" creationId="{AFDA3555-913D-559C-818D-C1C1C572282C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46" creationId="{FB183B90-102E-6371-E0E4-359E65CF2B14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47" creationId="{913FF7FD-AA54-78E4-D68F-1B64FD509078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48" creationId="{9AF2A242-A763-8A1C-A767-3A63FA30B078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49" creationId="{51D93484-D1EB-3DAA-45E3-93306EAA9B6D}"/>
          </ac:picMkLst>
        </pc:picChg>
        <pc:picChg chg="del">
          <ac:chgData name="Hanneke Vink - van Duren" userId="6a363cd0-5fba-4a61-8782-71b0725cc752" providerId="ADAL" clId="{2522BE2F-E8CB-421D-85A8-32EE7E635ADA}" dt="2024-09-16T07:21:27.341" v="1291" actId="478"/>
          <ac:picMkLst>
            <pc:docMk/>
            <pc:sldMk cId="3762401987" sldId="369"/>
            <ac:picMk id="50" creationId="{44D53AB2-E34B-1017-68DE-421C62301D34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53" creationId="{FF4F0AB5-79EA-C062-D721-AD8468B175FA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54" creationId="{AD94915E-B653-A908-9C38-B6B17C81B691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58" creationId="{35C33E10-AB90-C949-F6D0-8C2F5224B672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59" creationId="{37D1D5EC-A3A4-4906-50BD-6876481F94B2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65" creationId="{890A1F0F-9455-939C-1D3E-30650218EDF6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66" creationId="{8CA40084-74F8-26A5-6056-707C65591F83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70" creationId="{2734A400-36CA-BDEE-2AD3-36D79F5E1D23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71" creationId="{10263C95-C178-A912-82C6-E39F2821DA14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77" creationId="{EE798D8A-1CBA-1770-E790-CE360F76C762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78" creationId="{CA9A0968-99B1-63CB-2C10-429570DF89F5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82" creationId="{CF2A479A-9182-32AE-DC3B-68AB5A0E959C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83" creationId="{482EF8C2-5CA2-6C98-758F-6BAEE8EFD8AC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89" creationId="{71D75BD8-55FA-8171-4070-CA25D2398110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90" creationId="{1A8D7721-9859-0DBA-C924-32FE99B2E410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94" creationId="{9091A318-4ACD-CE2D-C5C2-D8FC1FD94775}"/>
          </ac:picMkLst>
        </pc:picChg>
        <pc:picChg chg="add del mod">
          <ac:chgData name="Hanneke Vink - van Duren" userId="6a363cd0-5fba-4a61-8782-71b0725cc752" providerId="ADAL" clId="{2522BE2F-E8CB-421D-85A8-32EE7E635ADA}" dt="2024-09-16T07:34:49.042" v="1351" actId="478"/>
          <ac:picMkLst>
            <pc:docMk/>
            <pc:sldMk cId="3762401987" sldId="369"/>
            <ac:picMk id="95" creationId="{584DE11E-19ED-5153-385C-2FD13FDC23E4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01" creationId="{E11AB392-71DA-9758-71E9-E66904B5871E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02" creationId="{F7588082-1F10-71D5-9966-E2F0F31D1B5C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07" creationId="{01D0A3CB-EF95-A9F6-5CE8-6EF1AEB41EBC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08" creationId="{40DC22E7-C16A-C186-91B9-ED11034B813A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13" creationId="{D127F590-2AF6-CFF1-6F2C-CE310F4FC575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14" creationId="{901A80A1-A690-AE02-6270-3BCEB348E971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19" creationId="{E133634C-81FA-6D77-B152-E718D9995855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20" creationId="{5A007C93-B157-7C35-D57E-F483259E32BD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25" creationId="{0A2A009B-1E85-593A-39F4-CBC7118948C4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26" creationId="{A75455D9-B8D0-D3D3-595D-B7AD9FC41485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31" creationId="{91A0F944-5175-A126-E293-DF9D5A418A90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32" creationId="{4A6809B5-7A43-7CD2-812C-EB867473F04D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37" creationId="{3670E67C-BF90-D890-AD43-4213CC3F667E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38" creationId="{525929E7-ECEE-6FEB-8AF9-2E0BD9393DF5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43" creationId="{F4B266EE-7A05-6D47-837C-88DA2A035ECE}"/>
          </ac:picMkLst>
        </pc:picChg>
        <pc:picChg chg="add mod">
          <ac:chgData name="Hanneke Vink - van Duren" userId="6a363cd0-5fba-4a61-8782-71b0725cc752" providerId="ADAL" clId="{2522BE2F-E8CB-421D-85A8-32EE7E635ADA}" dt="2024-09-16T07:34:50.568" v="1352"/>
          <ac:picMkLst>
            <pc:docMk/>
            <pc:sldMk cId="3762401987" sldId="369"/>
            <ac:picMk id="144" creationId="{1047A1AB-7553-FC85-E3B9-79CABEF2DAC0}"/>
          </ac:picMkLst>
        </pc:picChg>
        <pc:cxnChg chg="del">
          <ac:chgData name="Hanneke Vink - van Duren" userId="6a363cd0-5fba-4a61-8782-71b0725cc752" providerId="ADAL" clId="{2522BE2F-E8CB-421D-85A8-32EE7E635ADA}" dt="2024-09-16T07:21:27.341" v="1291" actId="478"/>
          <ac:cxnSpMkLst>
            <pc:docMk/>
            <pc:sldMk cId="3762401987" sldId="369"/>
            <ac:cxnSpMk id="5" creationId="{D3F127E1-4790-8464-9B7A-A5C7FE63DDAC}"/>
          </ac:cxnSpMkLst>
        </pc:cxnChg>
        <pc:cxnChg chg="del">
          <ac:chgData name="Hanneke Vink - van Duren" userId="6a363cd0-5fba-4a61-8782-71b0725cc752" providerId="ADAL" clId="{2522BE2F-E8CB-421D-85A8-32EE7E635ADA}" dt="2024-09-16T07:21:27.341" v="1291" actId="478"/>
          <ac:cxnSpMkLst>
            <pc:docMk/>
            <pc:sldMk cId="3762401987" sldId="369"/>
            <ac:cxnSpMk id="11" creationId="{3E6BC632-DC33-D0A5-4541-1B9114CE1720}"/>
          </ac:cxnSpMkLst>
        </pc:cxnChg>
        <pc:cxnChg chg="del">
          <ac:chgData name="Hanneke Vink - van Duren" userId="6a363cd0-5fba-4a61-8782-71b0725cc752" providerId="ADAL" clId="{2522BE2F-E8CB-421D-85A8-32EE7E635ADA}" dt="2024-09-16T07:21:27.341" v="1291" actId="478"/>
          <ac:cxnSpMkLst>
            <pc:docMk/>
            <pc:sldMk cId="3762401987" sldId="369"/>
            <ac:cxnSpMk id="20" creationId="{B21EC58D-4751-7321-F1A1-07B506DAB70B}"/>
          </ac:cxnSpMkLst>
        </pc:cxnChg>
        <pc:cxnChg chg="del">
          <ac:chgData name="Hanneke Vink - van Duren" userId="6a363cd0-5fba-4a61-8782-71b0725cc752" providerId="ADAL" clId="{2522BE2F-E8CB-421D-85A8-32EE7E635ADA}" dt="2024-09-16T07:21:27.341" v="1291" actId="478"/>
          <ac:cxnSpMkLst>
            <pc:docMk/>
            <pc:sldMk cId="3762401987" sldId="369"/>
            <ac:cxnSpMk id="25" creationId="{CA4C7B9A-5892-73E2-AD0A-D9FD6A061D3E}"/>
          </ac:cxnSpMkLst>
        </pc:cxnChg>
        <pc:cxnChg chg="del">
          <ac:chgData name="Hanneke Vink - van Duren" userId="6a363cd0-5fba-4a61-8782-71b0725cc752" providerId="ADAL" clId="{2522BE2F-E8CB-421D-85A8-32EE7E635ADA}" dt="2024-09-16T07:21:27.341" v="1291" actId="478"/>
          <ac:cxnSpMkLst>
            <pc:docMk/>
            <pc:sldMk cId="3762401987" sldId="369"/>
            <ac:cxnSpMk id="29" creationId="{0711339F-9830-ED1C-7E03-D72202F0422F}"/>
          </ac:cxnSpMkLst>
        </pc:cxnChg>
        <pc:cxnChg chg="del">
          <ac:chgData name="Hanneke Vink - van Duren" userId="6a363cd0-5fba-4a61-8782-71b0725cc752" providerId="ADAL" clId="{2522BE2F-E8CB-421D-85A8-32EE7E635ADA}" dt="2024-09-16T07:21:27.341" v="1291" actId="478"/>
          <ac:cxnSpMkLst>
            <pc:docMk/>
            <pc:sldMk cId="3762401987" sldId="369"/>
            <ac:cxnSpMk id="34" creationId="{C28158BD-7839-3651-9C7E-DB307C5658DE}"/>
          </ac:cxnSpMkLst>
        </pc:cxnChg>
        <pc:cxnChg chg="del">
          <ac:chgData name="Hanneke Vink - van Duren" userId="6a363cd0-5fba-4a61-8782-71b0725cc752" providerId="ADAL" clId="{2522BE2F-E8CB-421D-85A8-32EE7E635ADA}" dt="2024-09-16T07:21:27.341" v="1291" actId="478"/>
          <ac:cxnSpMkLst>
            <pc:docMk/>
            <pc:sldMk cId="3762401987" sldId="369"/>
            <ac:cxnSpMk id="39" creationId="{A89D51BC-5E71-E5FE-DB51-87B443284314}"/>
          </ac:cxnSpMkLst>
        </pc:cxnChg>
        <pc:cxnChg chg="del">
          <ac:chgData name="Hanneke Vink - van Duren" userId="6a363cd0-5fba-4a61-8782-71b0725cc752" providerId="ADAL" clId="{2522BE2F-E8CB-421D-85A8-32EE7E635ADA}" dt="2024-09-16T07:21:27.341" v="1291" actId="478"/>
          <ac:cxnSpMkLst>
            <pc:docMk/>
            <pc:sldMk cId="3762401987" sldId="369"/>
            <ac:cxnSpMk id="44" creationId="{8305135C-2A3B-8CEA-E055-C37FBD0577A4}"/>
          </ac:cxnSpMkLst>
        </pc:cxnChg>
        <pc:cxnChg chg="add del mod">
          <ac:chgData name="Hanneke Vink - van Duren" userId="6a363cd0-5fba-4a61-8782-71b0725cc752" providerId="ADAL" clId="{2522BE2F-E8CB-421D-85A8-32EE7E635ADA}" dt="2024-09-16T07:34:49.042" v="1351" actId="478"/>
          <ac:cxnSpMkLst>
            <pc:docMk/>
            <pc:sldMk cId="3762401987" sldId="369"/>
            <ac:cxnSpMk id="51" creationId="{67192FDC-FEB5-0AC3-5C5A-686361B85574}"/>
          </ac:cxnSpMkLst>
        </pc:cxnChg>
        <pc:cxnChg chg="add del mod">
          <ac:chgData name="Hanneke Vink - van Duren" userId="6a363cd0-5fba-4a61-8782-71b0725cc752" providerId="ADAL" clId="{2522BE2F-E8CB-421D-85A8-32EE7E635ADA}" dt="2024-09-16T07:34:49.042" v="1351" actId="478"/>
          <ac:cxnSpMkLst>
            <pc:docMk/>
            <pc:sldMk cId="3762401987" sldId="369"/>
            <ac:cxnSpMk id="56" creationId="{17F16BC1-11F1-E60A-79F0-B8019A79C8DD}"/>
          </ac:cxnSpMkLst>
        </pc:cxnChg>
        <pc:cxnChg chg="add del mod">
          <ac:chgData name="Hanneke Vink - van Duren" userId="6a363cd0-5fba-4a61-8782-71b0725cc752" providerId="ADAL" clId="{2522BE2F-E8CB-421D-85A8-32EE7E635ADA}" dt="2024-09-16T07:34:49.042" v="1351" actId="478"/>
          <ac:cxnSpMkLst>
            <pc:docMk/>
            <pc:sldMk cId="3762401987" sldId="369"/>
            <ac:cxnSpMk id="63" creationId="{933172B3-A889-A6D6-1785-24B99134C913}"/>
          </ac:cxnSpMkLst>
        </pc:cxnChg>
        <pc:cxnChg chg="add del mod">
          <ac:chgData name="Hanneke Vink - van Duren" userId="6a363cd0-5fba-4a61-8782-71b0725cc752" providerId="ADAL" clId="{2522BE2F-E8CB-421D-85A8-32EE7E635ADA}" dt="2024-09-16T07:34:49.042" v="1351" actId="478"/>
          <ac:cxnSpMkLst>
            <pc:docMk/>
            <pc:sldMk cId="3762401987" sldId="369"/>
            <ac:cxnSpMk id="68" creationId="{FF130482-ADBA-8CAA-A2DF-1922E3AFA1FC}"/>
          </ac:cxnSpMkLst>
        </pc:cxnChg>
        <pc:cxnChg chg="add del mod">
          <ac:chgData name="Hanneke Vink - van Duren" userId="6a363cd0-5fba-4a61-8782-71b0725cc752" providerId="ADAL" clId="{2522BE2F-E8CB-421D-85A8-32EE7E635ADA}" dt="2024-09-16T07:34:49.042" v="1351" actId="478"/>
          <ac:cxnSpMkLst>
            <pc:docMk/>
            <pc:sldMk cId="3762401987" sldId="369"/>
            <ac:cxnSpMk id="75" creationId="{9ACBAEE5-41B3-9FDD-689E-73E40A1D60E2}"/>
          </ac:cxnSpMkLst>
        </pc:cxnChg>
        <pc:cxnChg chg="add del mod">
          <ac:chgData name="Hanneke Vink - van Duren" userId="6a363cd0-5fba-4a61-8782-71b0725cc752" providerId="ADAL" clId="{2522BE2F-E8CB-421D-85A8-32EE7E635ADA}" dt="2024-09-16T07:34:49.042" v="1351" actId="478"/>
          <ac:cxnSpMkLst>
            <pc:docMk/>
            <pc:sldMk cId="3762401987" sldId="369"/>
            <ac:cxnSpMk id="80" creationId="{427E2731-4D5F-B925-9A6A-A9EC2C05F35B}"/>
          </ac:cxnSpMkLst>
        </pc:cxnChg>
        <pc:cxnChg chg="add del mod">
          <ac:chgData name="Hanneke Vink - van Duren" userId="6a363cd0-5fba-4a61-8782-71b0725cc752" providerId="ADAL" clId="{2522BE2F-E8CB-421D-85A8-32EE7E635ADA}" dt="2024-09-16T07:34:49.042" v="1351" actId="478"/>
          <ac:cxnSpMkLst>
            <pc:docMk/>
            <pc:sldMk cId="3762401987" sldId="369"/>
            <ac:cxnSpMk id="87" creationId="{415E4A60-283D-D4AA-9011-D674D4B841A9}"/>
          </ac:cxnSpMkLst>
        </pc:cxnChg>
        <pc:cxnChg chg="add del mod">
          <ac:chgData name="Hanneke Vink - van Duren" userId="6a363cd0-5fba-4a61-8782-71b0725cc752" providerId="ADAL" clId="{2522BE2F-E8CB-421D-85A8-32EE7E635ADA}" dt="2024-09-16T07:34:49.042" v="1351" actId="478"/>
          <ac:cxnSpMkLst>
            <pc:docMk/>
            <pc:sldMk cId="3762401987" sldId="369"/>
            <ac:cxnSpMk id="92" creationId="{E306D3E0-DF4D-9704-C154-3CFFE3B2B4A9}"/>
          </ac:cxnSpMkLst>
        </pc:cxnChg>
        <pc:cxnChg chg="add mod">
          <ac:chgData name="Hanneke Vink - van Duren" userId="6a363cd0-5fba-4a61-8782-71b0725cc752" providerId="ADAL" clId="{2522BE2F-E8CB-421D-85A8-32EE7E635ADA}" dt="2024-09-16T07:34:50.568" v="1352"/>
          <ac:cxnSpMkLst>
            <pc:docMk/>
            <pc:sldMk cId="3762401987" sldId="369"/>
            <ac:cxnSpMk id="99" creationId="{0714203A-477F-4C61-B625-36CBA1C82774}"/>
          </ac:cxnSpMkLst>
        </pc:cxnChg>
        <pc:cxnChg chg="add mod">
          <ac:chgData name="Hanneke Vink - van Duren" userId="6a363cd0-5fba-4a61-8782-71b0725cc752" providerId="ADAL" clId="{2522BE2F-E8CB-421D-85A8-32EE7E635ADA}" dt="2024-09-16T07:34:50.568" v="1352"/>
          <ac:cxnSpMkLst>
            <pc:docMk/>
            <pc:sldMk cId="3762401987" sldId="369"/>
            <ac:cxnSpMk id="105" creationId="{F65CE581-C237-6D1D-AE5B-99444DB6D269}"/>
          </ac:cxnSpMkLst>
        </pc:cxnChg>
        <pc:cxnChg chg="add mod">
          <ac:chgData name="Hanneke Vink - van Duren" userId="6a363cd0-5fba-4a61-8782-71b0725cc752" providerId="ADAL" clId="{2522BE2F-E8CB-421D-85A8-32EE7E635ADA}" dt="2024-09-16T07:34:50.568" v="1352"/>
          <ac:cxnSpMkLst>
            <pc:docMk/>
            <pc:sldMk cId="3762401987" sldId="369"/>
            <ac:cxnSpMk id="111" creationId="{2644DAF1-B0D1-4740-131A-BB8CC38F7613}"/>
          </ac:cxnSpMkLst>
        </pc:cxnChg>
        <pc:cxnChg chg="add mod">
          <ac:chgData name="Hanneke Vink - van Duren" userId="6a363cd0-5fba-4a61-8782-71b0725cc752" providerId="ADAL" clId="{2522BE2F-E8CB-421D-85A8-32EE7E635ADA}" dt="2024-09-16T07:34:50.568" v="1352"/>
          <ac:cxnSpMkLst>
            <pc:docMk/>
            <pc:sldMk cId="3762401987" sldId="369"/>
            <ac:cxnSpMk id="117" creationId="{40B11BDE-1791-9846-574A-0559A83A1FC4}"/>
          </ac:cxnSpMkLst>
        </pc:cxnChg>
        <pc:cxnChg chg="add mod">
          <ac:chgData name="Hanneke Vink - van Duren" userId="6a363cd0-5fba-4a61-8782-71b0725cc752" providerId="ADAL" clId="{2522BE2F-E8CB-421D-85A8-32EE7E635ADA}" dt="2024-09-16T07:34:50.568" v="1352"/>
          <ac:cxnSpMkLst>
            <pc:docMk/>
            <pc:sldMk cId="3762401987" sldId="369"/>
            <ac:cxnSpMk id="123" creationId="{352AB293-587A-AFE4-BEE4-D49589EA4EB5}"/>
          </ac:cxnSpMkLst>
        </pc:cxnChg>
        <pc:cxnChg chg="add mod">
          <ac:chgData name="Hanneke Vink - van Duren" userId="6a363cd0-5fba-4a61-8782-71b0725cc752" providerId="ADAL" clId="{2522BE2F-E8CB-421D-85A8-32EE7E635ADA}" dt="2024-09-16T07:34:50.568" v="1352"/>
          <ac:cxnSpMkLst>
            <pc:docMk/>
            <pc:sldMk cId="3762401987" sldId="369"/>
            <ac:cxnSpMk id="129" creationId="{0B1A3078-E156-E8C6-6658-7071A41EB1D6}"/>
          </ac:cxnSpMkLst>
        </pc:cxnChg>
        <pc:cxnChg chg="add mod">
          <ac:chgData name="Hanneke Vink - van Duren" userId="6a363cd0-5fba-4a61-8782-71b0725cc752" providerId="ADAL" clId="{2522BE2F-E8CB-421D-85A8-32EE7E635ADA}" dt="2024-09-16T07:34:50.568" v="1352"/>
          <ac:cxnSpMkLst>
            <pc:docMk/>
            <pc:sldMk cId="3762401987" sldId="369"/>
            <ac:cxnSpMk id="135" creationId="{5ED62394-A012-D74F-6C81-7AE077F64F2C}"/>
          </ac:cxnSpMkLst>
        </pc:cxnChg>
        <pc:cxnChg chg="add mod">
          <ac:chgData name="Hanneke Vink - van Duren" userId="6a363cd0-5fba-4a61-8782-71b0725cc752" providerId="ADAL" clId="{2522BE2F-E8CB-421D-85A8-32EE7E635ADA}" dt="2024-09-16T07:34:50.568" v="1352"/>
          <ac:cxnSpMkLst>
            <pc:docMk/>
            <pc:sldMk cId="3762401987" sldId="369"/>
            <ac:cxnSpMk id="141" creationId="{15115C33-B704-EBF2-F473-6533F3060787}"/>
          </ac:cxnSpMkLst>
        </pc:cxnChg>
      </pc:sldChg>
      <pc:sldChg chg="add">
        <pc:chgData name="Hanneke Vink - van Duren" userId="6a363cd0-5fba-4a61-8782-71b0725cc752" providerId="ADAL" clId="{2522BE2F-E8CB-421D-85A8-32EE7E635ADA}" dt="2024-09-13T07:06:51.507" v="964"/>
        <pc:sldMkLst>
          <pc:docMk/>
          <pc:sldMk cId="2941917397" sldId="370"/>
        </pc:sldMkLst>
      </pc:sldChg>
      <pc:sldChg chg="add">
        <pc:chgData name="Hanneke Vink - van Duren" userId="6a363cd0-5fba-4a61-8782-71b0725cc752" providerId="ADAL" clId="{2522BE2F-E8CB-421D-85A8-32EE7E635ADA}" dt="2024-09-13T07:07:05.081" v="966"/>
        <pc:sldMkLst>
          <pc:docMk/>
          <pc:sldMk cId="1522092133" sldId="371"/>
        </pc:sldMkLst>
      </pc:sldChg>
    </pc:docChg>
  </pc:docChgLst>
  <pc:docChgLst>
    <pc:chgData name="Hanneke Vink - van Duren" userId="6a363cd0-5fba-4a61-8782-71b0725cc752" providerId="ADAL" clId="{C1894576-52BD-42B9-B63E-64EC12B81DD4}"/>
    <pc:docChg chg="undo redo custSel addSld delSld modSld sldOrd modSection">
      <pc:chgData name="Hanneke Vink - van Duren" userId="6a363cd0-5fba-4a61-8782-71b0725cc752" providerId="ADAL" clId="{C1894576-52BD-42B9-B63E-64EC12B81DD4}" dt="2024-11-20T07:52:47.486" v="1552" actId="47"/>
      <pc:docMkLst>
        <pc:docMk/>
      </pc:docMkLst>
      <pc:sldChg chg="addSp delSp modSp mod">
        <pc:chgData name="Hanneke Vink - van Duren" userId="6a363cd0-5fba-4a61-8782-71b0725cc752" providerId="ADAL" clId="{C1894576-52BD-42B9-B63E-64EC12B81DD4}" dt="2024-11-14T19:08:59.612" v="913" actId="688"/>
        <pc:sldMkLst>
          <pc:docMk/>
          <pc:sldMk cId="1286836135" sldId="321"/>
        </pc:sldMkLst>
        <pc:spChg chg="del">
          <ac:chgData name="Hanneke Vink - van Duren" userId="6a363cd0-5fba-4a61-8782-71b0725cc752" providerId="ADAL" clId="{C1894576-52BD-42B9-B63E-64EC12B81DD4}" dt="2024-11-13T07:19:00.208" v="810" actId="478"/>
          <ac:spMkLst>
            <pc:docMk/>
            <pc:sldMk cId="1286836135" sldId="321"/>
            <ac:spMk id="5" creationId="{6EF5DBD8-BF84-DD9E-1778-42074ACC90E3}"/>
          </ac:spMkLst>
        </pc:spChg>
        <pc:spChg chg="del">
          <ac:chgData name="Hanneke Vink - van Duren" userId="6a363cd0-5fba-4a61-8782-71b0725cc752" providerId="ADAL" clId="{C1894576-52BD-42B9-B63E-64EC12B81DD4}" dt="2024-11-13T07:19:00.208" v="810" actId="478"/>
          <ac:spMkLst>
            <pc:docMk/>
            <pc:sldMk cId="1286836135" sldId="321"/>
            <ac:spMk id="7" creationId="{5A39CAFD-C334-FB50-A3AD-E28DEB2D8015}"/>
          </ac:spMkLst>
        </pc:spChg>
        <pc:spChg chg="add mod">
          <ac:chgData name="Hanneke Vink - van Duren" userId="6a363cd0-5fba-4a61-8782-71b0725cc752" providerId="ADAL" clId="{C1894576-52BD-42B9-B63E-64EC12B81DD4}" dt="2024-11-14T19:08:01.340" v="902" actId="688"/>
          <ac:spMkLst>
            <pc:docMk/>
            <pc:sldMk cId="1286836135" sldId="321"/>
            <ac:spMk id="8" creationId="{0EE7ED1E-EF20-E3C1-74B7-514204F3BA6B}"/>
          </ac:spMkLst>
        </pc:spChg>
        <pc:spChg chg="del mod">
          <ac:chgData name="Hanneke Vink - van Duren" userId="6a363cd0-5fba-4a61-8782-71b0725cc752" providerId="ADAL" clId="{C1894576-52BD-42B9-B63E-64EC12B81DD4}" dt="2024-11-13T07:19:00.208" v="810" actId="478"/>
          <ac:spMkLst>
            <pc:docMk/>
            <pc:sldMk cId="1286836135" sldId="321"/>
            <ac:spMk id="10" creationId="{554833DE-8FCC-21B6-81F6-BC3775DA3ABC}"/>
          </ac:spMkLst>
        </pc:spChg>
        <pc:spChg chg="add mod">
          <ac:chgData name="Hanneke Vink - van Duren" userId="6a363cd0-5fba-4a61-8782-71b0725cc752" providerId="ADAL" clId="{C1894576-52BD-42B9-B63E-64EC12B81DD4}" dt="2024-11-14T19:08:08.038" v="903" actId="688"/>
          <ac:spMkLst>
            <pc:docMk/>
            <pc:sldMk cId="1286836135" sldId="321"/>
            <ac:spMk id="11" creationId="{AAAC51F3-86E2-C05E-C021-5027889B1799}"/>
          </ac:spMkLst>
        </pc:spChg>
        <pc:spChg chg="add mod">
          <ac:chgData name="Hanneke Vink - van Duren" userId="6a363cd0-5fba-4a61-8782-71b0725cc752" providerId="ADAL" clId="{C1894576-52BD-42B9-B63E-64EC12B81DD4}" dt="2024-11-14T19:08:19.180" v="905" actId="688"/>
          <ac:spMkLst>
            <pc:docMk/>
            <pc:sldMk cId="1286836135" sldId="321"/>
            <ac:spMk id="12" creationId="{34423CB9-69CA-2B2F-EB26-9C755E2CCFCB}"/>
          </ac:spMkLst>
        </pc:spChg>
        <pc:spChg chg="add mod">
          <ac:chgData name="Hanneke Vink - van Duren" userId="6a363cd0-5fba-4a61-8782-71b0725cc752" providerId="ADAL" clId="{C1894576-52BD-42B9-B63E-64EC12B81DD4}" dt="2024-11-14T19:08:12.979" v="904" actId="688"/>
          <ac:spMkLst>
            <pc:docMk/>
            <pc:sldMk cId="1286836135" sldId="321"/>
            <ac:spMk id="13" creationId="{C14CC22F-328A-838C-02B1-D0C29BB372C4}"/>
          </ac:spMkLst>
        </pc:spChg>
        <pc:spChg chg="add mod">
          <ac:chgData name="Hanneke Vink - van Duren" userId="6a363cd0-5fba-4a61-8782-71b0725cc752" providerId="ADAL" clId="{C1894576-52BD-42B9-B63E-64EC12B81DD4}" dt="2024-11-14T19:07:34.987" v="898" actId="688"/>
          <ac:spMkLst>
            <pc:docMk/>
            <pc:sldMk cId="1286836135" sldId="321"/>
            <ac:spMk id="15" creationId="{9CF32B44-2736-C0BE-FAF8-B1FB480C65DA}"/>
          </ac:spMkLst>
        </pc:spChg>
        <pc:spChg chg="del">
          <ac:chgData name="Hanneke Vink - van Duren" userId="6a363cd0-5fba-4a61-8782-71b0725cc752" providerId="ADAL" clId="{C1894576-52BD-42B9-B63E-64EC12B81DD4}" dt="2024-11-13T07:19:00.208" v="810" actId="478"/>
          <ac:spMkLst>
            <pc:docMk/>
            <pc:sldMk cId="1286836135" sldId="321"/>
            <ac:spMk id="16" creationId="{7B3E6824-C7E8-7ACA-07B4-278530972B5E}"/>
          </ac:spMkLst>
        </pc:spChg>
        <pc:spChg chg="add mod">
          <ac:chgData name="Hanneke Vink - van Duren" userId="6a363cd0-5fba-4a61-8782-71b0725cc752" providerId="ADAL" clId="{C1894576-52BD-42B9-B63E-64EC12B81DD4}" dt="2024-11-14T19:07:41.971" v="899" actId="688"/>
          <ac:spMkLst>
            <pc:docMk/>
            <pc:sldMk cId="1286836135" sldId="321"/>
            <ac:spMk id="17" creationId="{ED28A378-9049-2839-AA24-C25709BF0B9B}"/>
          </ac:spMkLst>
        </pc:spChg>
        <pc:spChg chg="add mod">
          <ac:chgData name="Hanneke Vink - van Duren" userId="6a363cd0-5fba-4a61-8782-71b0725cc752" providerId="ADAL" clId="{C1894576-52BD-42B9-B63E-64EC12B81DD4}" dt="2024-11-14T19:07:54.386" v="901" actId="688"/>
          <ac:spMkLst>
            <pc:docMk/>
            <pc:sldMk cId="1286836135" sldId="321"/>
            <ac:spMk id="18" creationId="{57AE0483-614B-B53F-DD16-107E0630C000}"/>
          </ac:spMkLst>
        </pc:spChg>
        <pc:spChg chg="del">
          <ac:chgData name="Hanneke Vink - van Duren" userId="6a363cd0-5fba-4a61-8782-71b0725cc752" providerId="ADAL" clId="{C1894576-52BD-42B9-B63E-64EC12B81DD4}" dt="2024-11-13T07:19:00.208" v="810" actId="478"/>
          <ac:spMkLst>
            <pc:docMk/>
            <pc:sldMk cId="1286836135" sldId="321"/>
            <ac:spMk id="20" creationId="{11E088FF-B5D9-9AD8-C9F4-CAB25D25B097}"/>
          </ac:spMkLst>
        </pc:spChg>
        <pc:spChg chg="add mod">
          <ac:chgData name="Hanneke Vink - van Duren" userId="6a363cd0-5fba-4a61-8782-71b0725cc752" providerId="ADAL" clId="{C1894576-52BD-42B9-B63E-64EC12B81DD4}" dt="2024-11-14T19:07:48.523" v="900" actId="688"/>
          <ac:spMkLst>
            <pc:docMk/>
            <pc:sldMk cId="1286836135" sldId="321"/>
            <ac:spMk id="21" creationId="{039CB09E-AFBC-BEC5-9A13-129980C65899}"/>
          </ac:spMkLst>
        </pc:spChg>
        <pc:spChg chg="del">
          <ac:chgData name="Hanneke Vink - van Duren" userId="6a363cd0-5fba-4a61-8782-71b0725cc752" providerId="ADAL" clId="{C1894576-52BD-42B9-B63E-64EC12B81DD4}" dt="2024-11-13T07:19:00.208" v="810" actId="478"/>
          <ac:spMkLst>
            <pc:docMk/>
            <pc:sldMk cId="1286836135" sldId="321"/>
            <ac:spMk id="23" creationId="{E66020BA-780D-29F9-7E75-88678CAD9161}"/>
          </ac:spMkLst>
        </pc:spChg>
        <pc:spChg chg="add mod">
          <ac:chgData name="Hanneke Vink - van Duren" userId="6a363cd0-5fba-4a61-8782-71b0725cc752" providerId="ADAL" clId="{C1894576-52BD-42B9-B63E-64EC12B81DD4}" dt="2024-11-14T19:08:45.655" v="910" actId="688"/>
          <ac:spMkLst>
            <pc:docMk/>
            <pc:sldMk cId="1286836135" sldId="321"/>
            <ac:spMk id="24" creationId="{4DC818D4-C1D4-882B-34E1-555F364696E2}"/>
          </ac:spMkLst>
        </pc:spChg>
        <pc:spChg chg="add mod">
          <ac:chgData name="Hanneke Vink - van Duren" userId="6a363cd0-5fba-4a61-8782-71b0725cc752" providerId="ADAL" clId="{C1894576-52BD-42B9-B63E-64EC12B81DD4}" dt="2024-11-14T19:08:50.328" v="911" actId="688"/>
          <ac:spMkLst>
            <pc:docMk/>
            <pc:sldMk cId="1286836135" sldId="321"/>
            <ac:spMk id="26" creationId="{E81C7D9F-3085-D5A5-66DB-F595147E9422}"/>
          </ac:spMkLst>
        </pc:spChg>
        <pc:spChg chg="del">
          <ac:chgData name="Hanneke Vink - van Duren" userId="6a363cd0-5fba-4a61-8782-71b0725cc752" providerId="ADAL" clId="{C1894576-52BD-42B9-B63E-64EC12B81DD4}" dt="2024-11-13T07:19:00.208" v="810" actId="478"/>
          <ac:spMkLst>
            <pc:docMk/>
            <pc:sldMk cId="1286836135" sldId="321"/>
            <ac:spMk id="27" creationId="{19C5DA43-0F61-EFE7-D69B-2DC7B29A205F}"/>
          </ac:spMkLst>
        </pc:spChg>
        <pc:spChg chg="add mod">
          <ac:chgData name="Hanneke Vink - van Duren" userId="6a363cd0-5fba-4a61-8782-71b0725cc752" providerId="ADAL" clId="{C1894576-52BD-42B9-B63E-64EC12B81DD4}" dt="2024-11-14T19:08:59.612" v="913" actId="688"/>
          <ac:spMkLst>
            <pc:docMk/>
            <pc:sldMk cId="1286836135" sldId="321"/>
            <ac:spMk id="28" creationId="{FD7F9D7F-04AB-962A-6E7B-F352AA003D4A}"/>
          </ac:spMkLst>
        </pc:spChg>
        <pc:spChg chg="del">
          <ac:chgData name="Hanneke Vink - van Duren" userId="6a363cd0-5fba-4a61-8782-71b0725cc752" providerId="ADAL" clId="{C1894576-52BD-42B9-B63E-64EC12B81DD4}" dt="2024-11-13T07:19:00.208" v="810" actId="478"/>
          <ac:spMkLst>
            <pc:docMk/>
            <pc:sldMk cId="1286836135" sldId="321"/>
            <ac:spMk id="30" creationId="{515096CB-16CB-7F83-1140-0840CE6C520E}"/>
          </ac:spMkLst>
        </pc:spChg>
        <pc:spChg chg="add mod">
          <ac:chgData name="Hanneke Vink - van Duren" userId="6a363cd0-5fba-4a61-8782-71b0725cc752" providerId="ADAL" clId="{C1894576-52BD-42B9-B63E-64EC12B81DD4}" dt="2024-11-14T19:08:54.935" v="912" actId="688"/>
          <ac:spMkLst>
            <pc:docMk/>
            <pc:sldMk cId="1286836135" sldId="321"/>
            <ac:spMk id="31" creationId="{4222EA21-C6C3-3FAA-C1D1-341B1A6EE51B}"/>
          </ac:spMkLst>
        </pc:spChg>
        <pc:spChg chg="add mod">
          <ac:chgData name="Hanneke Vink - van Duren" userId="6a363cd0-5fba-4a61-8782-71b0725cc752" providerId="ADAL" clId="{C1894576-52BD-42B9-B63E-64EC12B81DD4}" dt="2024-11-14T19:08:29.580" v="907" actId="688"/>
          <ac:spMkLst>
            <pc:docMk/>
            <pc:sldMk cId="1286836135" sldId="321"/>
            <ac:spMk id="32" creationId="{B9B82E72-0598-5CB2-0212-EBC922118118}"/>
          </ac:spMkLst>
        </pc:spChg>
        <pc:spChg chg="add mod">
          <ac:chgData name="Hanneke Vink - van Duren" userId="6a363cd0-5fba-4a61-8782-71b0725cc752" providerId="ADAL" clId="{C1894576-52BD-42B9-B63E-64EC12B81DD4}" dt="2024-11-14T19:08:24.110" v="906" actId="688"/>
          <ac:spMkLst>
            <pc:docMk/>
            <pc:sldMk cId="1286836135" sldId="321"/>
            <ac:spMk id="33" creationId="{F7B9960F-AB86-5F28-35E1-6D92189C144A}"/>
          </ac:spMkLst>
        </pc:spChg>
        <pc:spChg chg="add mod">
          <ac:chgData name="Hanneke Vink - van Duren" userId="6a363cd0-5fba-4a61-8782-71b0725cc752" providerId="ADAL" clId="{C1894576-52BD-42B9-B63E-64EC12B81DD4}" dt="2024-11-14T19:08:35.289" v="908" actId="688"/>
          <ac:spMkLst>
            <pc:docMk/>
            <pc:sldMk cId="1286836135" sldId="321"/>
            <ac:spMk id="34" creationId="{2EC08CE9-7CBC-1252-45C8-FDF3718BD459}"/>
          </ac:spMkLst>
        </pc:spChg>
        <pc:spChg chg="add mod">
          <ac:chgData name="Hanneke Vink - van Duren" userId="6a363cd0-5fba-4a61-8782-71b0725cc752" providerId="ADAL" clId="{C1894576-52BD-42B9-B63E-64EC12B81DD4}" dt="2024-11-14T19:08:40.167" v="909" actId="688"/>
          <ac:spMkLst>
            <pc:docMk/>
            <pc:sldMk cId="1286836135" sldId="321"/>
            <ac:spMk id="35" creationId="{3662CEFE-D87F-B01D-3586-91B9F260AD3D}"/>
          </ac:spMkLst>
        </pc:spChg>
        <pc:spChg chg="del">
          <ac:chgData name="Hanneke Vink - van Duren" userId="6a363cd0-5fba-4a61-8782-71b0725cc752" providerId="ADAL" clId="{C1894576-52BD-42B9-B63E-64EC12B81DD4}" dt="2024-11-13T07:19:00.208" v="810" actId="478"/>
          <ac:spMkLst>
            <pc:docMk/>
            <pc:sldMk cId="1286836135" sldId="321"/>
            <ac:spMk id="48" creationId="{94D67EC1-BB0B-C7D7-EE91-940C931B3ACF}"/>
          </ac:spMkLst>
        </pc:spChg>
        <pc:picChg chg="del">
          <ac:chgData name="Hanneke Vink - van Duren" userId="6a363cd0-5fba-4a61-8782-71b0725cc752" providerId="ADAL" clId="{C1894576-52BD-42B9-B63E-64EC12B81DD4}" dt="2024-11-13T07:19:00.208" v="810" actId="478"/>
          <ac:picMkLst>
            <pc:docMk/>
            <pc:sldMk cId="1286836135" sldId="321"/>
            <ac:picMk id="2" creationId="{6937E1F5-6E5F-7499-5426-F216EB8E90DE}"/>
          </ac:picMkLst>
        </pc:picChg>
        <pc:picChg chg="add del mod">
          <ac:chgData name="Hanneke Vink - van Duren" userId="6a363cd0-5fba-4a61-8782-71b0725cc752" providerId="ADAL" clId="{C1894576-52BD-42B9-B63E-64EC12B81DD4}" dt="2024-11-13T13:47:53.404" v="858" actId="478"/>
          <ac:picMkLst>
            <pc:docMk/>
            <pc:sldMk cId="1286836135" sldId="321"/>
            <ac:picMk id="3" creationId="{2D11DF48-312B-C1A7-8B63-131838924688}"/>
          </ac:picMkLst>
        </pc:picChg>
        <pc:picChg chg="add del mod">
          <ac:chgData name="Hanneke Vink - van Duren" userId="6a363cd0-5fba-4a61-8782-71b0725cc752" providerId="ADAL" clId="{C1894576-52BD-42B9-B63E-64EC12B81DD4}" dt="2024-11-13T13:47:55.102" v="859" actId="478"/>
          <ac:picMkLst>
            <pc:docMk/>
            <pc:sldMk cId="1286836135" sldId="321"/>
            <ac:picMk id="4" creationId="{82A694A6-401C-DC27-693F-F667053C764E}"/>
          </ac:picMkLst>
        </pc:picChg>
        <pc:picChg chg="del">
          <ac:chgData name="Hanneke Vink - van Duren" userId="6a363cd0-5fba-4a61-8782-71b0725cc752" providerId="ADAL" clId="{C1894576-52BD-42B9-B63E-64EC12B81DD4}" dt="2024-11-13T07:19:00.208" v="810" actId="478"/>
          <ac:picMkLst>
            <pc:docMk/>
            <pc:sldMk cId="1286836135" sldId="321"/>
            <ac:picMk id="6" creationId="{1674CF9F-DF3D-0287-F0C4-3F2D404D0DA1}"/>
          </ac:picMkLst>
        </pc:picChg>
        <pc:picChg chg="del">
          <ac:chgData name="Hanneke Vink - van Duren" userId="6a363cd0-5fba-4a61-8782-71b0725cc752" providerId="ADAL" clId="{C1894576-52BD-42B9-B63E-64EC12B81DD4}" dt="2024-11-13T07:19:00.208" v="810" actId="478"/>
          <ac:picMkLst>
            <pc:docMk/>
            <pc:sldMk cId="1286836135" sldId="321"/>
            <ac:picMk id="9" creationId="{F5AC7F2D-A4F8-8BD1-0539-2F8A6B105970}"/>
          </ac:picMkLst>
        </pc:picChg>
        <pc:picChg chg="del">
          <ac:chgData name="Hanneke Vink - van Duren" userId="6a363cd0-5fba-4a61-8782-71b0725cc752" providerId="ADAL" clId="{C1894576-52BD-42B9-B63E-64EC12B81DD4}" dt="2024-11-13T07:19:00.208" v="810" actId="478"/>
          <ac:picMkLst>
            <pc:docMk/>
            <pc:sldMk cId="1286836135" sldId="321"/>
            <ac:picMk id="14" creationId="{EA8FD30A-BC1B-D2FA-1D40-54790721010C}"/>
          </ac:picMkLst>
        </pc:picChg>
        <pc:picChg chg="del">
          <ac:chgData name="Hanneke Vink - van Duren" userId="6a363cd0-5fba-4a61-8782-71b0725cc752" providerId="ADAL" clId="{C1894576-52BD-42B9-B63E-64EC12B81DD4}" dt="2024-11-13T07:19:00.208" v="810" actId="478"/>
          <ac:picMkLst>
            <pc:docMk/>
            <pc:sldMk cId="1286836135" sldId="321"/>
            <ac:picMk id="19" creationId="{BF25FD08-1B4E-930B-CCFB-03C486AFF58D}"/>
          </ac:picMkLst>
        </pc:picChg>
        <pc:picChg chg="del">
          <ac:chgData name="Hanneke Vink - van Duren" userId="6a363cd0-5fba-4a61-8782-71b0725cc752" providerId="ADAL" clId="{C1894576-52BD-42B9-B63E-64EC12B81DD4}" dt="2024-11-13T07:19:00.208" v="810" actId="478"/>
          <ac:picMkLst>
            <pc:docMk/>
            <pc:sldMk cId="1286836135" sldId="321"/>
            <ac:picMk id="22" creationId="{A2472F22-B0BE-B451-CF38-4A1D02C4BE53}"/>
          </ac:picMkLst>
        </pc:picChg>
        <pc:picChg chg="del">
          <ac:chgData name="Hanneke Vink - van Duren" userId="6a363cd0-5fba-4a61-8782-71b0725cc752" providerId="ADAL" clId="{C1894576-52BD-42B9-B63E-64EC12B81DD4}" dt="2024-11-13T07:19:00.208" v="810" actId="478"/>
          <ac:picMkLst>
            <pc:docMk/>
            <pc:sldMk cId="1286836135" sldId="321"/>
            <ac:picMk id="25" creationId="{3DA3959F-D3AE-21A6-FE38-FEA383AA0BD0}"/>
          </ac:picMkLst>
        </pc:picChg>
        <pc:picChg chg="del">
          <ac:chgData name="Hanneke Vink - van Duren" userId="6a363cd0-5fba-4a61-8782-71b0725cc752" providerId="ADAL" clId="{C1894576-52BD-42B9-B63E-64EC12B81DD4}" dt="2024-11-13T07:19:00.208" v="810" actId="478"/>
          <ac:picMkLst>
            <pc:docMk/>
            <pc:sldMk cId="1286836135" sldId="321"/>
            <ac:picMk id="29" creationId="{4326D00D-3CFD-33F6-516F-74EB8E4AA3B4}"/>
          </ac:picMkLst>
        </pc:picChg>
      </pc:sldChg>
      <pc:sldChg chg="modSp mod">
        <pc:chgData name="Hanneke Vink - van Duren" userId="6a363cd0-5fba-4a61-8782-71b0725cc752" providerId="ADAL" clId="{C1894576-52BD-42B9-B63E-64EC12B81DD4}" dt="2024-11-13T06:58:39.467" v="655" actId="313"/>
        <pc:sldMkLst>
          <pc:docMk/>
          <pc:sldMk cId="850429326" sldId="340"/>
        </pc:sldMkLst>
        <pc:spChg chg="mod">
          <ac:chgData name="Hanneke Vink - van Duren" userId="6a363cd0-5fba-4a61-8782-71b0725cc752" providerId="ADAL" clId="{C1894576-52BD-42B9-B63E-64EC12B81DD4}" dt="2024-11-13T06:58:39.467" v="655" actId="313"/>
          <ac:spMkLst>
            <pc:docMk/>
            <pc:sldMk cId="850429326" sldId="340"/>
            <ac:spMk id="21" creationId="{72890F8D-1905-8631-DCFB-9411F9C7D092}"/>
          </ac:spMkLst>
        </pc:spChg>
      </pc:sldChg>
      <pc:sldChg chg="addSp delSp modSp mod">
        <pc:chgData name="Hanneke Vink - van Duren" userId="6a363cd0-5fba-4a61-8782-71b0725cc752" providerId="ADAL" clId="{C1894576-52BD-42B9-B63E-64EC12B81DD4}" dt="2024-11-14T19:09:23.728" v="915" actId="688"/>
        <pc:sldMkLst>
          <pc:docMk/>
          <pc:sldMk cId="3907684740" sldId="341"/>
        </pc:sldMkLst>
        <pc:spChg chg="del">
          <ac:chgData name="Hanneke Vink - van Duren" userId="6a363cd0-5fba-4a61-8782-71b0725cc752" providerId="ADAL" clId="{C1894576-52BD-42B9-B63E-64EC12B81DD4}" dt="2024-11-13T07:18:18.390" v="804" actId="478"/>
          <ac:spMkLst>
            <pc:docMk/>
            <pc:sldMk cId="3907684740" sldId="341"/>
            <ac:spMk id="4" creationId="{32112DCC-F291-5EAF-642A-0D3015D9B6AA}"/>
          </ac:spMkLst>
        </pc:spChg>
        <pc:spChg chg="del">
          <ac:chgData name="Hanneke Vink - van Duren" userId="6a363cd0-5fba-4a61-8782-71b0725cc752" providerId="ADAL" clId="{C1894576-52BD-42B9-B63E-64EC12B81DD4}" dt="2024-11-13T07:18:18.390" v="804" actId="478"/>
          <ac:spMkLst>
            <pc:docMk/>
            <pc:sldMk cId="3907684740" sldId="341"/>
            <ac:spMk id="7" creationId="{C1723A0E-D60A-BB13-A0B9-8FB9439D639C}"/>
          </ac:spMkLst>
        </pc:spChg>
        <pc:spChg chg="del">
          <ac:chgData name="Hanneke Vink - van Duren" userId="6a363cd0-5fba-4a61-8782-71b0725cc752" providerId="ADAL" clId="{C1894576-52BD-42B9-B63E-64EC12B81DD4}" dt="2024-11-13T07:18:18.390" v="804" actId="478"/>
          <ac:spMkLst>
            <pc:docMk/>
            <pc:sldMk cId="3907684740" sldId="341"/>
            <ac:spMk id="10" creationId="{ABF15826-7536-E8C4-777E-1BAF124246C0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11" creationId="{C372FCF8-5610-9691-C9F0-9CD7A3E14809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12" creationId="{78108ACF-6AC0-1AF2-6EE4-873AEFAB9C2F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13" creationId="{8D76A304-73B2-50C9-AB7C-F6FE34876D38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15" creationId="{8D930C7B-CAE2-AB91-93F2-27FEC64031C1}"/>
          </ac:spMkLst>
        </pc:spChg>
        <pc:spChg chg="del">
          <ac:chgData name="Hanneke Vink - van Duren" userId="6a363cd0-5fba-4a61-8782-71b0725cc752" providerId="ADAL" clId="{C1894576-52BD-42B9-B63E-64EC12B81DD4}" dt="2024-11-13T07:18:18.390" v="804" actId="478"/>
          <ac:spMkLst>
            <pc:docMk/>
            <pc:sldMk cId="3907684740" sldId="341"/>
            <ac:spMk id="16" creationId="{39BBA92F-471E-73C1-DC4B-5A0769A47853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17" creationId="{8BCA25D4-822E-3CEF-1C07-E867D7BF6BB4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18" creationId="{215A8221-A26F-974F-4713-900878FFDB4D}"/>
          </ac:spMkLst>
        </pc:spChg>
        <pc:spChg chg="del">
          <ac:chgData name="Hanneke Vink - van Duren" userId="6a363cd0-5fba-4a61-8782-71b0725cc752" providerId="ADAL" clId="{C1894576-52BD-42B9-B63E-64EC12B81DD4}" dt="2024-11-13T07:18:18.390" v="804" actId="478"/>
          <ac:spMkLst>
            <pc:docMk/>
            <pc:sldMk cId="3907684740" sldId="341"/>
            <ac:spMk id="20" creationId="{79D787BE-7C26-363C-8A17-38D4C54DA1A0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21" creationId="{359648D8-10D4-C6AA-EEA4-C051A847AD49}"/>
          </ac:spMkLst>
        </pc:spChg>
        <pc:spChg chg="del">
          <ac:chgData name="Hanneke Vink - van Duren" userId="6a363cd0-5fba-4a61-8782-71b0725cc752" providerId="ADAL" clId="{C1894576-52BD-42B9-B63E-64EC12B81DD4}" dt="2024-11-13T07:18:18.390" v="804" actId="478"/>
          <ac:spMkLst>
            <pc:docMk/>
            <pc:sldMk cId="3907684740" sldId="341"/>
            <ac:spMk id="23" creationId="{7483E2B6-BB7B-64DB-44E5-A7C54C65F5C9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24" creationId="{211A339B-0143-A678-F448-0D2E49E97A97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26" creationId="{10C8D8E1-F146-93DF-46F9-78D2DE751376}"/>
          </ac:spMkLst>
        </pc:spChg>
        <pc:spChg chg="del">
          <ac:chgData name="Hanneke Vink - van Duren" userId="6a363cd0-5fba-4a61-8782-71b0725cc752" providerId="ADAL" clId="{C1894576-52BD-42B9-B63E-64EC12B81DD4}" dt="2024-11-13T07:18:18.390" v="804" actId="478"/>
          <ac:spMkLst>
            <pc:docMk/>
            <pc:sldMk cId="3907684740" sldId="341"/>
            <ac:spMk id="27" creationId="{32EA59DC-5BC4-DD8F-9BFC-EFF71B808B4F}"/>
          </ac:spMkLst>
        </pc:spChg>
        <pc:spChg chg="del">
          <ac:chgData name="Hanneke Vink - van Duren" userId="6a363cd0-5fba-4a61-8782-71b0725cc752" providerId="ADAL" clId="{C1894576-52BD-42B9-B63E-64EC12B81DD4}" dt="2024-11-13T07:18:18.390" v="804" actId="478"/>
          <ac:spMkLst>
            <pc:docMk/>
            <pc:sldMk cId="3907684740" sldId="341"/>
            <ac:spMk id="28" creationId="{6C93F4B7-0F9F-E299-C120-A87B35941B61}"/>
          </ac:spMkLst>
        </pc:spChg>
        <pc:spChg chg="del">
          <ac:chgData name="Hanneke Vink - van Duren" userId="6a363cd0-5fba-4a61-8782-71b0725cc752" providerId="ADAL" clId="{C1894576-52BD-42B9-B63E-64EC12B81DD4}" dt="2024-11-13T07:18:18.390" v="804" actId="478"/>
          <ac:spMkLst>
            <pc:docMk/>
            <pc:sldMk cId="3907684740" sldId="341"/>
            <ac:spMk id="30" creationId="{5E045407-B7AF-818D-7FC4-8746800FF130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31" creationId="{CC94A1B4-911B-4544-9A2D-82FC65D9482A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32" creationId="{56A85BBC-13B8-E786-2979-A223A6ABAAFF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33" creationId="{7FF20007-E327-AE7C-CFBF-75EA93A7F094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34" creationId="{91F9C53F-C794-FBDE-68BF-61225BBD86A6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35" creationId="{39464DCD-64A8-7E3C-B850-6F7C56D8FFF0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36" creationId="{7A696544-6C36-CF6D-92D7-195BD846B0BD}"/>
          </ac:spMkLst>
        </pc:spChg>
        <pc:spChg chg="add mod">
          <ac:chgData name="Hanneke Vink - van Duren" userId="6a363cd0-5fba-4a61-8782-71b0725cc752" providerId="ADAL" clId="{C1894576-52BD-42B9-B63E-64EC12B81DD4}" dt="2024-11-14T19:09:23.728" v="915" actId="688"/>
          <ac:spMkLst>
            <pc:docMk/>
            <pc:sldMk cId="3907684740" sldId="341"/>
            <ac:spMk id="37" creationId="{58155BA4-8D19-E805-ACC5-5E50875EF5F5}"/>
          </ac:spMkLst>
        </pc:spChg>
        <pc:picChg chg="del">
          <ac:chgData name="Hanneke Vink - van Duren" userId="6a363cd0-5fba-4a61-8782-71b0725cc752" providerId="ADAL" clId="{C1894576-52BD-42B9-B63E-64EC12B81DD4}" dt="2024-11-13T07:18:18.390" v="804" actId="478"/>
          <ac:picMkLst>
            <pc:docMk/>
            <pc:sldMk cId="3907684740" sldId="341"/>
            <ac:picMk id="3" creationId="{E7DFA9B9-801E-141F-3324-06C9B45D10FC}"/>
          </ac:picMkLst>
        </pc:picChg>
        <pc:picChg chg="add del mod">
          <ac:chgData name="Hanneke Vink - van Duren" userId="6a363cd0-5fba-4a61-8782-71b0725cc752" providerId="ADAL" clId="{C1894576-52BD-42B9-B63E-64EC12B81DD4}" dt="2024-11-13T13:47:30.972" v="853" actId="478"/>
          <ac:picMkLst>
            <pc:docMk/>
            <pc:sldMk cId="3907684740" sldId="341"/>
            <ac:picMk id="5" creationId="{1ED8820C-9600-C782-CF1A-D20A0042B437}"/>
          </ac:picMkLst>
        </pc:picChg>
        <pc:picChg chg="del">
          <ac:chgData name="Hanneke Vink - van Duren" userId="6a363cd0-5fba-4a61-8782-71b0725cc752" providerId="ADAL" clId="{C1894576-52BD-42B9-B63E-64EC12B81DD4}" dt="2024-11-13T07:18:18.390" v="804" actId="478"/>
          <ac:picMkLst>
            <pc:docMk/>
            <pc:sldMk cId="3907684740" sldId="341"/>
            <ac:picMk id="6" creationId="{008CDC32-EF4D-C1D9-5043-3B8618D7079F}"/>
          </ac:picMkLst>
        </pc:picChg>
        <pc:picChg chg="add del mod">
          <ac:chgData name="Hanneke Vink - van Duren" userId="6a363cd0-5fba-4a61-8782-71b0725cc752" providerId="ADAL" clId="{C1894576-52BD-42B9-B63E-64EC12B81DD4}" dt="2024-11-13T13:47:33.906" v="854" actId="478"/>
          <ac:picMkLst>
            <pc:docMk/>
            <pc:sldMk cId="3907684740" sldId="341"/>
            <ac:picMk id="8" creationId="{E4392B63-51FC-78B5-5EF5-6C4A5D21FAE0}"/>
          </ac:picMkLst>
        </pc:picChg>
        <pc:picChg chg="del">
          <ac:chgData name="Hanneke Vink - van Duren" userId="6a363cd0-5fba-4a61-8782-71b0725cc752" providerId="ADAL" clId="{C1894576-52BD-42B9-B63E-64EC12B81DD4}" dt="2024-11-13T07:18:18.390" v="804" actId="478"/>
          <ac:picMkLst>
            <pc:docMk/>
            <pc:sldMk cId="3907684740" sldId="341"/>
            <ac:picMk id="9" creationId="{D36C339D-4CEB-1E25-B257-13AACA1C47C1}"/>
          </ac:picMkLst>
        </pc:picChg>
        <pc:picChg chg="del">
          <ac:chgData name="Hanneke Vink - van Duren" userId="6a363cd0-5fba-4a61-8782-71b0725cc752" providerId="ADAL" clId="{C1894576-52BD-42B9-B63E-64EC12B81DD4}" dt="2024-11-13T07:18:18.390" v="804" actId="478"/>
          <ac:picMkLst>
            <pc:docMk/>
            <pc:sldMk cId="3907684740" sldId="341"/>
            <ac:picMk id="14" creationId="{DC4A387C-6022-C2FC-3552-16885645E264}"/>
          </ac:picMkLst>
        </pc:picChg>
        <pc:picChg chg="del">
          <ac:chgData name="Hanneke Vink - van Duren" userId="6a363cd0-5fba-4a61-8782-71b0725cc752" providerId="ADAL" clId="{C1894576-52BD-42B9-B63E-64EC12B81DD4}" dt="2024-11-13T07:18:18.390" v="804" actId="478"/>
          <ac:picMkLst>
            <pc:docMk/>
            <pc:sldMk cId="3907684740" sldId="341"/>
            <ac:picMk id="19" creationId="{9314BC77-6521-8A73-E3E3-3011D0E093E7}"/>
          </ac:picMkLst>
        </pc:picChg>
        <pc:picChg chg="del">
          <ac:chgData name="Hanneke Vink - van Duren" userId="6a363cd0-5fba-4a61-8782-71b0725cc752" providerId="ADAL" clId="{C1894576-52BD-42B9-B63E-64EC12B81DD4}" dt="2024-11-13T07:18:18.390" v="804" actId="478"/>
          <ac:picMkLst>
            <pc:docMk/>
            <pc:sldMk cId="3907684740" sldId="341"/>
            <ac:picMk id="22" creationId="{9D9B9164-1BF7-D6BD-A3EF-F2ADFD31C48E}"/>
          </ac:picMkLst>
        </pc:picChg>
        <pc:picChg chg="del">
          <ac:chgData name="Hanneke Vink - van Duren" userId="6a363cd0-5fba-4a61-8782-71b0725cc752" providerId="ADAL" clId="{C1894576-52BD-42B9-B63E-64EC12B81DD4}" dt="2024-11-13T07:18:18.390" v="804" actId="478"/>
          <ac:picMkLst>
            <pc:docMk/>
            <pc:sldMk cId="3907684740" sldId="341"/>
            <ac:picMk id="25" creationId="{EAB65AA8-77CB-2FA0-A15F-3150673B3882}"/>
          </ac:picMkLst>
        </pc:picChg>
        <pc:picChg chg="del">
          <ac:chgData name="Hanneke Vink - van Duren" userId="6a363cd0-5fba-4a61-8782-71b0725cc752" providerId="ADAL" clId="{C1894576-52BD-42B9-B63E-64EC12B81DD4}" dt="2024-11-13T07:18:18.390" v="804" actId="478"/>
          <ac:picMkLst>
            <pc:docMk/>
            <pc:sldMk cId="3907684740" sldId="341"/>
            <ac:picMk id="29" creationId="{60CBBE32-DB7E-B8B8-0A5E-64EC9FE81B21}"/>
          </ac:picMkLst>
        </pc:picChg>
      </pc:sldChg>
      <pc:sldChg chg="addSp delSp modSp mod">
        <pc:chgData name="Hanneke Vink - van Duren" userId="6a363cd0-5fba-4a61-8782-71b0725cc752" providerId="ADAL" clId="{C1894576-52BD-42B9-B63E-64EC12B81DD4}" dt="2024-11-11T19:30:39.315" v="653" actId="20577"/>
        <pc:sldMkLst>
          <pc:docMk/>
          <pc:sldMk cId="3022094106" sldId="342"/>
        </pc:sldMkLst>
        <pc:spChg chg="add mod">
          <ac:chgData name="Hanneke Vink - van Duren" userId="6a363cd0-5fba-4a61-8782-71b0725cc752" providerId="ADAL" clId="{C1894576-52BD-42B9-B63E-64EC12B81DD4}" dt="2024-11-11T19:20:30.318" v="1"/>
          <ac:spMkLst>
            <pc:docMk/>
            <pc:sldMk cId="3022094106" sldId="342"/>
            <ac:spMk id="2" creationId="{2D03E279-6D13-0362-F623-B51B63929FC2}"/>
          </ac:spMkLst>
        </pc:spChg>
        <pc:spChg chg="del">
          <ac:chgData name="Hanneke Vink - van Duren" userId="6a363cd0-5fba-4a61-8782-71b0725cc752" providerId="ADAL" clId="{C1894576-52BD-42B9-B63E-64EC12B81DD4}" dt="2024-11-11T19:20:28.699" v="0" actId="478"/>
          <ac:spMkLst>
            <pc:docMk/>
            <pc:sldMk cId="3022094106" sldId="342"/>
            <ac:spMk id="4" creationId="{2E5F5878-93BA-0E77-B65C-B31C2DAFB6B3}"/>
          </ac:spMkLst>
        </pc:spChg>
        <pc:spChg chg="del">
          <ac:chgData name="Hanneke Vink - van Duren" userId="6a363cd0-5fba-4a61-8782-71b0725cc752" providerId="ADAL" clId="{C1894576-52BD-42B9-B63E-64EC12B81DD4}" dt="2024-11-11T19:20:28.699" v="0" actId="478"/>
          <ac:spMkLst>
            <pc:docMk/>
            <pc:sldMk cId="3022094106" sldId="342"/>
            <ac:spMk id="5" creationId="{0A23EFB7-5423-304E-646E-34BA6C86100D}"/>
          </ac:spMkLst>
        </pc:spChg>
        <pc:spChg chg="del">
          <ac:chgData name="Hanneke Vink - van Duren" userId="6a363cd0-5fba-4a61-8782-71b0725cc752" providerId="ADAL" clId="{C1894576-52BD-42B9-B63E-64EC12B81DD4}" dt="2024-11-11T19:20:28.699" v="0" actId="478"/>
          <ac:spMkLst>
            <pc:docMk/>
            <pc:sldMk cId="3022094106" sldId="342"/>
            <ac:spMk id="6" creationId="{4CED5FB0-110F-BE38-0A74-50A69F73C537}"/>
          </ac:spMkLst>
        </pc:spChg>
        <pc:spChg chg="del">
          <ac:chgData name="Hanneke Vink - van Duren" userId="6a363cd0-5fba-4a61-8782-71b0725cc752" providerId="ADAL" clId="{C1894576-52BD-42B9-B63E-64EC12B81DD4}" dt="2024-11-11T19:20:28.699" v="0" actId="478"/>
          <ac:spMkLst>
            <pc:docMk/>
            <pc:sldMk cId="3022094106" sldId="342"/>
            <ac:spMk id="7" creationId="{371D19D4-5C1B-69C5-CF35-C524B1C7EB4B}"/>
          </ac:spMkLst>
        </pc:spChg>
        <pc:spChg chg="del">
          <ac:chgData name="Hanneke Vink - van Duren" userId="6a363cd0-5fba-4a61-8782-71b0725cc752" providerId="ADAL" clId="{C1894576-52BD-42B9-B63E-64EC12B81DD4}" dt="2024-11-11T19:20:28.699" v="0" actId="478"/>
          <ac:spMkLst>
            <pc:docMk/>
            <pc:sldMk cId="3022094106" sldId="342"/>
            <ac:spMk id="8" creationId="{606226DF-E3D1-0DBA-2D69-B15DEA82E344}"/>
          </ac:spMkLst>
        </pc:spChg>
        <pc:spChg chg="del">
          <ac:chgData name="Hanneke Vink - van Duren" userId="6a363cd0-5fba-4a61-8782-71b0725cc752" providerId="ADAL" clId="{C1894576-52BD-42B9-B63E-64EC12B81DD4}" dt="2024-11-11T19:20:28.699" v="0" actId="478"/>
          <ac:spMkLst>
            <pc:docMk/>
            <pc:sldMk cId="3022094106" sldId="342"/>
            <ac:spMk id="9" creationId="{D26FF7E3-9D0D-A211-3D47-5D5BEEA7670A}"/>
          </ac:spMkLst>
        </pc:spChg>
        <pc:spChg chg="del">
          <ac:chgData name="Hanneke Vink - van Duren" userId="6a363cd0-5fba-4a61-8782-71b0725cc752" providerId="ADAL" clId="{C1894576-52BD-42B9-B63E-64EC12B81DD4}" dt="2024-11-11T19:20:28.699" v="0" actId="478"/>
          <ac:spMkLst>
            <pc:docMk/>
            <pc:sldMk cId="3022094106" sldId="342"/>
            <ac:spMk id="10" creationId="{ED814DA0-4C8C-820A-422D-EA0E999175C0}"/>
          </ac:spMkLst>
        </pc:spChg>
        <pc:spChg chg="del">
          <ac:chgData name="Hanneke Vink - van Duren" userId="6a363cd0-5fba-4a61-8782-71b0725cc752" providerId="ADAL" clId="{C1894576-52BD-42B9-B63E-64EC12B81DD4}" dt="2024-11-11T19:20:28.699" v="0" actId="478"/>
          <ac:spMkLst>
            <pc:docMk/>
            <pc:sldMk cId="3022094106" sldId="342"/>
            <ac:spMk id="11" creationId="{A15B57C8-0546-0E8E-C4E1-79CA2428B32A}"/>
          </ac:spMkLst>
        </pc:spChg>
        <pc:spChg chg="add mod">
          <ac:chgData name="Hanneke Vink - van Duren" userId="6a363cd0-5fba-4a61-8782-71b0725cc752" providerId="ADAL" clId="{C1894576-52BD-42B9-B63E-64EC12B81DD4}" dt="2024-11-11T19:24:30.049" v="310" actId="20577"/>
          <ac:spMkLst>
            <pc:docMk/>
            <pc:sldMk cId="3022094106" sldId="342"/>
            <ac:spMk id="12" creationId="{D1E6D841-EA1E-F4E6-6214-E73DBBCD2ECE}"/>
          </ac:spMkLst>
        </pc:spChg>
        <pc:spChg chg="add mod">
          <ac:chgData name="Hanneke Vink - van Duren" userId="6a363cd0-5fba-4a61-8782-71b0725cc752" providerId="ADAL" clId="{C1894576-52BD-42B9-B63E-64EC12B81DD4}" dt="2024-11-11T19:20:30.318" v="1"/>
          <ac:spMkLst>
            <pc:docMk/>
            <pc:sldMk cId="3022094106" sldId="342"/>
            <ac:spMk id="13" creationId="{AFD9B725-63B9-15CB-A7A8-BB12F49269B2}"/>
          </ac:spMkLst>
        </pc:spChg>
        <pc:spChg chg="add mod">
          <ac:chgData name="Hanneke Vink - van Duren" userId="6a363cd0-5fba-4a61-8782-71b0725cc752" providerId="ADAL" clId="{C1894576-52BD-42B9-B63E-64EC12B81DD4}" dt="2024-11-11T19:25:04.070" v="329" actId="20577"/>
          <ac:spMkLst>
            <pc:docMk/>
            <pc:sldMk cId="3022094106" sldId="342"/>
            <ac:spMk id="15" creationId="{99772CBA-C286-2B89-B761-FEC618766E07}"/>
          </ac:spMkLst>
        </pc:spChg>
        <pc:spChg chg="add mod">
          <ac:chgData name="Hanneke Vink - van Duren" userId="6a363cd0-5fba-4a61-8782-71b0725cc752" providerId="ADAL" clId="{C1894576-52BD-42B9-B63E-64EC12B81DD4}" dt="2024-11-11T19:20:30.318" v="1"/>
          <ac:spMkLst>
            <pc:docMk/>
            <pc:sldMk cId="3022094106" sldId="342"/>
            <ac:spMk id="16" creationId="{97DD40FE-E865-BFCA-F988-0889227505DC}"/>
          </ac:spMkLst>
        </pc:spChg>
        <pc:spChg chg="add mod">
          <ac:chgData name="Hanneke Vink - van Duren" userId="6a363cd0-5fba-4a61-8782-71b0725cc752" providerId="ADAL" clId="{C1894576-52BD-42B9-B63E-64EC12B81DD4}" dt="2024-11-11T19:25:56.252" v="370" actId="20577"/>
          <ac:spMkLst>
            <pc:docMk/>
            <pc:sldMk cId="3022094106" sldId="342"/>
            <ac:spMk id="18" creationId="{02C8D16C-6533-7F86-F7C0-842B1B365D47}"/>
          </ac:spMkLst>
        </pc:spChg>
        <pc:spChg chg="add mod">
          <ac:chgData name="Hanneke Vink - van Duren" userId="6a363cd0-5fba-4a61-8782-71b0725cc752" providerId="ADAL" clId="{C1894576-52BD-42B9-B63E-64EC12B81DD4}" dt="2024-11-11T19:20:30.318" v="1"/>
          <ac:spMkLst>
            <pc:docMk/>
            <pc:sldMk cId="3022094106" sldId="342"/>
            <ac:spMk id="19" creationId="{93FA96E5-D486-358D-DE4F-E6A16CC3F399}"/>
          </ac:spMkLst>
        </pc:spChg>
        <pc:spChg chg="add mod">
          <ac:chgData name="Hanneke Vink - van Duren" userId="6a363cd0-5fba-4a61-8782-71b0725cc752" providerId="ADAL" clId="{C1894576-52BD-42B9-B63E-64EC12B81DD4}" dt="2024-11-11T19:25:34.996" v="351" actId="20577"/>
          <ac:spMkLst>
            <pc:docMk/>
            <pc:sldMk cId="3022094106" sldId="342"/>
            <ac:spMk id="21" creationId="{DE0567EA-92AA-AFA8-D8E9-B540F8C6C6B7}"/>
          </ac:spMkLst>
        </pc:spChg>
        <pc:spChg chg="add mod">
          <ac:chgData name="Hanneke Vink - van Duren" userId="6a363cd0-5fba-4a61-8782-71b0725cc752" providerId="ADAL" clId="{C1894576-52BD-42B9-B63E-64EC12B81DD4}" dt="2024-11-11T19:20:30.318" v="1"/>
          <ac:spMkLst>
            <pc:docMk/>
            <pc:sldMk cId="3022094106" sldId="342"/>
            <ac:spMk id="22" creationId="{9D8C24D4-FA33-4151-A1CD-D9809BEE0771}"/>
          </ac:spMkLst>
        </pc:spChg>
        <pc:spChg chg="add mod">
          <ac:chgData name="Hanneke Vink - van Duren" userId="6a363cd0-5fba-4a61-8782-71b0725cc752" providerId="ADAL" clId="{C1894576-52BD-42B9-B63E-64EC12B81DD4}" dt="2024-11-11T19:27:52.564" v="494" actId="20577"/>
          <ac:spMkLst>
            <pc:docMk/>
            <pc:sldMk cId="3022094106" sldId="342"/>
            <ac:spMk id="24" creationId="{3FDB460A-4576-81F5-6A55-2BAE32EEB3D4}"/>
          </ac:spMkLst>
        </pc:spChg>
        <pc:spChg chg="add mod">
          <ac:chgData name="Hanneke Vink - van Duren" userId="6a363cd0-5fba-4a61-8782-71b0725cc752" providerId="ADAL" clId="{C1894576-52BD-42B9-B63E-64EC12B81DD4}" dt="2024-11-11T19:20:30.318" v="1"/>
          <ac:spMkLst>
            <pc:docMk/>
            <pc:sldMk cId="3022094106" sldId="342"/>
            <ac:spMk id="25" creationId="{1FB91608-E5E1-E1A3-8202-9998F1A62D5B}"/>
          </ac:spMkLst>
        </pc:spChg>
        <pc:spChg chg="add mod">
          <ac:chgData name="Hanneke Vink - van Duren" userId="6a363cd0-5fba-4a61-8782-71b0725cc752" providerId="ADAL" clId="{C1894576-52BD-42B9-B63E-64EC12B81DD4}" dt="2024-11-11T19:26:45.664" v="426" actId="20577"/>
          <ac:spMkLst>
            <pc:docMk/>
            <pc:sldMk cId="3022094106" sldId="342"/>
            <ac:spMk id="27" creationId="{DE068801-65BE-2D3A-7838-C7AF15B45CC1}"/>
          </ac:spMkLst>
        </pc:spChg>
        <pc:spChg chg="add mod">
          <ac:chgData name="Hanneke Vink - van Duren" userId="6a363cd0-5fba-4a61-8782-71b0725cc752" providerId="ADAL" clId="{C1894576-52BD-42B9-B63E-64EC12B81DD4}" dt="2024-11-11T19:20:30.318" v="1"/>
          <ac:spMkLst>
            <pc:docMk/>
            <pc:sldMk cId="3022094106" sldId="342"/>
            <ac:spMk id="28" creationId="{BD5E6E65-F9EB-B06B-6161-2C275BBDC517}"/>
          </ac:spMkLst>
        </pc:spChg>
        <pc:spChg chg="add mod">
          <ac:chgData name="Hanneke Vink - van Duren" userId="6a363cd0-5fba-4a61-8782-71b0725cc752" providerId="ADAL" clId="{C1894576-52BD-42B9-B63E-64EC12B81DD4}" dt="2024-11-11T19:30:39.315" v="653" actId="20577"/>
          <ac:spMkLst>
            <pc:docMk/>
            <pc:sldMk cId="3022094106" sldId="342"/>
            <ac:spMk id="30" creationId="{04208EF2-1642-5D15-3B05-36CCAB359D31}"/>
          </ac:spMkLst>
        </pc:spChg>
        <pc:spChg chg="add mod">
          <ac:chgData name="Hanneke Vink - van Duren" userId="6a363cd0-5fba-4a61-8782-71b0725cc752" providerId="ADAL" clId="{C1894576-52BD-42B9-B63E-64EC12B81DD4}" dt="2024-11-11T19:20:30.318" v="1"/>
          <ac:spMkLst>
            <pc:docMk/>
            <pc:sldMk cId="3022094106" sldId="342"/>
            <ac:spMk id="31" creationId="{E62910CF-D84B-1BD7-5474-9ADB30203863}"/>
          </ac:spMkLst>
        </pc:spChg>
        <pc:spChg chg="add mod">
          <ac:chgData name="Hanneke Vink - van Duren" userId="6a363cd0-5fba-4a61-8782-71b0725cc752" providerId="ADAL" clId="{C1894576-52BD-42B9-B63E-64EC12B81DD4}" dt="2024-11-11T19:30:09.348" v="637" actId="20577"/>
          <ac:spMkLst>
            <pc:docMk/>
            <pc:sldMk cId="3022094106" sldId="342"/>
            <ac:spMk id="33" creationId="{9529D9F7-BF26-03E9-4E9C-9C62F8B01E78}"/>
          </ac:spMkLst>
        </pc:spChg>
        <pc:picChg chg="add mod">
          <ac:chgData name="Hanneke Vink - van Duren" userId="6a363cd0-5fba-4a61-8782-71b0725cc752" providerId="ADAL" clId="{C1894576-52BD-42B9-B63E-64EC12B81DD4}" dt="2024-11-11T19:20:30.318" v="1"/>
          <ac:picMkLst>
            <pc:docMk/>
            <pc:sldMk cId="3022094106" sldId="342"/>
            <ac:picMk id="3" creationId="{C2B134C3-4F4A-E384-68C1-A735247A8DFB}"/>
          </ac:picMkLst>
        </pc:picChg>
        <pc:picChg chg="add mod">
          <ac:chgData name="Hanneke Vink - van Duren" userId="6a363cd0-5fba-4a61-8782-71b0725cc752" providerId="ADAL" clId="{C1894576-52BD-42B9-B63E-64EC12B81DD4}" dt="2024-11-11T19:20:30.318" v="1"/>
          <ac:picMkLst>
            <pc:docMk/>
            <pc:sldMk cId="3022094106" sldId="342"/>
            <ac:picMk id="14" creationId="{31615EDE-89CE-C7F9-F25A-2EA78A8B3183}"/>
          </ac:picMkLst>
        </pc:picChg>
        <pc:picChg chg="add mod">
          <ac:chgData name="Hanneke Vink - van Duren" userId="6a363cd0-5fba-4a61-8782-71b0725cc752" providerId="ADAL" clId="{C1894576-52BD-42B9-B63E-64EC12B81DD4}" dt="2024-11-11T19:20:30.318" v="1"/>
          <ac:picMkLst>
            <pc:docMk/>
            <pc:sldMk cId="3022094106" sldId="342"/>
            <ac:picMk id="17" creationId="{39624AEB-DE54-12C6-54F7-C6B182005DD5}"/>
          </ac:picMkLst>
        </pc:picChg>
        <pc:picChg chg="add mod">
          <ac:chgData name="Hanneke Vink - van Duren" userId="6a363cd0-5fba-4a61-8782-71b0725cc752" providerId="ADAL" clId="{C1894576-52BD-42B9-B63E-64EC12B81DD4}" dt="2024-11-11T19:20:30.318" v="1"/>
          <ac:picMkLst>
            <pc:docMk/>
            <pc:sldMk cId="3022094106" sldId="342"/>
            <ac:picMk id="20" creationId="{EB35D296-F661-7C4E-8E25-A7B14DD218C5}"/>
          </ac:picMkLst>
        </pc:picChg>
        <pc:picChg chg="add mod">
          <ac:chgData name="Hanneke Vink - van Duren" userId="6a363cd0-5fba-4a61-8782-71b0725cc752" providerId="ADAL" clId="{C1894576-52BD-42B9-B63E-64EC12B81DD4}" dt="2024-11-11T19:20:30.318" v="1"/>
          <ac:picMkLst>
            <pc:docMk/>
            <pc:sldMk cId="3022094106" sldId="342"/>
            <ac:picMk id="23" creationId="{9E95D1FF-E75C-0FE5-1447-A54D7B7490E2}"/>
          </ac:picMkLst>
        </pc:picChg>
        <pc:picChg chg="add mod">
          <ac:chgData name="Hanneke Vink - van Duren" userId="6a363cd0-5fba-4a61-8782-71b0725cc752" providerId="ADAL" clId="{C1894576-52BD-42B9-B63E-64EC12B81DD4}" dt="2024-11-11T19:20:30.318" v="1"/>
          <ac:picMkLst>
            <pc:docMk/>
            <pc:sldMk cId="3022094106" sldId="342"/>
            <ac:picMk id="26" creationId="{46E7A8CF-87CB-D2D0-0F86-F1C340A1251D}"/>
          </ac:picMkLst>
        </pc:picChg>
        <pc:picChg chg="add mod">
          <ac:chgData name="Hanneke Vink - van Duren" userId="6a363cd0-5fba-4a61-8782-71b0725cc752" providerId="ADAL" clId="{C1894576-52BD-42B9-B63E-64EC12B81DD4}" dt="2024-11-11T19:20:30.318" v="1"/>
          <ac:picMkLst>
            <pc:docMk/>
            <pc:sldMk cId="3022094106" sldId="342"/>
            <ac:picMk id="29" creationId="{2CB06BCE-FE5E-0F2D-87CC-720D6B0106AD}"/>
          </ac:picMkLst>
        </pc:picChg>
        <pc:picChg chg="add mod">
          <ac:chgData name="Hanneke Vink - van Duren" userId="6a363cd0-5fba-4a61-8782-71b0725cc752" providerId="ADAL" clId="{C1894576-52BD-42B9-B63E-64EC12B81DD4}" dt="2024-11-11T19:20:30.318" v="1"/>
          <ac:picMkLst>
            <pc:docMk/>
            <pc:sldMk cId="3022094106" sldId="342"/>
            <ac:picMk id="32" creationId="{18CF9B89-5B80-3058-DA7C-AB65084B25B5}"/>
          </ac:picMkLst>
        </pc:picChg>
      </pc:sldChg>
      <pc:sldChg chg="addSp delSp modSp mod">
        <pc:chgData name="Hanneke Vink - van Duren" userId="6a363cd0-5fba-4a61-8782-71b0725cc752" providerId="ADAL" clId="{C1894576-52BD-42B9-B63E-64EC12B81DD4}" dt="2024-11-14T19:40:38.868" v="962"/>
        <pc:sldMkLst>
          <pc:docMk/>
          <pc:sldMk cId="1560962679" sldId="343"/>
        </pc:sldMkLst>
        <pc:spChg chg="add mod">
          <ac:chgData name="Hanneke Vink - van Duren" userId="6a363cd0-5fba-4a61-8782-71b0725cc752" providerId="ADAL" clId="{C1894576-52BD-42B9-B63E-64EC12B81DD4}" dt="2024-11-14T19:40:38.868" v="962"/>
          <ac:spMkLst>
            <pc:docMk/>
            <pc:sldMk cId="1560962679" sldId="343"/>
            <ac:spMk id="2" creationId="{E96E37E0-72A5-0F5A-ED1A-E635678E2F7B}"/>
          </ac:spMkLst>
        </pc:spChg>
        <pc:spChg chg="add mod ord">
          <ac:chgData name="Hanneke Vink - van Duren" userId="6a363cd0-5fba-4a61-8782-71b0725cc752" providerId="ADAL" clId="{C1894576-52BD-42B9-B63E-64EC12B81DD4}" dt="2024-11-14T19:09:42.005" v="917" actId="688"/>
          <ac:spMkLst>
            <pc:docMk/>
            <pc:sldMk cId="1560962679" sldId="343"/>
            <ac:spMk id="3" creationId="{9E035B75-A56C-CFE5-2601-548C7ED8A9CD}"/>
          </ac:spMkLst>
        </pc:spChg>
        <pc:spChg chg="add mod">
          <ac:chgData name="Hanneke Vink - van Duren" userId="6a363cd0-5fba-4a61-8782-71b0725cc752" providerId="ADAL" clId="{C1894576-52BD-42B9-B63E-64EC12B81DD4}" dt="2024-11-14T19:09:42.005" v="917" actId="688"/>
          <ac:spMkLst>
            <pc:docMk/>
            <pc:sldMk cId="1560962679" sldId="343"/>
            <ac:spMk id="4" creationId="{C752390C-1293-CFE0-3647-6D7FFCF777BC}"/>
          </ac:spMkLst>
        </pc:spChg>
        <pc:spChg chg="del mod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6" creationId="{CC75EC2C-9838-5D55-86AE-61A11C581B13}"/>
          </ac:spMkLst>
        </pc:spChg>
        <pc:spChg chg="add mod">
          <ac:chgData name="Hanneke Vink - van Duren" userId="6a363cd0-5fba-4a61-8782-71b0725cc752" providerId="ADAL" clId="{C1894576-52BD-42B9-B63E-64EC12B81DD4}" dt="2024-11-14T19:40:38.868" v="962"/>
          <ac:spMkLst>
            <pc:docMk/>
            <pc:sldMk cId="1560962679" sldId="343"/>
            <ac:spMk id="7" creationId="{C8E7E89E-53D9-A240-A1F7-CCFB72C57D81}"/>
          </ac:spMkLst>
        </pc:spChg>
        <pc:spChg chg="add mod">
          <ac:chgData name="Hanneke Vink - van Duren" userId="6a363cd0-5fba-4a61-8782-71b0725cc752" providerId="ADAL" clId="{C1894576-52BD-42B9-B63E-64EC12B81DD4}" dt="2024-11-14T19:40:38.868" v="962"/>
          <ac:spMkLst>
            <pc:docMk/>
            <pc:sldMk cId="1560962679" sldId="343"/>
            <ac:spMk id="8" creationId="{34C61CA5-9B51-62B0-35F3-C9379BAD0D63}"/>
          </ac:spMkLst>
        </pc:spChg>
        <pc:spChg chg="del mod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10" creationId="{B1F50C79-3500-8D8C-B276-3BD648B45B0B}"/>
          </ac:spMkLst>
        </pc:spChg>
        <pc:spChg chg="add mod">
          <ac:chgData name="Hanneke Vink - van Duren" userId="6a363cd0-5fba-4a61-8782-71b0725cc752" providerId="ADAL" clId="{C1894576-52BD-42B9-B63E-64EC12B81DD4}" dt="2024-11-14T19:40:38.868" v="962"/>
          <ac:spMkLst>
            <pc:docMk/>
            <pc:sldMk cId="1560962679" sldId="343"/>
            <ac:spMk id="11" creationId="{E572EAF8-48E5-175F-A636-8F1FAF5F8DBC}"/>
          </ac:spMkLst>
        </pc:spChg>
        <pc:spChg chg="add mod">
          <ac:chgData name="Hanneke Vink - van Duren" userId="6a363cd0-5fba-4a61-8782-71b0725cc752" providerId="ADAL" clId="{C1894576-52BD-42B9-B63E-64EC12B81DD4}" dt="2024-11-14T19:09:42.005" v="917" actId="688"/>
          <ac:spMkLst>
            <pc:docMk/>
            <pc:sldMk cId="1560962679" sldId="343"/>
            <ac:spMk id="12" creationId="{356D2FF3-9DA6-2B1B-F0A3-3D8F5B1CDACD}"/>
          </ac:spMkLst>
        </pc:spChg>
        <pc:spChg chg="add mod">
          <ac:chgData name="Hanneke Vink - van Duren" userId="6a363cd0-5fba-4a61-8782-71b0725cc752" providerId="ADAL" clId="{C1894576-52BD-42B9-B63E-64EC12B81DD4}" dt="2024-11-14T19:09:42.005" v="917" actId="688"/>
          <ac:spMkLst>
            <pc:docMk/>
            <pc:sldMk cId="1560962679" sldId="343"/>
            <ac:spMk id="13" creationId="{D6FCED66-96BF-B97B-B8E1-0DCC4AA70671}"/>
          </ac:spMkLst>
        </pc:spChg>
        <pc:spChg chg="add mod">
          <ac:chgData name="Hanneke Vink - van Duren" userId="6a363cd0-5fba-4a61-8782-71b0725cc752" providerId="ADAL" clId="{C1894576-52BD-42B9-B63E-64EC12B81DD4}" dt="2024-11-14T19:09:42.005" v="917" actId="688"/>
          <ac:spMkLst>
            <pc:docMk/>
            <pc:sldMk cId="1560962679" sldId="343"/>
            <ac:spMk id="14" creationId="{4B4C96FC-D316-3BE7-0A30-6AFE0335A90E}"/>
          </ac:spMkLst>
        </pc:spChg>
        <pc:spChg chg="add mod">
          <ac:chgData name="Hanneke Vink - van Duren" userId="6a363cd0-5fba-4a61-8782-71b0725cc752" providerId="ADAL" clId="{C1894576-52BD-42B9-B63E-64EC12B81DD4}" dt="2024-11-14T19:09:42.005" v="917" actId="688"/>
          <ac:spMkLst>
            <pc:docMk/>
            <pc:sldMk cId="1560962679" sldId="343"/>
            <ac:spMk id="15" creationId="{82F3E1A5-1FDE-F6BA-24A9-5336B5F0AAD0}"/>
          </ac:spMkLst>
        </pc:spChg>
        <pc:spChg chg="add mod">
          <ac:chgData name="Hanneke Vink - van Duren" userId="6a363cd0-5fba-4a61-8782-71b0725cc752" providerId="ADAL" clId="{C1894576-52BD-42B9-B63E-64EC12B81DD4}" dt="2024-11-14T19:09:42.005" v="917" actId="688"/>
          <ac:spMkLst>
            <pc:docMk/>
            <pc:sldMk cId="1560962679" sldId="343"/>
            <ac:spMk id="16" creationId="{D896C8AD-8A4B-52D6-2F54-DE279949D2B7}"/>
          </ac:spMkLst>
        </pc:spChg>
        <pc:spChg chg="add mod">
          <ac:chgData name="Hanneke Vink - van Duren" userId="6a363cd0-5fba-4a61-8782-71b0725cc752" providerId="ADAL" clId="{C1894576-52BD-42B9-B63E-64EC12B81DD4}" dt="2024-11-14T19:40:38.868" v="962"/>
          <ac:spMkLst>
            <pc:docMk/>
            <pc:sldMk cId="1560962679" sldId="343"/>
            <ac:spMk id="17" creationId="{5CE92591-A925-0E44-1569-35BE10EFEC33}"/>
          </ac:spMkLst>
        </pc:spChg>
        <pc:spChg chg="add mod">
          <ac:chgData name="Hanneke Vink - van Duren" userId="6a363cd0-5fba-4a61-8782-71b0725cc752" providerId="ADAL" clId="{C1894576-52BD-42B9-B63E-64EC12B81DD4}" dt="2024-11-14T19:40:38.868" v="962"/>
          <ac:spMkLst>
            <pc:docMk/>
            <pc:sldMk cId="1560962679" sldId="343"/>
            <ac:spMk id="19" creationId="{616921C0-51D7-64D3-1DEC-11571930CD76}"/>
          </ac:spMkLst>
        </pc:spChg>
        <pc:spChg chg="add mod">
          <ac:chgData name="Hanneke Vink - van Duren" userId="6a363cd0-5fba-4a61-8782-71b0725cc752" providerId="ADAL" clId="{C1894576-52BD-42B9-B63E-64EC12B81DD4}" dt="2024-11-14T19:40:38.868" v="962"/>
          <ac:spMkLst>
            <pc:docMk/>
            <pc:sldMk cId="1560962679" sldId="343"/>
            <ac:spMk id="20" creationId="{57BBB298-EE7A-5E91-3216-A0DC353B3806}"/>
          </ac:spMkLst>
        </pc:spChg>
        <pc:spChg chg="add mod">
          <ac:chgData name="Hanneke Vink - van Duren" userId="6a363cd0-5fba-4a61-8782-71b0725cc752" providerId="ADAL" clId="{C1894576-52BD-42B9-B63E-64EC12B81DD4}" dt="2024-11-14T19:40:38.868" v="962"/>
          <ac:spMkLst>
            <pc:docMk/>
            <pc:sldMk cId="1560962679" sldId="343"/>
            <ac:spMk id="22" creationId="{6D201CE9-9271-3C24-FE1D-C459C3B6417C}"/>
          </ac:spMkLst>
        </pc:spChg>
        <pc:spChg chg="del">
          <ac:chgData name="Hanneke Vink - van Duren" userId="6a363cd0-5fba-4a61-8782-71b0725cc752" providerId="ADAL" clId="{C1894576-52BD-42B9-B63E-64EC12B81DD4}" dt="2024-11-13T07:17:28.294" v="801" actId="478"/>
          <ac:spMkLst>
            <pc:docMk/>
            <pc:sldMk cId="1560962679" sldId="343"/>
            <ac:spMk id="33" creationId="{95411DC9-0E24-6B02-3BF7-C15CA43D0ACA}"/>
          </ac:spMkLst>
        </pc:spChg>
        <pc:spChg chg="del">
          <ac:chgData name="Hanneke Vink - van Duren" userId="6a363cd0-5fba-4a61-8782-71b0725cc752" providerId="ADAL" clId="{C1894576-52BD-42B9-B63E-64EC12B81DD4}" dt="2024-11-13T07:17:28.294" v="801" actId="478"/>
          <ac:spMkLst>
            <pc:docMk/>
            <pc:sldMk cId="1560962679" sldId="343"/>
            <ac:spMk id="36" creationId="{8D6D2AF9-AF4B-CDFB-D0D7-908B9A998FE8}"/>
          </ac:spMkLst>
        </pc:spChg>
        <pc:spChg chg="mod">
          <ac:chgData name="Hanneke Vink - van Duren" userId="6a363cd0-5fba-4a61-8782-71b0725cc752" providerId="ADAL" clId="{C1894576-52BD-42B9-B63E-64EC12B81DD4}" dt="2024-11-14T19:09:42.005" v="917" actId="688"/>
          <ac:spMkLst>
            <pc:docMk/>
            <pc:sldMk cId="1560962679" sldId="343"/>
            <ac:spMk id="39" creationId="{5BB7A2BE-FE52-53E8-5783-2334E315B9E8}"/>
          </ac:spMkLst>
        </pc:spChg>
        <pc:spChg chg="del">
          <ac:chgData name="Hanneke Vink - van Duren" userId="6a363cd0-5fba-4a61-8782-71b0725cc752" providerId="ADAL" clId="{C1894576-52BD-42B9-B63E-64EC12B81DD4}" dt="2024-11-13T07:17:02.961" v="798" actId="478"/>
          <ac:spMkLst>
            <pc:docMk/>
            <pc:sldMk cId="1560962679" sldId="343"/>
            <ac:spMk id="40" creationId="{E68CAE53-40A9-769F-79F3-0F0B1DC53229}"/>
          </ac:spMkLst>
        </pc:spChg>
        <pc:spChg chg="del">
          <ac:chgData name="Hanneke Vink - van Duren" userId="6a363cd0-5fba-4a61-8782-71b0725cc752" providerId="ADAL" clId="{C1894576-52BD-42B9-B63E-64EC12B81DD4}" dt="2024-11-13T07:17:00.176" v="797" actId="478"/>
          <ac:spMkLst>
            <pc:docMk/>
            <pc:sldMk cId="1560962679" sldId="343"/>
            <ac:spMk id="42" creationId="{46FCDBFD-A54C-E0F4-20F7-3724564575EF}"/>
          </ac:spMkLst>
        </pc:spChg>
        <pc:spChg chg="del mod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66" creationId="{69DCE0DD-43F5-671C-68AA-71DA3FDBFB8B}"/>
          </ac:spMkLst>
        </pc:spChg>
        <pc:spChg chg="del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71" creationId="{EC5181B2-97D8-44ED-500F-83C7C69F09BB}"/>
          </ac:spMkLst>
        </pc:spChg>
        <pc:spChg chg="del mod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72" creationId="{FCA7A498-A17C-B614-AB28-AC8514CC7F1D}"/>
          </ac:spMkLst>
        </pc:spChg>
        <pc:spChg chg="del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77" creationId="{48A92FF0-A128-D6B4-D0D2-852D4D9CC692}"/>
          </ac:spMkLst>
        </pc:spChg>
        <pc:spChg chg="del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78" creationId="{4E5E4507-ED56-AE2B-470B-A677D2E678D3}"/>
          </ac:spMkLst>
        </pc:spChg>
        <pc:spChg chg="del mod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80" creationId="{DE704A88-23A6-CD91-B65E-900BDACF4A6E}"/>
          </ac:spMkLst>
        </pc:spChg>
        <pc:spChg chg="del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83" creationId="{6C5B918C-5C88-26AF-2005-3E6395B24D5D}"/>
          </ac:spMkLst>
        </pc:spChg>
        <pc:spChg chg="del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84" creationId="{3E402ECF-F2D8-59FC-CA9C-815635ECD350}"/>
          </ac:spMkLst>
        </pc:spChg>
        <pc:spChg chg="del mod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86" creationId="{FE90675F-79CA-9DDE-2D26-5E6295031019}"/>
          </ac:spMkLst>
        </pc:spChg>
        <pc:spChg chg="del mod">
          <ac:chgData name="Hanneke Vink - van Duren" userId="6a363cd0-5fba-4a61-8782-71b0725cc752" providerId="ADAL" clId="{C1894576-52BD-42B9-B63E-64EC12B81DD4}" dt="2024-11-14T19:40:37.849" v="961" actId="478"/>
          <ac:spMkLst>
            <pc:docMk/>
            <pc:sldMk cId="1560962679" sldId="343"/>
            <ac:spMk id="89" creationId="{F1E99A73-DB1F-3C8A-EC4B-4DD2979686E9}"/>
          </ac:spMkLst>
        </pc:spChg>
        <pc:picChg chg="add mod">
          <ac:chgData name="Hanneke Vink - van Duren" userId="6a363cd0-5fba-4a61-8782-71b0725cc752" providerId="ADAL" clId="{C1894576-52BD-42B9-B63E-64EC12B81DD4}" dt="2024-11-14T19:40:38.868" v="962"/>
          <ac:picMkLst>
            <pc:docMk/>
            <pc:sldMk cId="1560962679" sldId="343"/>
            <ac:picMk id="5" creationId="{86F331A6-F9BC-7273-B1A8-06ED524DF7C1}"/>
          </ac:picMkLst>
        </pc:picChg>
        <pc:picChg chg="del">
          <ac:chgData name="Hanneke Vink - van Duren" userId="6a363cd0-5fba-4a61-8782-71b0725cc752" providerId="ADAL" clId="{C1894576-52BD-42B9-B63E-64EC12B81DD4}" dt="2024-11-13T06:59:13.146" v="656" actId="478"/>
          <ac:picMkLst>
            <pc:docMk/>
            <pc:sldMk cId="1560962679" sldId="343"/>
            <ac:picMk id="7" creationId="{1A4A209E-6C1C-79FE-3CD3-1BB9BDA65B32}"/>
          </ac:picMkLst>
        </pc:picChg>
        <pc:picChg chg="del">
          <ac:chgData name="Hanneke Vink - van Duren" userId="6a363cd0-5fba-4a61-8782-71b0725cc752" providerId="ADAL" clId="{C1894576-52BD-42B9-B63E-64EC12B81DD4}" dt="2024-11-13T07:17:28.294" v="801" actId="478"/>
          <ac:picMkLst>
            <pc:docMk/>
            <pc:sldMk cId="1560962679" sldId="343"/>
            <ac:picMk id="8" creationId="{2334ED59-0D8B-29A9-C4BE-48893CB52FA9}"/>
          </ac:picMkLst>
        </pc:picChg>
        <pc:picChg chg="add mod">
          <ac:chgData name="Hanneke Vink - van Duren" userId="6a363cd0-5fba-4a61-8782-71b0725cc752" providerId="ADAL" clId="{C1894576-52BD-42B9-B63E-64EC12B81DD4}" dt="2024-11-14T19:40:38.868" v="962"/>
          <ac:picMkLst>
            <pc:docMk/>
            <pc:sldMk cId="1560962679" sldId="343"/>
            <ac:picMk id="9" creationId="{EE4B7109-F07E-F2A4-71AB-4A9A1F782F04}"/>
          </ac:picMkLst>
        </pc:picChg>
        <pc:picChg chg="del">
          <ac:chgData name="Hanneke Vink - van Duren" userId="6a363cd0-5fba-4a61-8782-71b0725cc752" providerId="ADAL" clId="{C1894576-52BD-42B9-B63E-64EC12B81DD4}" dt="2024-11-13T06:59:38.361" v="660" actId="478"/>
          <ac:picMkLst>
            <pc:docMk/>
            <pc:sldMk cId="1560962679" sldId="343"/>
            <ac:picMk id="11" creationId="{78D66D3F-081C-4D5F-902C-244F8DD9EC45}"/>
          </ac:picMkLst>
        </pc:picChg>
        <pc:picChg chg="add mod">
          <ac:chgData name="Hanneke Vink - van Duren" userId="6a363cd0-5fba-4a61-8782-71b0725cc752" providerId="ADAL" clId="{C1894576-52BD-42B9-B63E-64EC12B81DD4}" dt="2024-11-14T19:40:38.868" v="962"/>
          <ac:picMkLst>
            <pc:docMk/>
            <pc:sldMk cId="1560962679" sldId="343"/>
            <ac:picMk id="18" creationId="{E5A7BA04-FA6A-4D0E-3081-29E5DC46095A}"/>
          </ac:picMkLst>
        </pc:picChg>
        <pc:picChg chg="add mod">
          <ac:chgData name="Hanneke Vink - van Duren" userId="6a363cd0-5fba-4a61-8782-71b0725cc752" providerId="ADAL" clId="{C1894576-52BD-42B9-B63E-64EC12B81DD4}" dt="2024-11-14T19:40:38.868" v="962"/>
          <ac:picMkLst>
            <pc:docMk/>
            <pc:sldMk cId="1560962679" sldId="343"/>
            <ac:picMk id="21" creationId="{EA0FD599-FD67-3433-CCE8-4F6EDA452D14}"/>
          </ac:picMkLst>
        </pc:picChg>
        <pc:picChg chg="del mod">
          <ac:chgData name="Hanneke Vink - van Duren" userId="6a363cd0-5fba-4a61-8782-71b0725cc752" providerId="ADAL" clId="{C1894576-52BD-42B9-B63E-64EC12B81DD4}" dt="2024-11-13T07:17:28.294" v="801" actId="478"/>
          <ac:picMkLst>
            <pc:docMk/>
            <pc:sldMk cId="1560962679" sldId="343"/>
            <ac:picMk id="35" creationId="{9370046B-9ADD-4706-AD67-4E665AC7DE88}"/>
          </ac:picMkLst>
        </pc:picChg>
        <pc:picChg chg="del">
          <ac:chgData name="Hanneke Vink - van Duren" userId="6a363cd0-5fba-4a61-8782-71b0725cc752" providerId="ADAL" clId="{C1894576-52BD-42B9-B63E-64EC12B81DD4}" dt="2024-11-13T07:06:22.787" v="721" actId="478"/>
          <ac:picMkLst>
            <pc:docMk/>
            <pc:sldMk cId="1560962679" sldId="343"/>
            <ac:picMk id="38" creationId="{B89B5661-E607-C1DF-2330-34FB3CE10164}"/>
          </ac:picMkLst>
        </pc:picChg>
        <pc:picChg chg="del">
          <ac:chgData name="Hanneke Vink - van Duren" userId="6a363cd0-5fba-4a61-8782-71b0725cc752" providerId="ADAL" clId="{C1894576-52BD-42B9-B63E-64EC12B81DD4}" dt="2024-11-13T07:16:57.179" v="796" actId="478"/>
          <ac:picMkLst>
            <pc:docMk/>
            <pc:sldMk cId="1560962679" sldId="343"/>
            <ac:picMk id="41" creationId="{BCF9AF38-4A3B-522E-8CEA-302FD0E7693A}"/>
          </ac:picMkLst>
        </pc:picChg>
        <pc:picChg chg="del">
          <ac:chgData name="Hanneke Vink - van Duren" userId="6a363cd0-5fba-4a61-8782-71b0725cc752" providerId="ADAL" clId="{C1894576-52BD-42B9-B63E-64EC12B81DD4}" dt="2024-11-14T19:40:37.849" v="961" actId="478"/>
          <ac:picMkLst>
            <pc:docMk/>
            <pc:sldMk cId="1560962679" sldId="343"/>
            <ac:picMk id="70" creationId="{56BD54AD-8A63-C28A-A907-83B39D82FAAB}"/>
          </ac:picMkLst>
        </pc:picChg>
        <pc:picChg chg="del">
          <ac:chgData name="Hanneke Vink - van Duren" userId="6a363cd0-5fba-4a61-8782-71b0725cc752" providerId="ADAL" clId="{C1894576-52BD-42B9-B63E-64EC12B81DD4}" dt="2024-11-14T19:40:37.849" v="961" actId="478"/>
          <ac:picMkLst>
            <pc:docMk/>
            <pc:sldMk cId="1560962679" sldId="343"/>
            <ac:picMk id="76" creationId="{5AF38D19-6CA6-A5CE-11D9-7456449A4E12}"/>
          </ac:picMkLst>
        </pc:picChg>
        <pc:picChg chg="del">
          <ac:chgData name="Hanneke Vink - van Duren" userId="6a363cd0-5fba-4a61-8782-71b0725cc752" providerId="ADAL" clId="{C1894576-52BD-42B9-B63E-64EC12B81DD4}" dt="2024-11-13T07:00:18.953" v="669" actId="478"/>
          <ac:picMkLst>
            <pc:docMk/>
            <pc:sldMk cId="1560962679" sldId="343"/>
            <ac:picMk id="81" creationId="{EC8DC955-6C24-FD64-F97B-6221C6EADF8C}"/>
          </ac:picMkLst>
        </pc:picChg>
        <pc:picChg chg="del">
          <ac:chgData name="Hanneke Vink - van Duren" userId="6a363cd0-5fba-4a61-8782-71b0725cc752" providerId="ADAL" clId="{C1894576-52BD-42B9-B63E-64EC12B81DD4}" dt="2024-11-14T19:40:37.849" v="961" actId="478"/>
          <ac:picMkLst>
            <pc:docMk/>
            <pc:sldMk cId="1560962679" sldId="343"/>
            <ac:picMk id="82" creationId="{0BF554CA-E9C0-61C6-35D5-9C6BF6EF8D7C}"/>
          </ac:picMkLst>
        </pc:picChg>
        <pc:picChg chg="del">
          <ac:chgData name="Hanneke Vink - van Duren" userId="6a363cd0-5fba-4a61-8782-71b0725cc752" providerId="ADAL" clId="{C1894576-52BD-42B9-B63E-64EC12B81DD4}" dt="2024-11-13T07:00:16.470" v="668" actId="478"/>
          <ac:picMkLst>
            <pc:docMk/>
            <pc:sldMk cId="1560962679" sldId="343"/>
            <ac:picMk id="87" creationId="{59E8CD08-3FC2-96CD-7BCB-63ED3708461D}"/>
          </ac:picMkLst>
        </pc:picChg>
        <pc:picChg chg="del">
          <ac:chgData name="Hanneke Vink - van Duren" userId="6a363cd0-5fba-4a61-8782-71b0725cc752" providerId="ADAL" clId="{C1894576-52BD-42B9-B63E-64EC12B81DD4}" dt="2024-11-14T19:40:37.849" v="961" actId="478"/>
          <ac:picMkLst>
            <pc:docMk/>
            <pc:sldMk cId="1560962679" sldId="343"/>
            <ac:picMk id="88" creationId="{139A1CE8-10D4-183C-F893-C61B7EA623FE}"/>
          </ac:picMkLst>
        </pc:picChg>
        <pc:cxnChg chg="del mod">
          <ac:chgData name="Hanneke Vink - van Duren" userId="6a363cd0-5fba-4a61-8782-71b0725cc752" providerId="ADAL" clId="{C1894576-52BD-42B9-B63E-64EC12B81DD4}" dt="2024-11-13T07:00:37.749" v="671" actId="478"/>
          <ac:cxnSpMkLst>
            <pc:docMk/>
            <pc:sldMk cId="1560962679" sldId="343"/>
            <ac:cxnSpMk id="5" creationId="{0E80210E-7328-5704-716D-04734E1700FB}"/>
          </ac:cxnSpMkLst>
        </pc:cxnChg>
        <pc:cxnChg chg="del mod">
          <ac:chgData name="Hanneke Vink - van Duren" userId="6a363cd0-5fba-4a61-8782-71b0725cc752" providerId="ADAL" clId="{C1894576-52BD-42B9-B63E-64EC12B81DD4}" dt="2024-11-13T07:00:49.335" v="673" actId="478"/>
          <ac:cxnSpMkLst>
            <pc:docMk/>
            <pc:sldMk cId="1560962679" sldId="343"/>
            <ac:cxnSpMk id="9" creationId="{5375AC94-79BF-E3D6-5D9A-2D3D16524932}"/>
          </ac:cxnSpMkLst>
        </pc:cxnChg>
        <pc:cxnChg chg="del">
          <ac:chgData name="Hanneke Vink - van Duren" userId="6a363cd0-5fba-4a61-8782-71b0725cc752" providerId="ADAL" clId="{C1894576-52BD-42B9-B63E-64EC12B81DD4}" dt="2024-11-13T07:01:36.952" v="681" actId="478"/>
          <ac:cxnSpMkLst>
            <pc:docMk/>
            <pc:sldMk cId="1560962679" sldId="343"/>
            <ac:cxnSpMk id="79" creationId="{8F497C9E-ED50-B4AE-C319-ADDF0D0401B1}"/>
          </ac:cxnSpMkLst>
        </pc:cxnChg>
        <pc:cxnChg chg="del">
          <ac:chgData name="Hanneke Vink - van Duren" userId="6a363cd0-5fba-4a61-8782-71b0725cc752" providerId="ADAL" clId="{C1894576-52BD-42B9-B63E-64EC12B81DD4}" dt="2024-11-13T07:01:39.524" v="682" actId="478"/>
          <ac:cxnSpMkLst>
            <pc:docMk/>
            <pc:sldMk cId="1560962679" sldId="343"/>
            <ac:cxnSpMk id="85" creationId="{4DA57F03-14E3-D3C9-023C-CDA2F17CA6FC}"/>
          </ac:cxnSpMkLst>
        </pc:cxnChg>
      </pc:sldChg>
      <pc:sldChg chg="addSp delSp modSp mod">
        <pc:chgData name="Hanneke Vink - van Duren" userId="6a363cd0-5fba-4a61-8782-71b0725cc752" providerId="ADAL" clId="{C1894576-52BD-42B9-B63E-64EC12B81DD4}" dt="2024-11-14T19:38:03.164" v="932" actId="1076"/>
        <pc:sldMkLst>
          <pc:docMk/>
          <pc:sldMk cId="1192731260" sldId="345"/>
        </pc:sldMkLst>
        <pc:spChg chg="add mod">
          <ac:chgData name="Hanneke Vink - van Duren" userId="6a363cd0-5fba-4a61-8782-71b0725cc752" providerId="ADAL" clId="{C1894576-52BD-42B9-B63E-64EC12B81DD4}" dt="2024-11-14T19:37:21.187" v="925" actId="1076"/>
          <ac:spMkLst>
            <pc:docMk/>
            <pc:sldMk cId="1192731260" sldId="345"/>
            <ac:spMk id="2" creationId="{83BB3546-216C-D9D2-C440-1EC25C2DA3DC}"/>
          </ac:spMkLst>
        </pc:spChg>
        <pc:spChg chg="add mod">
          <ac:chgData name="Hanneke Vink - van Duren" userId="6a363cd0-5fba-4a61-8782-71b0725cc752" providerId="ADAL" clId="{C1894576-52BD-42B9-B63E-64EC12B81DD4}" dt="2024-11-14T19:37:15.661" v="923"/>
          <ac:spMkLst>
            <pc:docMk/>
            <pc:sldMk cId="1192731260" sldId="345"/>
            <ac:spMk id="4" creationId="{BB5779F4-E6B6-24DE-1C0B-5CDDFAFB1166}"/>
          </ac:spMkLst>
        </pc:spChg>
        <pc:spChg chg="add mod">
          <ac:chgData name="Hanneke Vink - van Duren" userId="6a363cd0-5fba-4a61-8782-71b0725cc752" providerId="ADAL" clId="{C1894576-52BD-42B9-B63E-64EC12B81DD4}" dt="2024-11-14T19:37:15.661" v="923"/>
          <ac:spMkLst>
            <pc:docMk/>
            <pc:sldMk cId="1192731260" sldId="345"/>
            <ac:spMk id="5" creationId="{A7374CA2-81B8-17C1-B25F-05F8CE906032}"/>
          </ac:spMkLst>
        </pc:spChg>
        <pc:spChg chg="add del mod">
          <ac:chgData name="Hanneke Vink - van Duren" userId="6a363cd0-5fba-4a61-8782-71b0725cc752" providerId="ADAL" clId="{C1894576-52BD-42B9-B63E-64EC12B81DD4}" dt="2024-11-14T19:37:38.857" v="928" actId="478"/>
          <ac:spMkLst>
            <pc:docMk/>
            <pc:sldMk cId="1192731260" sldId="345"/>
            <ac:spMk id="7" creationId="{8159ECF1-0860-AAB6-2BBF-7A043D4010C0}"/>
          </ac:spMkLst>
        </pc:spChg>
        <pc:spChg chg="add del mod">
          <ac:chgData name="Hanneke Vink - van Duren" userId="6a363cd0-5fba-4a61-8782-71b0725cc752" providerId="ADAL" clId="{C1894576-52BD-42B9-B63E-64EC12B81DD4}" dt="2024-11-14T19:37:38.857" v="928" actId="478"/>
          <ac:spMkLst>
            <pc:docMk/>
            <pc:sldMk cId="1192731260" sldId="345"/>
            <ac:spMk id="9" creationId="{7ABBBBD4-B9A0-43DE-34BE-FEBBF904EA53}"/>
          </ac:spMkLst>
        </pc:spChg>
        <pc:spChg chg="add del mod">
          <ac:chgData name="Hanneke Vink - van Duren" userId="6a363cd0-5fba-4a61-8782-71b0725cc752" providerId="ADAL" clId="{C1894576-52BD-42B9-B63E-64EC12B81DD4}" dt="2024-11-14T19:37:38.857" v="928" actId="478"/>
          <ac:spMkLst>
            <pc:docMk/>
            <pc:sldMk cId="1192731260" sldId="345"/>
            <ac:spMk id="10" creationId="{5DB59BEB-B6E5-6674-127F-83B12FDD802A}"/>
          </ac:spMkLst>
        </pc:spChg>
        <pc:spChg chg="add del mod">
          <ac:chgData name="Hanneke Vink - van Duren" userId="6a363cd0-5fba-4a61-8782-71b0725cc752" providerId="ADAL" clId="{C1894576-52BD-42B9-B63E-64EC12B81DD4}" dt="2024-11-14T19:37:38.857" v="928" actId="478"/>
          <ac:spMkLst>
            <pc:docMk/>
            <pc:sldMk cId="1192731260" sldId="345"/>
            <ac:spMk id="12" creationId="{0304D20A-4E05-63DB-8B4D-59F880232978}"/>
          </ac:spMkLst>
        </pc:spChg>
        <pc:spChg chg="add del mod">
          <ac:chgData name="Hanneke Vink - van Duren" userId="6a363cd0-5fba-4a61-8782-71b0725cc752" providerId="ADAL" clId="{C1894576-52BD-42B9-B63E-64EC12B81DD4}" dt="2024-11-14T19:37:42.882" v="929" actId="478"/>
          <ac:spMkLst>
            <pc:docMk/>
            <pc:sldMk cId="1192731260" sldId="345"/>
            <ac:spMk id="13" creationId="{9555128A-6DF5-3C52-EC18-2B3E41921F91}"/>
          </ac:spMkLst>
        </pc:spChg>
        <pc:spChg chg="add del mod">
          <ac:chgData name="Hanneke Vink - van Duren" userId="6a363cd0-5fba-4a61-8782-71b0725cc752" providerId="ADAL" clId="{C1894576-52BD-42B9-B63E-64EC12B81DD4}" dt="2024-11-14T19:37:38.857" v="928" actId="478"/>
          <ac:spMkLst>
            <pc:docMk/>
            <pc:sldMk cId="1192731260" sldId="345"/>
            <ac:spMk id="14" creationId="{DC1A0E36-1636-EA23-16D3-66AD8F4B75A8}"/>
          </ac:spMkLst>
        </pc:spChg>
        <pc:spChg chg="add del mod">
          <ac:chgData name="Hanneke Vink - van Duren" userId="6a363cd0-5fba-4a61-8782-71b0725cc752" providerId="ADAL" clId="{C1894576-52BD-42B9-B63E-64EC12B81DD4}" dt="2024-11-14T19:37:38.857" v="928" actId="478"/>
          <ac:spMkLst>
            <pc:docMk/>
            <pc:sldMk cId="1192731260" sldId="345"/>
            <ac:spMk id="16" creationId="{6D1DAB69-D56E-852C-ADD0-028055466793}"/>
          </ac:spMkLst>
        </pc:spChg>
        <pc:spChg chg="add del mod">
          <ac:chgData name="Hanneke Vink - van Duren" userId="6a363cd0-5fba-4a61-8782-71b0725cc752" providerId="ADAL" clId="{C1894576-52BD-42B9-B63E-64EC12B81DD4}" dt="2024-11-14T19:37:42.882" v="929" actId="478"/>
          <ac:spMkLst>
            <pc:docMk/>
            <pc:sldMk cId="1192731260" sldId="345"/>
            <ac:spMk id="17" creationId="{0B3D8E57-A102-4952-C2D6-39AB4F9E3FDB}"/>
          </ac:spMkLst>
        </pc:spChg>
        <pc:spChg chg="add del mod">
          <ac:chgData name="Hanneke Vink - van Duren" userId="6a363cd0-5fba-4a61-8782-71b0725cc752" providerId="ADAL" clId="{C1894576-52BD-42B9-B63E-64EC12B81DD4}" dt="2024-11-14T19:37:38.857" v="928" actId="478"/>
          <ac:spMkLst>
            <pc:docMk/>
            <pc:sldMk cId="1192731260" sldId="345"/>
            <ac:spMk id="18" creationId="{015D710F-BA61-FA12-0E4C-9567F5D16D1C}"/>
          </ac:spMkLst>
        </pc:spChg>
        <pc:spChg chg="add del mod">
          <ac:chgData name="Hanneke Vink - van Duren" userId="6a363cd0-5fba-4a61-8782-71b0725cc752" providerId="ADAL" clId="{C1894576-52BD-42B9-B63E-64EC12B81DD4}" dt="2024-11-14T19:37:38.857" v="928" actId="478"/>
          <ac:spMkLst>
            <pc:docMk/>
            <pc:sldMk cId="1192731260" sldId="345"/>
            <ac:spMk id="20" creationId="{ECEE540E-393F-C8F8-BC85-31BD9422EA16}"/>
          </ac:spMkLst>
        </pc:spChg>
        <pc:spChg chg="add del mod">
          <ac:chgData name="Hanneke Vink - van Duren" userId="6a363cd0-5fba-4a61-8782-71b0725cc752" providerId="ADAL" clId="{C1894576-52BD-42B9-B63E-64EC12B81DD4}" dt="2024-11-14T19:37:38.857" v="928" actId="478"/>
          <ac:spMkLst>
            <pc:docMk/>
            <pc:sldMk cId="1192731260" sldId="345"/>
            <ac:spMk id="21" creationId="{E866AA3A-9F8E-7620-B887-2465AD5D58B9}"/>
          </ac:spMkLst>
        </pc:spChg>
        <pc:spChg chg="add del mod">
          <ac:chgData name="Hanneke Vink - van Duren" userId="6a363cd0-5fba-4a61-8782-71b0725cc752" providerId="ADAL" clId="{C1894576-52BD-42B9-B63E-64EC12B81DD4}" dt="2024-11-14T19:37:38.857" v="928" actId="478"/>
          <ac:spMkLst>
            <pc:docMk/>
            <pc:sldMk cId="1192731260" sldId="345"/>
            <ac:spMk id="22" creationId="{68EC413C-DA5D-D345-5AFB-28EEACD22A17}"/>
          </ac:spMkLst>
        </pc:spChg>
        <pc:spChg chg="add mod">
          <ac:chgData name="Hanneke Vink - van Duren" userId="6a363cd0-5fba-4a61-8782-71b0725cc752" providerId="ADAL" clId="{C1894576-52BD-42B9-B63E-64EC12B81DD4}" dt="2024-11-14T19:36:23.707" v="918" actId="207"/>
          <ac:spMkLst>
            <pc:docMk/>
            <pc:sldMk cId="1192731260" sldId="345"/>
            <ac:spMk id="23" creationId="{22185393-3DE1-AF4B-D5AF-11BF8AA2FF9E}"/>
          </ac:spMkLst>
        </pc:spChg>
        <pc:spChg chg="add mod">
          <ac:chgData name="Hanneke Vink - van Duren" userId="6a363cd0-5fba-4a61-8782-71b0725cc752" providerId="ADAL" clId="{C1894576-52BD-42B9-B63E-64EC12B81DD4}" dt="2024-11-14T19:05:10.475" v="867" actId="1076"/>
          <ac:spMkLst>
            <pc:docMk/>
            <pc:sldMk cId="1192731260" sldId="345"/>
            <ac:spMk id="25" creationId="{A44A9E49-45EF-83F1-D02C-C55AD34CA072}"/>
          </ac:spMkLst>
        </pc:spChg>
        <pc:spChg chg="add mod">
          <ac:chgData name="Hanneke Vink - van Duren" userId="6a363cd0-5fba-4a61-8782-71b0725cc752" providerId="ADAL" clId="{C1894576-52BD-42B9-B63E-64EC12B81DD4}" dt="2024-11-14T19:36:51.917" v="920" actId="207"/>
          <ac:spMkLst>
            <pc:docMk/>
            <pc:sldMk cId="1192731260" sldId="345"/>
            <ac:spMk id="26" creationId="{786C38D2-7795-7A28-5531-D91F20BD3E23}"/>
          </ac:spMkLst>
        </pc:spChg>
        <pc:spChg chg="add mod">
          <ac:chgData name="Hanneke Vink - van Duren" userId="6a363cd0-5fba-4a61-8782-71b0725cc752" providerId="ADAL" clId="{C1894576-52BD-42B9-B63E-64EC12B81DD4}" dt="2024-11-14T19:05:10.475" v="867" actId="1076"/>
          <ac:spMkLst>
            <pc:docMk/>
            <pc:sldMk cId="1192731260" sldId="345"/>
            <ac:spMk id="28" creationId="{0181B574-6C6A-916A-8AC8-E831A51396B0}"/>
          </ac:spMkLst>
        </pc:spChg>
        <pc:spChg chg="add del mod">
          <ac:chgData name="Hanneke Vink - van Duren" userId="6a363cd0-5fba-4a61-8782-71b0725cc752" providerId="ADAL" clId="{C1894576-52BD-42B9-B63E-64EC12B81DD4}" dt="2024-11-14T19:37:13.947" v="922" actId="478"/>
          <ac:spMkLst>
            <pc:docMk/>
            <pc:sldMk cId="1192731260" sldId="345"/>
            <ac:spMk id="29" creationId="{FF4B36B8-B1A6-581F-B7FD-39E93CF990EB}"/>
          </ac:spMkLst>
        </pc:spChg>
        <pc:spChg chg="add del mod">
          <ac:chgData name="Hanneke Vink - van Duren" userId="6a363cd0-5fba-4a61-8782-71b0725cc752" providerId="ADAL" clId="{C1894576-52BD-42B9-B63E-64EC12B81DD4}" dt="2024-11-14T19:37:13.947" v="922" actId="478"/>
          <ac:spMkLst>
            <pc:docMk/>
            <pc:sldMk cId="1192731260" sldId="345"/>
            <ac:spMk id="30" creationId="{249D69C4-E51C-C801-CAD0-06255B3925A6}"/>
          </ac:spMkLst>
        </pc:spChg>
        <pc:spChg chg="add del mod">
          <ac:chgData name="Hanneke Vink - van Duren" userId="6a363cd0-5fba-4a61-8782-71b0725cc752" providerId="ADAL" clId="{C1894576-52BD-42B9-B63E-64EC12B81DD4}" dt="2024-11-14T19:37:13.947" v="922" actId="478"/>
          <ac:spMkLst>
            <pc:docMk/>
            <pc:sldMk cId="1192731260" sldId="345"/>
            <ac:spMk id="32" creationId="{31C7E4C4-3674-88FC-437D-7914B2FB2515}"/>
          </ac:spMkLst>
        </pc:spChg>
        <pc:spChg chg="add del mod">
          <ac:chgData name="Hanneke Vink - van Duren" userId="6a363cd0-5fba-4a61-8782-71b0725cc752" providerId="ADAL" clId="{C1894576-52BD-42B9-B63E-64EC12B81DD4}" dt="2024-11-14T19:37:13.947" v="922" actId="478"/>
          <ac:spMkLst>
            <pc:docMk/>
            <pc:sldMk cId="1192731260" sldId="345"/>
            <ac:spMk id="33" creationId="{B892FBF6-9C03-9BA3-BB43-FD9F7F1C5279}"/>
          </ac:spMkLst>
        </pc:spChg>
        <pc:spChg chg="add del mod">
          <ac:chgData name="Hanneke Vink - van Duren" userId="6a363cd0-5fba-4a61-8782-71b0725cc752" providerId="ADAL" clId="{C1894576-52BD-42B9-B63E-64EC12B81DD4}" dt="2024-11-14T19:37:13.947" v="922" actId="478"/>
          <ac:spMkLst>
            <pc:docMk/>
            <pc:sldMk cId="1192731260" sldId="345"/>
            <ac:spMk id="34" creationId="{24728D9A-6679-5046-2CA3-1EBD0539F6D1}"/>
          </ac:spMkLst>
        </pc:spChg>
        <pc:spChg chg="add del mod">
          <ac:chgData name="Hanneke Vink - van Duren" userId="6a363cd0-5fba-4a61-8782-71b0725cc752" providerId="ADAL" clId="{C1894576-52BD-42B9-B63E-64EC12B81DD4}" dt="2024-11-14T19:37:13.947" v="922" actId="478"/>
          <ac:spMkLst>
            <pc:docMk/>
            <pc:sldMk cId="1192731260" sldId="345"/>
            <ac:spMk id="36" creationId="{4697EE0C-98BF-A315-A488-9E4879383E81}"/>
          </ac:spMkLst>
        </pc:spChg>
        <pc:spChg chg="add del mod">
          <ac:chgData name="Hanneke Vink - van Duren" userId="6a363cd0-5fba-4a61-8782-71b0725cc752" providerId="ADAL" clId="{C1894576-52BD-42B9-B63E-64EC12B81DD4}" dt="2024-11-14T19:36:30.638" v="919" actId="478"/>
          <ac:spMkLst>
            <pc:docMk/>
            <pc:sldMk cId="1192731260" sldId="345"/>
            <ac:spMk id="37" creationId="{9C4C082A-D549-6F6B-9518-8186EB726DF4}"/>
          </ac:spMkLst>
        </pc:spChg>
        <pc:spChg chg="add del mod">
          <ac:chgData name="Hanneke Vink - van Duren" userId="6a363cd0-5fba-4a61-8782-71b0725cc752" providerId="ADAL" clId="{C1894576-52BD-42B9-B63E-64EC12B81DD4}" dt="2024-11-14T19:36:56.382" v="921" actId="478"/>
          <ac:spMkLst>
            <pc:docMk/>
            <pc:sldMk cId="1192731260" sldId="345"/>
            <ac:spMk id="38" creationId="{9A899E18-3C9B-1CAB-1D83-4032082E8977}"/>
          </ac:spMkLst>
        </pc:spChg>
        <pc:spChg chg="add mod">
          <ac:chgData name="Hanneke Vink - van Duren" userId="6a363cd0-5fba-4a61-8782-71b0725cc752" providerId="ADAL" clId="{C1894576-52BD-42B9-B63E-64EC12B81DD4}" dt="2024-11-14T19:37:15.661" v="923"/>
          <ac:spMkLst>
            <pc:docMk/>
            <pc:sldMk cId="1192731260" sldId="345"/>
            <ac:spMk id="39" creationId="{36B67C10-2E62-9C81-2B6F-53D5F537809D}"/>
          </ac:spMkLst>
        </pc:spChg>
        <pc:spChg chg="add mod">
          <ac:chgData name="Hanneke Vink - van Duren" userId="6a363cd0-5fba-4a61-8782-71b0725cc752" providerId="ADAL" clId="{C1894576-52BD-42B9-B63E-64EC12B81DD4}" dt="2024-11-14T19:37:29.499" v="927" actId="1076"/>
          <ac:spMkLst>
            <pc:docMk/>
            <pc:sldMk cId="1192731260" sldId="345"/>
            <ac:spMk id="40" creationId="{6A040939-48B0-4329-4468-D62A54601FA3}"/>
          </ac:spMkLst>
        </pc:spChg>
        <pc:spChg chg="add mod">
          <ac:chgData name="Hanneke Vink - van Duren" userId="6a363cd0-5fba-4a61-8782-71b0725cc752" providerId="ADAL" clId="{C1894576-52BD-42B9-B63E-64EC12B81DD4}" dt="2024-11-14T19:37:29.499" v="927" actId="1076"/>
          <ac:spMkLst>
            <pc:docMk/>
            <pc:sldMk cId="1192731260" sldId="345"/>
            <ac:spMk id="42" creationId="{C7C0C9AB-F55C-9104-82E2-846F60954099}"/>
          </ac:spMkLst>
        </pc:spChg>
        <pc:spChg chg="add mod">
          <ac:chgData name="Hanneke Vink - van Duren" userId="6a363cd0-5fba-4a61-8782-71b0725cc752" providerId="ADAL" clId="{C1894576-52BD-42B9-B63E-64EC12B81DD4}" dt="2024-11-14T19:37:29.499" v="927" actId="1076"/>
          <ac:spMkLst>
            <pc:docMk/>
            <pc:sldMk cId="1192731260" sldId="345"/>
            <ac:spMk id="43" creationId="{36981B94-1C1C-615D-473D-F2E068240267}"/>
          </ac:spMkLst>
        </pc:spChg>
        <pc:spChg chg="add mod">
          <ac:chgData name="Hanneke Vink - van Duren" userId="6a363cd0-5fba-4a61-8782-71b0725cc752" providerId="ADAL" clId="{C1894576-52BD-42B9-B63E-64EC12B81DD4}" dt="2024-11-14T19:37:29.499" v="927" actId="1076"/>
          <ac:spMkLst>
            <pc:docMk/>
            <pc:sldMk cId="1192731260" sldId="345"/>
            <ac:spMk id="45" creationId="{1F3A6BE8-7CE9-C771-1CD5-1D169AB561F9}"/>
          </ac:spMkLst>
        </pc:spChg>
        <pc:spChg chg="add mod">
          <ac:chgData name="Hanneke Vink - van Duren" userId="6a363cd0-5fba-4a61-8782-71b0725cc752" providerId="ADAL" clId="{C1894576-52BD-42B9-B63E-64EC12B81DD4}" dt="2024-11-14T19:37:51.374" v="930"/>
          <ac:spMkLst>
            <pc:docMk/>
            <pc:sldMk cId="1192731260" sldId="345"/>
            <ac:spMk id="46" creationId="{E86939C9-DE68-0A01-2006-8920D4ACD16C}"/>
          </ac:spMkLst>
        </pc:spChg>
        <pc:spChg chg="add mod">
          <ac:chgData name="Hanneke Vink - van Duren" userId="6a363cd0-5fba-4a61-8782-71b0725cc752" providerId="ADAL" clId="{C1894576-52BD-42B9-B63E-64EC12B81DD4}" dt="2024-11-14T19:37:51.374" v="930"/>
          <ac:spMkLst>
            <pc:docMk/>
            <pc:sldMk cId="1192731260" sldId="345"/>
            <ac:spMk id="48" creationId="{491C7253-218F-975D-E271-8B0E98AEA4BE}"/>
          </ac:spMkLst>
        </pc:spChg>
        <pc:spChg chg="add mod">
          <ac:chgData name="Hanneke Vink - van Duren" userId="6a363cd0-5fba-4a61-8782-71b0725cc752" providerId="ADAL" clId="{C1894576-52BD-42B9-B63E-64EC12B81DD4}" dt="2024-11-14T19:37:51.374" v="930"/>
          <ac:spMkLst>
            <pc:docMk/>
            <pc:sldMk cId="1192731260" sldId="345"/>
            <ac:spMk id="49" creationId="{77F9B22F-A433-8DE1-20D0-549AC90DFCD0}"/>
          </ac:spMkLst>
        </pc:spChg>
        <pc:spChg chg="add mod">
          <ac:chgData name="Hanneke Vink - van Duren" userId="6a363cd0-5fba-4a61-8782-71b0725cc752" providerId="ADAL" clId="{C1894576-52BD-42B9-B63E-64EC12B81DD4}" dt="2024-11-14T19:37:51.374" v="930"/>
          <ac:spMkLst>
            <pc:docMk/>
            <pc:sldMk cId="1192731260" sldId="345"/>
            <ac:spMk id="51" creationId="{438D610A-B4EF-C608-C96A-7572A3F05462}"/>
          </ac:spMkLst>
        </pc:spChg>
        <pc:spChg chg="add mod">
          <ac:chgData name="Hanneke Vink - van Duren" userId="6a363cd0-5fba-4a61-8782-71b0725cc752" providerId="ADAL" clId="{C1894576-52BD-42B9-B63E-64EC12B81DD4}" dt="2024-11-14T19:37:51.374" v="930"/>
          <ac:spMkLst>
            <pc:docMk/>
            <pc:sldMk cId="1192731260" sldId="345"/>
            <ac:spMk id="52" creationId="{DA2B619D-2548-600B-1A8B-7FD7EE64A4B7}"/>
          </ac:spMkLst>
        </pc:spChg>
        <pc:spChg chg="add mod">
          <ac:chgData name="Hanneke Vink - van Duren" userId="6a363cd0-5fba-4a61-8782-71b0725cc752" providerId="ADAL" clId="{C1894576-52BD-42B9-B63E-64EC12B81DD4}" dt="2024-11-14T19:37:51.374" v="930"/>
          <ac:spMkLst>
            <pc:docMk/>
            <pc:sldMk cId="1192731260" sldId="345"/>
            <ac:spMk id="54" creationId="{B42110B1-A614-8C37-4750-84D16BFC6C7E}"/>
          </ac:spMkLst>
        </pc:spChg>
        <pc:spChg chg="add mod">
          <ac:chgData name="Hanneke Vink - van Duren" userId="6a363cd0-5fba-4a61-8782-71b0725cc752" providerId="ADAL" clId="{C1894576-52BD-42B9-B63E-64EC12B81DD4}" dt="2024-11-14T19:37:51.374" v="930"/>
          <ac:spMkLst>
            <pc:docMk/>
            <pc:sldMk cId="1192731260" sldId="345"/>
            <ac:spMk id="55" creationId="{AB588649-D281-E0CB-C48A-9F92724BFFA3}"/>
          </ac:spMkLst>
        </pc:spChg>
        <pc:spChg chg="add mod">
          <ac:chgData name="Hanneke Vink - van Duren" userId="6a363cd0-5fba-4a61-8782-71b0725cc752" providerId="ADAL" clId="{C1894576-52BD-42B9-B63E-64EC12B81DD4}" dt="2024-11-14T19:37:51.374" v="930"/>
          <ac:spMkLst>
            <pc:docMk/>
            <pc:sldMk cId="1192731260" sldId="345"/>
            <ac:spMk id="57" creationId="{C776B065-FEDC-FA2D-5148-F994EA083B6F}"/>
          </ac:spMkLst>
        </pc:spChg>
        <pc:spChg chg="add mod">
          <ac:chgData name="Hanneke Vink - van Duren" userId="6a363cd0-5fba-4a61-8782-71b0725cc752" providerId="ADAL" clId="{C1894576-52BD-42B9-B63E-64EC12B81DD4}" dt="2024-11-14T19:38:03.164" v="932" actId="1076"/>
          <ac:spMkLst>
            <pc:docMk/>
            <pc:sldMk cId="1192731260" sldId="345"/>
            <ac:spMk id="58" creationId="{209C0B78-6529-9DB9-E5CB-C802ACDC08F2}"/>
          </ac:spMkLst>
        </pc:spChg>
        <pc:spChg chg="add mod">
          <ac:chgData name="Hanneke Vink - van Duren" userId="6a363cd0-5fba-4a61-8782-71b0725cc752" providerId="ADAL" clId="{C1894576-52BD-42B9-B63E-64EC12B81DD4}" dt="2024-11-14T19:38:03.164" v="932" actId="1076"/>
          <ac:spMkLst>
            <pc:docMk/>
            <pc:sldMk cId="1192731260" sldId="345"/>
            <ac:spMk id="60" creationId="{9C04AEB6-9538-5D83-EC3F-BA531708165F}"/>
          </ac:spMkLst>
        </pc:spChg>
        <pc:spChg chg="add mod">
          <ac:chgData name="Hanneke Vink - van Duren" userId="6a363cd0-5fba-4a61-8782-71b0725cc752" providerId="ADAL" clId="{C1894576-52BD-42B9-B63E-64EC12B81DD4}" dt="2024-11-14T19:38:03.164" v="932" actId="1076"/>
          <ac:spMkLst>
            <pc:docMk/>
            <pc:sldMk cId="1192731260" sldId="345"/>
            <ac:spMk id="61" creationId="{EE42DCA8-F66E-3EDD-2CFF-A98B0F39793D}"/>
          </ac:spMkLst>
        </pc:spChg>
        <pc:spChg chg="add mod">
          <ac:chgData name="Hanneke Vink - van Duren" userId="6a363cd0-5fba-4a61-8782-71b0725cc752" providerId="ADAL" clId="{C1894576-52BD-42B9-B63E-64EC12B81DD4}" dt="2024-11-14T19:38:03.164" v="932" actId="1076"/>
          <ac:spMkLst>
            <pc:docMk/>
            <pc:sldMk cId="1192731260" sldId="345"/>
            <ac:spMk id="63" creationId="{7AF7FDD0-9522-1B2D-12DE-0AC4DF5EB4FC}"/>
          </ac:spMkLst>
        </pc:spChg>
        <pc:spChg chg="add mod">
          <ac:chgData name="Hanneke Vink - van Duren" userId="6a363cd0-5fba-4a61-8782-71b0725cc752" providerId="ADAL" clId="{C1894576-52BD-42B9-B63E-64EC12B81DD4}" dt="2024-11-14T19:38:03.164" v="932" actId="1076"/>
          <ac:spMkLst>
            <pc:docMk/>
            <pc:sldMk cId="1192731260" sldId="345"/>
            <ac:spMk id="64" creationId="{AA4D4AA2-5FDA-AAC2-A380-CC62E8D1610E}"/>
          </ac:spMkLst>
        </pc:spChg>
        <pc:spChg chg="add mod">
          <ac:chgData name="Hanneke Vink - van Duren" userId="6a363cd0-5fba-4a61-8782-71b0725cc752" providerId="ADAL" clId="{C1894576-52BD-42B9-B63E-64EC12B81DD4}" dt="2024-11-14T19:38:03.164" v="932" actId="1076"/>
          <ac:spMkLst>
            <pc:docMk/>
            <pc:sldMk cId="1192731260" sldId="345"/>
            <ac:spMk id="66" creationId="{F75DEABB-CAB6-3CEE-8720-509D30804358}"/>
          </ac:spMkLst>
        </pc:spChg>
        <pc:spChg chg="add mod">
          <ac:chgData name="Hanneke Vink - van Duren" userId="6a363cd0-5fba-4a61-8782-71b0725cc752" providerId="ADAL" clId="{C1894576-52BD-42B9-B63E-64EC12B81DD4}" dt="2024-11-14T19:38:03.164" v="932" actId="1076"/>
          <ac:spMkLst>
            <pc:docMk/>
            <pc:sldMk cId="1192731260" sldId="345"/>
            <ac:spMk id="67" creationId="{02C121BF-E3A2-4FE5-E887-E95421E72AEB}"/>
          </ac:spMkLst>
        </pc:spChg>
        <pc:spChg chg="add mod">
          <ac:chgData name="Hanneke Vink - van Duren" userId="6a363cd0-5fba-4a61-8782-71b0725cc752" providerId="ADAL" clId="{C1894576-52BD-42B9-B63E-64EC12B81DD4}" dt="2024-11-14T19:38:03.164" v="932" actId="1076"/>
          <ac:spMkLst>
            <pc:docMk/>
            <pc:sldMk cId="1192731260" sldId="345"/>
            <ac:spMk id="69" creationId="{19DA10B9-4671-A52D-AB09-C6433A9A9459}"/>
          </ac:spMkLst>
        </pc:spChg>
        <pc:picChg chg="add mod">
          <ac:chgData name="Hanneke Vink - van Duren" userId="6a363cd0-5fba-4a61-8782-71b0725cc752" providerId="ADAL" clId="{C1894576-52BD-42B9-B63E-64EC12B81DD4}" dt="2024-11-14T19:37:15.661" v="923"/>
          <ac:picMkLst>
            <pc:docMk/>
            <pc:sldMk cId="1192731260" sldId="345"/>
            <ac:picMk id="3" creationId="{007B4F10-6F19-7D2F-43F1-BDCA9D16033C}"/>
          </ac:picMkLst>
        </pc:picChg>
        <pc:picChg chg="del">
          <ac:chgData name="Hanneke Vink - van Duren" userId="6a363cd0-5fba-4a61-8782-71b0725cc752" providerId="ADAL" clId="{C1894576-52BD-42B9-B63E-64EC12B81DD4}" dt="2024-11-13T07:02:30.528" v="685" actId="478"/>
          <ac:picMkLst>
            <pc:docMk/>
            <pc:sldMk cId="1192731260" sldId="345"/>
            <ac:picMk id="3" creationId="{B012B49B-A12D-E318-9EA2-431BA73E6A64}"/>
          </ac:picMkLst>
        </pc:picChg>
        <pc:picChg chg="add del mod">
          <ac:chgData name="Hanneke Vink - van Duren" userId="6a363cd0-5fba-4a61-8782-71b0725cc752" providerId="ADAL" clId="{C1894576-52BD-42B9-B63E-64EC12B81DD4}" dt="2024-11-14T19:04:54.063" v="863" actId="478"/>
          <ac:picMkLst>
            <pc:docMk/>
            <pc:sldMk cId="1192731260" sldId="345"/>
            <ac:picMk id="4" creationId="{63DE3757-01AB-423E-C950-5B2DEE4DAF1B}"/>
          </ac:picMkLst>
        </pc:picChg>
        <pc:picChg chg="del">
          <ac:chgData name="Hanneke Vink - van Duren" userId="6a363cd0-5fba-4a61-8782-71b0725cc752" providerId="ADAL" clId="{C1894576-52BD-42B9-B63E-64EC12B81DD4}" dt="2024-11-13T07:02:32.765" v="686" actId="478"/>
          <ac:picMkLst>
            <pc:docMk/>
            <pc:sldMk cId="1192731260" sldId="345"/>
            <ac:picMk id="5" creationId="{A345E4BE-638B-0912-342C-982B0875DF3A}"/>
          </ac:picMkLst>
        </pc:picChg>
        <pc:picChg chg="add mod">
          <ac:chgData name="Hanneke Vink - van Duren" userId="6a363cd0-5fba-4a61-8782-71b0725cc752" providerId="ADAL" clId="{C1894576-52BD-42B9-B63E-64EC12B81DD4}" dt="2024-11-14T19:37:15.661" v="923"/>
          <ac:picMkLst>
            <pc:docMk/>
            <pc:sldMk cId="1192731260" sldId="345"/>
            <ac:picMk id="6" creationId="{5279BBA2-4A61-EED0-AA67-34911450B81C}"/>
          </ac:picMkLst>
        </pc:picChg>
        <pc:picChg chg="add del mod">
          <ac:chgData name="Hanneke Vink - van Duren" userId="6a363cd0-5fba-4a61-8782-71b0725cc752" providerId="ADAL" clId="{C1894576-52BD-42B9-B63E-64EC12B81DD4}" dt="2024-11-14T19:04:55.738" v="864" actId="478"/>
          <ac:picMkLst>
            <pc:docMk/>
            <pc:sldMk cId="1192731260" sldId="345"/>
            <ac:picMk id="6" creationId="{543C7519-10E8-903B-560B-20C637C3E12F}"/>
          </ac:picMkLst>
        </pc:picChg>
        <pc:picChg chg="add del mod">
          <ac:chgData name="Hanneke Vink - van Duren" userId="6a363cd0-5fba-4a61-8782-71b0725cc752" providerId="ADAL" clId="{C1894576-52BD-42B9-B63E-64EC12B81DD4}" dt="2024-11-14T19:37:38.857" v="928" actId="478"/>
          <ac:picMkLst>
            <pc:docMk/>
            <pc:sldMk cId="1192731260" sldId="345"/>
            <ac:picMk id="8" creationId="{F6EAAF69-A5C7-1AE4-E60A-E7E8E65E7A0E}"/>
          </ac:picMkLst>
        </pc:picChg>
        <pc:picChg chg="add del mod">
          <ac:chgData name="Hanneke Vink - van Duren" userId="6a363cd0-5fba-4a61-8782-71b0725cc752" providerId="ADAL" clId="{C1894576-52BD-42B9-B63E-64EC12B81DD4}" dt="2024-11-14T19:37:38.857" v="928" actId="478"/>
          <ac:picMkLst>
            <pc:docMk/>
            <pc:sldMk cId="1192731260" sldId="345"/>
            <ac:picMk id="11" creationId="{A4F4CBFB-2F91-A0E2-CE41-FB337F6FDCF2}"/>
          </ac:picMkLst>
        </pc:picChg>
        <pc:picChg chg="add del mod">
          <ac:chgData name="Hanneke Vink - van Duren" userId="6a363cd0-5fba-4a61-8782-71b0725cc752" providerId="ADAL" clId="{C1894576-52BD-42B9-B63E-64EC12B81DD4}" dt="2024-11-14T19:37:38.857" v="928" actId="478"/>
          <ac:picMkLst>
            <pc:docMk/>
            <pc:sldMk cId="1192731260" sldId="345"/>
            <ac:picMk id="15" creationId="{76211C8B-B4FE-47C4-738C-025454B5BF8C}"/>
          </ac:picMkLst>
        </pc:picChg>
        <pc:picChg chg="add del mod">
          <ac:chgData name="Hanneke Vink - van Duren" userId="6a363cd0-5fba-4a61-8782-71b0725cc752" providerId="ADAL" clId="{C1894576-52BD-42B9-B63E-64EC12B81DD4}" dt="2024-11-14T19:37:38.857" v="928" actId="478"/>
          <ac:picMkLst>
            <pc:docMk/>
            <pc:sldMk cId="1192731260" sldId="345"/>
            <ac:picMk id="19" creationId="{DECFA297-A3B9-F94B-7242-E951454F2852}"/>
          </ac:picMkLst>
        </pc:picChg>
        <pc:picChg chg="add mod">
          <ac:chgData name="Hanneke Vink - van Duren" userId="6a363cd0-5fba-4a61-8782-71b0725cc752" providerId="ADAL" clId="{C1894576-52BD-42B9-B63E-64EC12B81DD4}" dt="2024-11-14T19:05:10.475" v="867" actId="1076"/>
          <ac:picMkLst>
            <pc:docMk/>
            <pc:sldMk cId="1192731260" sldId="345"/>
            <ac:picMk id="24" creationId="{C446ED3B-E9EF-2317-1144-013D8346FAE0}"/>
          </ac:picMkLst>
        </pc:picChg>
        <pc:picChg chg="add mod">
          <ac:chgData name="Hanneke Vink - van Duren" userId="6a363cd0-5fba-4a61-8782-71b0725cc752" providerId="ADAL" clId="{C1894576-52BD-42B9-B63E-64EC12B81DD4}" dt="2024-11-14T19:05:10.475" v="867" actId="1076"/>
          <ac:picMkLst>
            <pc:docMk/>
            <pc:sldMk cId="1192731260" sldId="345"/>
            <ac:picMk id="27" creationId="{6DC9E917-D186-B664-BB07-BEA6765BA6CD}"/>
          </ac:picMkLst>
        </pc:picChg>
        <pc:picChg chg="add del mod">
          <ac:chgData name="Hanneke Vink - van Duren" userId="6a363cd0-5fba-4a61-8782-71b0725cc752" providerId="ADAL" clId="{C1894576-52BD-42B9-B63E-64EC12B81DD4}" dt="2024-11-14T19:37:13.947" v="922" actId="478"/>
          <ac:picMkLst>
            <pc:docMk/>
            <pc:sldMk cId="1192731260" sldId="345"/>
            <ac:picMk id="31" creationId="{96F473D9-A7C7-E087-BC1E-BECD9F8BC029}"/>
          </ac:picMkLst>
        </pc:picChg>
        <pc:picChg chg="add del mod">
          <ac:chgData name="Hanneke Vink - van Duren" userId="6a363cd0-5fba-4a61-8782-71b0725cc752" providerId="ADAL" clId="{C1894576-52BD-42B9-B63E-64EC12B81DD4}" dt="2024-11-14T19:37:13.947" v="922" actId="478"/>
          <ac:picMkLst>
            <pc:docMk/>
            <pc:sldMk cId="1192731260" sldId="345"/>
            <ac:picMk id="35" creationId="{E9C99980-A6AD-09A5-11BB-583968AB812E}"/>
          </ac:picMkLst>
        </pc:picChg>
        <pc:picChg chg="add mod">
          <ac:chgData name="Hanneke Vink - van Duren" userId="6a363cd0-5fba-4a61-8782-71b0725cc752" providerId="ADAL" clId="{C1894576-52BD-42B9-B63E-64EC12B81DD4}" dt="2024-11-14T19:37:29.499" v="927" actId="1076"/>
          <ac:picMkLst>
            <pc:docMk/>
            <pc:sldMk cId="1192731260" sldId="345"/>
            <ac:picMk id="41" creationId="{F5C15279-74F6-1355-5A57-F010165A54F8}"/>
          </ac:picMkLst>
        </pc:picChg>
        <pc:picChg chg="add mod">
          <ac:chgData name="Hanneke Vink - van Duren" userId="6a363cd0-5fba-4a61-8782-71b0725cc752" providerId="ADAL" clId="{C1894576-52BD-42B9-B63E-64EC12B81DD4}" dt="2024-11-14T19:37:29.499" v="927" actId="1076"/>
          <ac:picMkLst>
            <pc:docMk/>
            <pc:sldMk cId="1192731260" sldId="345"/>
            <ac:picMk id="44" creationId="{73C912F5-1729-C2B1-82AE-71ED635DAF70}"/>
          </ac:picMkLst>
        </pc:picChg>
        <pc:picChg chg="add mod">
          <ac:chgData name="Hanneke Vink - van Duren" userId="6a363cd0-5fba-4a61-8782-71b0725cc752" providerId="ADAL" clId="{C1894576-52BD-42B9-B63E-64EC12B81DD4}" dt="2024-11-14T19:37:51.374" v="930"/>
          <ac:picMkLst>
            <pc:docMk/>
            <pc:sldMk cId="1192731260" sldId="345"/>
            <ac:picMk id="47" creationId="{4B2B30B4-B10C-4AEE-C104-85396F22D166}"/>
          </ac:picMkLst>
        </pc:picChg>
        <pc:picChg chg="add mod">
          <ac:chgData name="Hanneke Vink - van Duren" userId="6a363cd0-5fba-4a61-8782-71b0725cc752" providerId="ADAL" clId="{C1894576-52BD-42B9-B63E-64EC12B81DD4}" dt="2024-11-14T19:37:51.374" v="930"/>
          <ac:picMkLst>
            <pc:docMk/>
            <pc:sldMk cId="1192731260" sldId="345"/>
            <ac:picMk id="50" creationId="{ADA1557A-BA83-34E7-9F82-86D0F5EE3400}"/>
          </ac:picMkLst>
        </pc:picChg>
        <pc:picChg chg="add mod">
          <ac:chgData name="Hanneke Vink - van Duren" userId="6a363cd0-5fba-4a61-8782-71b0725cc752" providerId="ADAL" clId="{C1894576-52BD-42B9-B63E-64EC12B81DD4}" dt="2024-11-14T19:37:51.374" v="930"/>
          <ac:picMkLst>
            <pc:docMk/>
            <pc:sldMk cId="1192731260" sldId="345"/>
            <ac:picMk id="53" creationId="{3ED80EF5-581B-D2BF-1D8A-09426DD375AE}"/>
          </ac:picMkLst>
        </pc:picChg>
        <pc:picChg chg="add mod">
          <ac:chgData name="Hanneke Vink - van Duren" userId="6a363cd0-5fba-4a61-8782-71b0725cc752" providerId="ADAL" clId="{C1894576-52BD-42B9-B63E-64EC12B81DD4}" dt="2024-11-14T19:37:51.374" v="930"/>
          <ac:picMkLst>
            <pc:docMk/>
            <pc:sldMk cId="1192731260" sldId="345"/>
            <ac:picMk id="56" creationId="{85E2C33F-99AA-5009-3002-6A8D871842F3}"/>
          </ac:picMkLst>
        </pc:picChg>
        <pc:picChg chg="add mod">
          <ac:chgData name="Hanneke Vink - van Duren" userId="6a363cd0-5fba-4a61-8782-71b0725cc752" providerId="ADAL" clId="{C1894576-52BD-42B9-B63E-64EC12B81DD4}" dt="2024-11-14T19:38:03.164" v="932" actId="1076"/>
          <ac:picMkLst>
            <pc:docMk/>
            <pc:sldMk cId="1192731260" sldId="345"/>
            <ac:picMk id="59" creationId="{611F06F8-0F15-B0FD-7FCB-EB2FE09C4D4F}"/>
          </ac:picMkLst>
        </pc:picChg>
        <pc:picChg chg="add mod">
          <ac:chgData name="Hanneke Vink - van Duren" userId="6a363cd0-5fba-4a61-8782-71b0725cc752" providerId="ADAL" clId="{C1894576-52BD-42B9-B63E-64EC12B81DD4}" dt="2024-11-14T19:38:03.164" v="932" actId="1076"/>
          <ac:picMkLst>
            <pc:docMk/>
            <pc:sldMk cId="1192731260" sldId="345"/>
            <ac:picMk id="62" creationId="{248271C7-56F6-6A8C-6325-73E2AD77B745}"/>
          </ac:picMkLst>
        </pc:picChg>
        <pc:picChg chg="add mod">
          <ac:chgData name="Hanneke Vink - van Duren" userId="6a363cd0-5fba-4a61-8782-71b0725cc752" providerId="ADAL" clId="{C1894576-52BD-42B9-B63E-64EC12B81DD4}" dt="2024-11-14T19:38:03.164" v="932" actId="1076"/>
          <ac:picMkLst>
            <pc:docMk/>
            <pc:sldMk cId="1192731260" sldId="345"/>
            <ac:picMk id="65" creationId="{98A56E96-68B3-5B5D-4A45-BD552CE7B77B}"/>
          </ac:picMkLst>
        </pc:picChg>
        <pc:picChg chg="add mod">
          <ac:chgData name="Hanneke Vink - van Duren" userId="6a363cd0-5fba-4a61-8782-71b0725cc752" providerId="ADAL" clId="{C1894576-52BD-42B9-B63E-64EC12B81DD4}" dt="2024-11-14T19:38:03.164" v="932" actId="1076"/>
          <ac:picMkLst>
            <pc:docMk/>
            <pc:sldMk cId="1192731260" sldId="345"/>
            <ac:picMk id="68" creationId="{CEE0BEA7-BCD2-3771-8EA1-B12F5ACDE288}"/>
          </ac:picMkLst>
        </pc:picChg>
      </pc:sldChg>
      <pc:sldChg chg="addSp delSp modSp mod">
        <pc:chgData name="Hanneke Vink - van Duren" userId="6a363cd0-5fba-4a61-8782-71b0725cc752" providerId="ADAL" clId="{C1894576-52BD-42B9-B63E-64EC12B81DD4}" dt="2024-11-14T19:38:24.551" v="934"/>
        <pc:sldMkLst>
          <pc:docMk/>
          <pc:sldMk cId="2038977129" sldId="347"/>
        </pc:sldMkLst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2" creationId="{C1C8A9C8-075A-F749-9841-6D98165224C8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4" creationId="{592672E1-F14D-6676-F1D1-FB4015F4AE16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5" creationId="{D8783446-9002-2EFA-810A-673F845B62FA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7" creationId="{1968CC03-088E-50EE-BF58-29332EA535DF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8" creationId="{9ACD6704-5B77-5487-D14A-4C0BAF844B73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10" creationId="{77E1BBCD-D431-FA39-122A-B3B39818C870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11" creationId="{8B57162A-0C4E-741C-35F5-8B2FEAD5A0F3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12" creationId="{4725C274-A0C5-EF50-24DD-193900376500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14" creationId="{CEB0CA9B-3A08-EF9B-BBFB-03C33FA3E4CE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15" creationId="{2F48A23B-C867-A8AF-1F87-2AE38F6EE127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16" creationId="{A351CE35-5A0A-618D-FAE5-05850766E771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18" creationId="{78B2EFE4-4EE2-71F0-36A6-008F6AB6650B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19" creationId="{12B1F1BD-A01F-DDE2-C900-2D4DD02C5896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20" creationId="{AB94D3A9-6F61-54A4-EC3D-F121FC37ED99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21" creationId="{17A1E095-136D-502A-E814-9CFB722A5A06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23" creationId="{11C51393-B1A4-2175-F808-0B4DBF5FE9B7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24" creationId="{3E65E365-DDEB-9BE7-C039-D10C9A6900B6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26" creationId="{7DB22F67-1CC9-5517-79F1-CE6111237BEF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27" creationId="{A1651B02-99B5-F103-5027-F0EE451CE730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28" creationId="{306796C1-5E44-F6B9-924B-A99025BAF9B1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30" creationId="{D81A3ABA-262D-1CC7-E877-047869E71FFA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31" creationId="{2E8558A1-BDC1-B061-C733-EF54F77594B0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32" creationId="{D781FFE6-EA3B-41D9-55A8-BD89B3997DAA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34" creationId="{DA712ABA-E865-57B7-717D-B869CAE9A715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35" creationId="{AC8E8E67-1693-3276-DB93-500CCA313C91}"/>
          </ac:spMkLst>
        </pc:spChg>
        <pc:spChg chg="add del mod">
          <ac:chgData name="Hanneke Vink - van Duren" userId="6a363cd0-5fba-4a61-8782-71b0725cc752" providerId="ADAL" clId="{C1894576-52BD-42B9-B63E-64EC12B81DD4}" dt="2024-11-14T19:38:23.163" v="933" actId="478"/>
          <ac:spMkLst>
            <pc:docMk/>
            <pc:sldMk cId="2038977129" sldId="347"/>
            <ac:spMk id="36" creationId="{6DA79F7A-EFB1-2B19-86CC-7353853946DA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37" creationId="{66F03A33-B418-6760-E59F-2E710712FA05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39" creationId="{13493A5A-1299-C89A-6BE4-26EEBF7AE9E5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40" creationId="{62868010-431F-3EED-59D3-A8F1160AFAFB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42" creationId="{0EC5447A-231F-25F5-5CF4-B2EEAC63B565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43" creationId="{341B61A8-F532-083D-A737-E38187CBB96B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45" creationId="{E13949B9-8D26-9229-7C24-DF5B3A63E6FD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46" creationId="{9186168F-F17C-9EE4-72FB-C09F8605E8A0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48" creationId="{A852B372-B7C7-B3D6-7AB3-20AD50931733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49" creationId="{CD422498-CDEA-D187-5BD7-62E3670ECE00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51" creationId="{C23AC180-05F5-585D-375A-63A3C6590AF0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52" creationId="{1E0F797A-5458-CC27-ECE3-A0C5C2E3767C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54" creationId="{1B1846E3-5756-71E6-B680-274879B5471E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55" creationId="{D0090134-F0A9-119E-39E4-4AAEF13CDCF4}"/>
          </ac:spMkLst>
        </pc:spChg>
        <pc:spChg chg="add mod">
          <ac:chgData name="Hanneke Vink - van Duren" userId="6a363cd0-5fba-4a61-8782-71b0725cc752" providerId="ADAL" clId="{C1894576-52BD-42B9-B63E-64EC12B81DD4}" dt="2024-11-14T19:38:24.551" v="934"/>
          <ac:spMkLst>
            <pc:docMk/>
            <pc:sldMk cId="2038977129" sldId="347"/>
            <ac:spMk id="57" creationId="{27C5B447-8EB0-F9BD-E8BC-98F9DDE73ED3}"/>
          </ac:spMkLst>
        </pc:spChg>
        <pc:picChg chg="add mod">
          <ac:chgData name="Hanneke Vink - van Duren" userId="6a363cd0-5fba-4a61-8782-71b0725cc752" providerId="ADAL" clId="{C1894576-52BD-42B9-B63E-64EC12B81DD4}" dt="2024-11-14T19:38:24.551" v="934"/>
          <ac:picMkLst>
            <pc:docMk/>
            <pc:sldMk cId="2038977129" sldId="347"/>
            <ac:picMk id="3" creationId="{7EA22A41-11B0-AC76-88EB-7A72A3E8E485}"/>
          </ac:picMkLst>
        </pc:picChg>
        <pc:picChg chg="del">
          <ac:chgData name="Hanneke Vink - van Duren" userId="6a363cd0-5fba-4a61-8782-71b0725cc752" providerId="ADAL" clId="{C1894576-52BD-42B9-B63E-64EC12B81DD4}" dt="2024-11-13T07:03:32.639" v="693" actId="478"/>
          <ac:picMkLst>
            <pc:docMk/>
            <pc:sldMk cId="2038977129" sldId="347"/>
            <ac:picMk id="3" creationId="{BB1EF581-C596-1993-6747-6AA4A16F9935}"/>
          </ac:picMkLst>
        </pc:picChg>
        <pc:picChg chg="add del mod">
          <ac:chgData name="Hanneke Vink - van Duren" userId="6a363cd0-5fba-4a61-8782-71b0725cc752" providerId="ADAL" clId="{C1894576-52BD-42B9-B63E-64EC12B81DD4}" dt="2024-11-14T19:05:29.030" v="868" actId="478"/>
          <ac:picMkLst>
            <pc:docMk/>
            <pc:sldMk cId="2038977129" sldId="347"/>
            <ac:picMk id="4" creationId="{0A945FB5-D654-3BE0-08EB-714463C041A2}"/>
          </ac:picMkLst>
        </pc:picChg>
        <pc:picChg chg="add del mod">
          <ac:chgData name="Hanneke Vink - van Duren" userId="6a363cd0-5fba-4a61-8782-71b0725cc752" providerId="ADAL" clId="{C1894576-52BD-42B9-B63E-64EC12B81DD4}" dt="2024-11-14T19:38:23.163" v="933" actId="478"/>
          <ac:picMkLst>
            <pc:docMk/>
            <pc:sldMk cId="2038977129" sldId="347"/>
            <ac:picMk id="6" creationId="{D3594127-6C4E-DCE8-32C2-8AE8F591391C}"/>
          </ac:picMkLst>
        </pc:picChg>
        <pc:picChg chg="add del mod">
          <ac:chgData name="Hanneke Vink - van Duren" userId="6a363cd0-5fba-4a61-8782-71b0725cc752" providerId="ADAL" clId="{C1894576-52BD-42B9-B63E-64EC12B81DD4}" dt="2024-11-14T19:38:23.163" v="933" actId="478"/>
          <ac:picMkLst>
            <pc:docMk/>
            <pc:sldMk cId="2038977129" sldId="347"/>
            <ac:picMk id="9" creationId="{BABCBB84-3C50-B64D-CFE5-3C46B1E35D37}"/>
          </ac:picMkLst>
        </pc:picChg>
        <pc:picChg chg="add del mod">
          <ac:chgData name="Hanneke Vink - van Duren" userId="6a363cd0-5fba-4a61-8782-71b0725cc752" providerId="ADAL" clId="{C1894576-52BD-42B9-B63E-64EC12B81DD4}" dt="2024-11-14T19:38:23.163" v="933" actId="478"/>
          <ac:picMkLst>
            <pc:docMk/>
            <pc:sldMk cId="2038977129" sldId="347"/>
            <ac:picMk id="13" creationId="{A12F346A-2983-5E88-30B8-1CAB96FC6CF8}"/>
          </ac:picMkLst>
        </pc:picChg>
        <pc:picChg chg="add del mod">
          <ac:chgData name="Hanneke Vink - van Duren" userId="6a363cd0-5fba-4a61-8782-71b0725cc752" providerId="ADAL" clId="{C1894576-52BD-42B9-B63E-64EC12B81DD4}" dt="2024-11-14T19:38:23.163" v="933" actId="478"/>
          <ac:picMkLst>
            <pc:docMk/>
            <pc:sldMk cId="2038977129" sldId="347"/>
            <ac:picMk id="17" creationId="{B9079FCC-EA9B-8FA9-CF3A-A033E752C3FF}"/>
          </ac:picMkLst>
        </pc:picChg>
        <pc:picChg chg="add del mod">
          <ac:chgData name="Hanneke Vink - van Duren" userId="6a363cd0-5fba-4a61-8782-71b0725cc752" providerId="ADAL" clId="{C1894576-52BD-42B9-B63E-64EC12B81DD4}" dt="2024-11-14T19:38:23.163" v="933" actId="478"/>
          <ac:picMkLst>
            <pc:docMk/>
            <pc:sldMk cId="2038977129" sldId="347"/>
            <ac:picMk id="22" creationId="{16B33EFE-F982-2871-20A6-D6C7D795FE0C}"/>
          </ac:picMkLst>
        </pc:picChg>
        <pc:picChg chg="add del mod">
          <ac:chgData name="Hanneke Vink - van Duren" userId="6a363cd0-5fba-4a61-8782-71b0725cc752" providerId="ADAL" clId="{C1894576-52BD-42B9-B63E-64EC12B81DD4}" dt="2024-11-14T19:38:23.163" v="933" actId="478"/>
          <ac:picMkLst>
            <pc:docMk/>
            <pc:sldMk cId="2038977129" sldId="347"/>
            <ac:picMk id="25" creationId="{71129FDA-3980-1342-DFE4-23926367C22D}"/>
          </ac:picMkLst>
        </pc:picChg>
        <pc:picChg chg="add del mod">
          <ac:chgData name="Hanneke Vink - van Duren" userId="6a363cd0-5fba-4a61-8782-71b0725cc752" providerId="ADAL" clId="{C1894576-52BD-42B9-B63E-64EC12B81DD4}" dt="2024-11-14T19:38:23.163" v="933" actId="478"/>
          <ac:picMkLst>
            <pc:docMk/>
            <pc:sldMk cId="2038977129" sldId="347"/>
            <ac:picMk id="29" creationId="{2166D910-EBF9-8375-4201-112CE2909479}"/>
          </ac:picMkLst>
        </pc:picChg>
        <pc:picChg chg="add del mod">
          <ac:chgData name="Hanneke Vink - van Duren" userId="6a363cd0-5fba-4a61-8782-71b0725cc752" providerId="ADAL" clId="{C1894576-52BD-42B9-B63E-64EC12B81DD4}" dt="2024-11-14T19:38:23.163" v="933" actId="478"/>
          <ac:picMkLst>
            <pc:docMk/>
            <pc:sldMk cId="2038977129" sldId="347"/>
            <ac:picMk id="33" creationId="{17E59212-0C53-583A-49AC-44320DEF2B72}"/>
          </ac:picMkLst>
        </pc:picChg>
        <pc:picChg chg="add mod">
          <ac:chgData name="Hanneke Vink - van Duren" userId="6a363cd0-5fba-4a61-8782-71b0725cc752" providerId="ADAL" clId="{C1894576-52BD-42B9-B63E-64EC12B81DD4}" dt="2024-11-14T19:38:24.551" v="934"/>
          <ac:picMkLst>
            <pc:docMk/>
            <pc:sldMk cId="2038977129" sldId="347"/>
            <ac:picMk id="38" creationId="{FD66DDD0-B4B5-94C1-38BA-5749A9E3952A}"/>
          </ac:picMkLst>
        </pc:picChg>
        <pc:picChg chg="add mod">
          <ac:chgData name="Hanneke Vink - van Duren" userId="6a363cd0-5fba-4a61-8782-71b0725cc752" providerId="ADAL" clId="{C1894576-52BD-42B9-B63E-64EC12B81DD4}" dt="2024-11-14T19:38:24.551" v="934"/>
          <ac:picMkLst>
            <pc:docMk/>
            <pc:sldMk cId="2038977129" sldId="347"/>
            <ac:picMk id="41" creationId="{05CF165D-9E45-F186-2A51-5F30A4EA4BD0}"/>
          </ac:picMkLst>
        </pc:picChg>
        <pc:picChg chg="add mod">
          <ac:chgData name="Hanneke Vink - van Duren" userId="6a363cd0-5fba-4a61-8782-71b0725cc752" providerId="ADAL" clId="{C1894576-52BD-42B9-B63E-64EC12B81DD4}" dt="2024-11-14T19:38:24.551" v="934"/>
          <ac:picMkLst>
            <pc:docMk/>
            <pc:sldMk cId="2038977129" sldId="347"/>
            <ac:picMk id="44" creationId="{E1D936F7-55EC-CCD1-2174-48969BECD318}"/>
          </ac:picMkLst>
        </pc:picChg>
        <pc:picChg chg="add mod">
          <ac:chgData name="Hanneke Vink - van Duren" userId="6a363cd0-5fba-4a61-8782-71b0725cc752" providerId="ADAL" clId="{C1894576-52BD-42B9-B63E-64EC12B81DD4}" dt="2024-11-14T19:38:24.551" v="934"/>
          <ac:picMkLst>
            <pc:docMk/>
            <pc:sldMk cId="2038977129" sldId="347"/>
            <ac:picMk id="47" creationId="{DBFD2ED9-F164-F1E1-9FB2-49538E2AE34E}"/>
          </ac:picMkLst>
        </pc:picChg>
        <pc:picChg chg="add mod">
          <ac:chgData name="Hanneke Vink - van Duren" userId="6a363cd0-5fba-4a61-8782-71b0725cc752" providerId="ADAL" clId="{C1894576-52BD-42B9-B63E-64EC12B81DD4}" dt="2024-11-14T19:38:24.551" v="934"/>
          <ac:picMkLst>
            <pc:docMk/>
            <pc:sldMk cId="2038977129" sldId="347"/>
            <ac:picMk id="50" creationId="{5B9FF731-D6A0-E4D9-33AD-6A9755217E77}"/>
          </ac:picMkLst>
        </pc:picChg>
        <pc:picChg chg="add mod">
          <ac:chgData name="Hanneke Vink - van Duren" userId="6a363cd0-5fba-4a61-8782-71b0725cc752" providerId="ADAL" clId="{C1894576-52BD-42B9-B63E-64EC12B81DD4}" dt="2024-11-14T19:38:24.551" v="934"/>
          <ac:picMkLst>
            <pc:docMk/>
            <pc:sldMk cId="2038977129" sldId="347"/>
            <ac:picMk id="53" creationId="{FE2B9F8E-124F-7EDF-A452-5AE11A0FAA58}"/>
          </ac:picMkLst>
        </pc:picChg>
        <pc:picChg chg="add mod">
          <ac:chgData name="Hanneke Vink - van Duren" userId="6a363cd0-5fba-4a61-8782-71b0725cc752" providerId="ADAL" clId="{C1894576-52BD-42B9-B63E-64EC12B81DD4}" dt="2024-11-14T19:38:24.551" v="934"/>
          <ac:picMkLst>
            <pc:docMk/>
            <pc:sldMk cId="2038977129" sldId="347"/>
            <ac:picMk id="56" creationId="{E38AF783-AB59-B590-4B5F-A0FA27050F6A}"/>
          </ac:picMkLst>
        </pc:picChg>
      </pc:sldChg>
      <pc:sldChg chg="add del">
        <pc:chgData name="Hanneke Vink - van Duren" userId="6a363cd0-5fba-4a61-8782-71b0725cc752" providerId="ADAL" clId="{C1894576-52BD-42B9-B63E-64EC12B81DD4}" dt="2024-11-20T07:35:51.863" v="978" actId="47"/>
        <pc:sldMkLst>
          <pc:docMk/>
          <pc:sldMk cId="883872671" sldId="348"/>
        </pc:sldMkLst>
      </pc:sldChg>
      <pc:sldChg chg="addSp delSp modSp mod">
        <pc:chgData name="Hanneke Vink - van Duren" userId="6a363cd0-5fba-4a61-8782-71b0725cc752" providerId="ADAL" clId="{C1894576-52BD-42B9-B63E-64EC12B81DD4}" dt="2024-11-14T19:38:32.035" v="936"/>
        <pc:sldMkLst>
          <pc:docMk/>
          <pc:sldMk cId="2108986677" sldId="349"/>
        </pc:sldMkLst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2" creationId="{F31C7000-796C-35AA-50FF-1329DD3A3B9E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4" creationId="{CDB3DCF9-B38A-B9A8-5CF8-B725AD8B72CB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5" creationId="{6099D2C3-318E-C98D-9773-EF46B6D1101D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7" creationId="{D30BB1A6-8ADA-41AE-C028-9FFFFE8923A5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8" creationId="{6826F9CE-4AF3-4AC2-54C9-A17D6DF782E2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10" creationId="{ACB5DE4F-1ED8-3A65-52EC-B66E82E895A1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11" creationId="{4D73B4C3-97D0-E7C1-8DDB-7DDFF5D90B6C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12" creationId="{B05DBA98-47DD-ACA5-6DD2-FEC757F1EDBB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14" creationId="{FF1CAF15-B8F3-A4C1-ACB7-22CD89395F80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15" creationId="{EFED4BBC-1453-2E00-093C-366514253FD6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16" creationId="{FA686D33-2E10-7A9D-1975-CDF2B557168B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18" creationId="{9D891CE2-C84C-B6C1-9142-43CBC895F0E2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19" creationId="{2D26F362-B721-0BA7-4835-AC216520C9A0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20" creationId="{38B3D50B-1D12-9730-095D-E21361F1B9D8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21" creationId="{74F6D363-FC95-B932-AD3B-FFBBE87C2CC4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23" creationId="{3CC5115E-9607-0DC1-BC59-2E2292CB63B0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24" creationId="{687A87FD-B1FE-4887-24B1-2EA722302D13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26" creationId="{0BF655B0-790A-77C8-7556-574B0DE49924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27" creationId="{AB6DDE91-9352-4C8F-E27B-167B66CBC018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28" creationId="{9B5DBB6A-D863-F2E3-4655-6E57E5EFB65B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30" creationId="{06AD2358-599B-DD1A-8E12-EAEB1BB1C55D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31" creationId="{870EBF0C-AFBB-8504-FF61-176B8AF60D0D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32" creationId="{D05F3A2F-A953-C908-D380-BA6542E43904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34" creationId="{E99CD497-4490-8864-D25B-C788FB423150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35" creationId="{D19CE4F2-C189-8C88-8B96-D965570C969D}"/>
          </ac:spMkLst>
        </pc:spChg>
        <pc:spChg chg="add del mod">
          <ac:chgData name="Hanneke Vink - van Duren" userId="6a363cd0-5fba-4a61-8782-71b0725cc752" providerId="ADAL" clId="{C1894576-52BD-42B9-B63E-64EC12B81DD4}" dt="2024-11-14T19:38:31.193" v="935" actId="478"/>
          <ac:spMkLst>
            <pc:docMk/>
            <pc:sldMk cId="2108986677" sldId="349"/>
            <ac:spMk id="36" creationId="{208C6696-DDB4-45B5-2B3A-58A849F4FC99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37" creationId="{B0D689E2-992F-D887-00DB-5A43D5B73E45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39" creationId="{585C391D-1C32-FCEB-27C0-EBB44279501F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40" creationId="{07AAA652-8FAE-5FD5-FE99-B76508E54866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42" creationId="{5D794AF8-59BF-C03C-C718-551C7B392BDF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43" creationId="{BE45E870-21F8-5721-3665-DD76E9BC87FD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45" creationId="{8CA3EFA8-A447-E482-1E00-52F3CDF0B7DB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46" creationId="{47E595E8-01EE-35CE-7AED-846D397F08AE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48" creationId="{A1DC5F22-0289-04EA-E3BC-E1D9B149155D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49" creationId="{2A85B5CE-6745-E67F-F737-80AAEC04C0DE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51" creationId="{8A93272E-B0B3-DC88-B784-5DF6A6EDA3A5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52" creationId="{CF73A1CA-6DB1-DA00-B39A-4BE4E3BF404B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54" creationId="{DADAD9E5-3C4A-2C1B-ABCE-9EAF20E075D0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55" creationId="{1DF75FF3-EF9C-616E-F93A-7CB278CFCBE4}"/>
          </ac:spMkLst>
        </pc:spChg>
        <pc:spChg chg="add mod">
          <ac:chgData name="Hanneke Vink - van Duren" userId="6a363cd0-5fba-4a61-8782-71b0725cc752" providerId="ADAL" clId="{C1894576-52BD-42B9-B63E-64EC12B81DD4}" dt="2024-11-14T19:38:32.035" v="936"/>
          <ac:spMkLst>
            <pc:docMk/>
            <pc:sldMk cId="2108986677" sldId="349"/>
            <ac:spMk id="57" creationId="{639E4640-0047-AE17-F286-385D34FA9013}"/>
          </ac:spMkLst>
        </pc:spChg>
        <pc:picChg chg="del">
          <ac:chgData name="Hanneke Vink - van Duren" userId="6a363cd0-5fba-4a61-8782-71b0725cc752" providerId="ADAL" clId="{C1894576-52BD-42B9-B63E-64EC12B81DD4}" dt="2024-11-13T07:03:50.421" v="697" actId="478"/>
          <ac:picMkLst>
            <pc:docMk/>
            <pc:sldMk cId="2108986677" sldId="349"/>
            <ac:picMk id="2" creationId="{9F5E78FC-8757-5E2D-7754-05E99E7A398D}"/>
          </ac:picMkLst>
        </pc:picChg>
        <pc:picChg chg="add del mod">
          <ac:chgData name="Hanneke Vink - van Duren" userId="6a363cd0-5fba-4a61-8782-71b0725cc752" providerId="ADAL" clId="{C1894576-52BD-42B9-B63E-64EC12B81DD4}" dt="2024-11-13T07:03:56.488" v="699" actId="478"/>
          <ac:picMkLst>
            <pc:docMk/>
            <pc:sldMk cId="2108986677" sldId="349"/>
            <ac:picMk id="3" creationId="{1947D03B-AC44-DD84-C098-B611C4782711}"/>
          </ac:picMkLst>
        </pc:picChg>
        <pc:picChg chg="add mod">
          <ac:chgData name="Hanneke Vink - van Duren" userId="6a363cd0-5fba-4a61-8782-71b0725cc752" providerId="ADAL" clId="{C1894576-52BD-42B9-B63E-64EC12B81DD4}" dt="2024-11-14T19:38:32.035" v="936"/>
          <ac:picMkLst>
            <pc:docMk/>
            <pc:sldMk cId="2108986677" sldId="349"/>
            <ac:picMk id="3" creationId="{C955D36F-EA6C-200E-082E-C51F8760D129}"/>
          </ac:picMkLst>
        </pc:picChg>
        <pc:picChg chg="add del mod">
          <ac:chgData name="Hanneke Vink - van Duren" userId="6a363cd0-5fba-4a61-8782-71b0725cc752" providerId="ADAL" clId="{C1894576-52BD-42B9-B63E-64EC12B81DD4}" dt="2024-11-14T19:06:00.654" v="872" actId="478"/>
          <ac:picMkLst>
            <pc:docMk/>
            <pc:sldMk cId="2108986677" sldId="349"/>
            <ac:picMk id="4" creationId="{D333D4E6-6ED3-9189-4F65-008600A7B7B6}"/>
          </ac:picMkLst>
        </pc:picChg>
        <pc:picChg chg="add del mod">
          <ac:chgData name="Hanneke Vink - van Duren" userId="6a363cd0-5fba-4a61-8782-71b0725cc752" providerId="ADAL" clId="{C1894576-52BD-42B9-B63E-64EC12B81DD4}" dt="2024-11-14T19:38:31.193" v="935" actId="478"/>
          <ac:picMkLst>
            <pc:docMk/>
            <pc:sldMk cId="2108986677" sldId="349"/>
            <ac:picMk id="6" creationId="{25D7FDD3-32A9-4318-5EE8-E9DD28EF48C0}"/>
          </ac:picMkLst>
        </pc:picChg>
        <pc:picChg chg="add del mod">
          <ac:chgData name="Hanneke Vink - van Duren" userId="6a363cd0-5fba-4a61-8782-71b0725cc752" providerId="ADAL" clId="{C1894576-52BD-42B9-B63E-64EC12B81DD4}" dt="2024-11-14T19:38:31.193" v="935" actId="478"/>
          <ac:picMkLst>
            <pc:docMk/>
            <pc:sldMk cId="2108986677" sldId="349"/>
            <ac:picMk id="9" creationId="{1B4A5656-0909-A5C4-8B06-F6984CA43E20}"/>
          </ac:picMkLst>
        </pc:picChg>
        <pc:picChg chg="add del mod">
          <ac:chgData name="Hanneke Vink - van Duren" userId="6a363cd0-5fba-4a61-8782-71b0725cc752" providerId="ADAL" clId="{C1894576-52BD-42B9-B63E-64EC12B81DD4}" dt="2024-11-14T19:38:31.193" v="935" actId="478"/>
          <ac:picMkLst>
            <pc:docMk/>
            <pc:sldMk cId="2108986677" sldId="349"/>
            <ac:picMk id="13" creationId="{FE52657A-43A2-1652-EE1A-218CF8BD72D2}"/>
          </ac:picMkLst>
        </pc:picChg>
        <pc:picChg chg="add del mod">
          <ac:chgData name="Hanneke Vink - van Duren" userId="6a363cd0-5fba-4a61-8782-71b0725cc752" providerId="ADAL" clId="{C1894576-52BD-42B9-B63E-64EC12B81DD4}" dt="2024-11-14T19:38:31.193" v="935" actId="478"/>
          <ac:picMkLst>
            <pc:docMk/>
            <pc:sldMk cId="2108986677" sldId="349"/>
            <ac:picMk id="17" creationId="{0C8FAF8C-A4A0-1890-A027-FE70A35B1E4C}"/>
          </ac:picMkLst>
        </pc:picChg>
        <pc:picChg chg="add del mod">
          <ac:chgData name="Hanneke Vink - van Duren" userId="6a363cd0-5fba-4a61-8782-71b0725cc752" providerId="ADAL" clId="{C1894576-52BD-42B9-B63E-64EC12B81DD4}" dt="2024-11-14T19:38:31.193" v="935" actId="478"/>
          <ac:picMkLst>
            <pc:docMk/>
            <pc:sldMk cId="2108986677" sldId="349"/>
            <ac:picMk id="22" creationId="{5020CF53-5A48-7DE2-77A7-9459732DB222}"/>
          </ac:picMkLst>
        </pc:picChg>
        <pc:picChg chg="add del mod">
          <ac:chgData name="Hanneke Vink - van Duren" userId="6a363cd0-5fba-4a61-8782-71b0725cc752" providerId="ADAL" clId="{C1894576-52BD-42B9-B63E-64EC12B81DD4}" dt="2024-11-14T19:38:31.193" v="935" actId="478"/>
          <ac:picMkLst>
            <pc:docMk/>
            <pc:sldMk cId="2108986677" sldId="349"/>
            <ac:picMk id="25" creationId="{55EB1D53-6E7A-1355-1D02-0878F047CB07}"/>
          </ac:picMkLst>
        </pc:picChg>
        <pc:picChg chg="add del mod">
          <ac:chgData name="Hanneke Vink - van Duren" userId="6a363cd0-5fba-4a61-8782-71b0725cc752" providerId="ADAL" clId="{C1894576-52BD-42B9-B63E-64EC12B81DD4}" dt="2024-11-14T19:38:31.193" v="935" actId="478"/>
          <ac:picMkLst>
            <pc:docMk/>
            <pc:sldMk cId="2108986677" sldId="349"/>
            <ac:picMk id="29" creationId="{7F2CEA00-49EF-16FD-B72F-654B5F508A9F}"/>
          </ac:picMkLst>
        </pc:picChg>
        <pc:picChg chg="add del mod">
          <ac:chgData name="Hanneke Vink - van Duren" userId="6a363cd0-5fba-4a61-8782-71b0725cc752" providerId="ADAL" clId="{C1894576-52BD-42B9-B63E-64EC12B81DD4}" dt="2024-11-14T19:38:31.193" v="935" actId="478"/>
          <ac:picMkLst>
            <pc:docMk/>
            <pc:sldMk cId="2108986677" sldId="349"/>
            <ac:picMk id="33" creationId="{1ABBE3AF-4719-239B-1298-88F449619A3F}"/>
          </ac:picMkLst>
        </pc:picChg>
        <pc:picChg chg="add mod">
          <ac:chgData name="Hanneke Vink - van Duren" userId="6a363cd0-5fba-4a61-8782-71b0725cc752" providerId="ADAL" clId="{C1894576-52BD-42B9-B63E-64EC12B81DD4}" dt="2024-11-14T19:38:32.035" v="936"/>
          <ac:picMkLst>
            <pc:docMk/>
            <pc:sldMk cId="2108986677" sldId="349"/>
            <ac:picMk id="38" creationId="{2246ACF8-1EE6-143E-3DD9-FB66152CFC0E}"/>
          </ac:picMkLst>
        </pc:picChg>
        <pc:picChg chg="add mod">
          <ac:chgData name="Hanneke Vink - van Duren" userId="6a363cd0-5fba-4a61-8782-71b0725cc752" providerId="ADAL" clId="{C1894576-52BD-42B9-B63E-64EC12B81DD4}" dt="2024-11-14T19:38:32.035" v="936"/>
          <ac:picMkLst>
            <pc:docMk/>
            <pc:sldMk cId="2108986677" sldId="349"/>
            <ac:picMk id="41" creationId="{85330959-A900-2C5B-36E3-D859403E538E}"/>
          </ac:picMkLst>
        </pc:picChg>
        <pc:picChg chg="add mod">
          <ac:chgData name="Hanneke Vink - van Duren" userId="6a363cd0-5fba-4a61-8782-71b0725cc752" providerId="ADAL" clId="{C1894576-52BD-42B9-B63E-64EC12B81DD4}" dt="2024-11-14T19:38:32.035" v="936"/>
          <ac:picMkLst>
            <pc:docMk/>
            <pc:sldMk cId="2108986677" sldId="349"/>
            <ac:picMk id="44" creationId="{BE330579-6B1C-0F25-AD24-344162DF1D8A}"/>
          </ac:picMkLst>
        </pc:picChg>
        <pc:picChg chg="add mod">
          <ac:chgData name="Hanneke Vink - van Duren" userId="6a363cd0-5fba-4a61-8782-71b0725cc752" providerId="ADAL" clId="{C1894576-52BD-42B9-B63E-64EC12B81DD4}" dt="2024-11-14T19:38:32.035" v="936"/>
          <ac:picMkLst>
            <pc:docMk/>
            <pc:sldMk cId="2108986677" sldId="349"/>
            <ac:picMk id="47" creationId="{CA409FEB-54EC-F3EA-2B1D-6A14C7A9C537}"/>
          </ac:picMkLst>
        </pc:picChg>
        <pc:picChg chg="add mod">
          <ac:chgData name="Hanneke Vink - van Duren" userId="6a363cd0-5fba-4a61-8782-71b0725cc752" providerId="ADAL" clId="{C1894576-52BD-42B9-B63E-64EC12B81DD4}" dt="2024-11-14T19:38:32.035" v="936"/>
          <ac:picMkLst>
            <pc:docMk/>
            <pc:sldMk cId="2108986677" sldId="349"/>
            <ac:picMk id="50" creationId="{48961556-0F14-0610-32D4-159DFFD00AD2}"/>
          </ac:picMkLst>
        </pc:picChg>
        <pc:picChg chg="add mod">
          <ac:chgData name="Hanneke Vink - van Duren" userId="6a363cd0-5fba-4a61-8782-71b0725cc752" providerId="ADAL" clId="{C1894576-52BD-42B9-B63E-64EC12B81DD4}" dt="2024-11-14T19:38:32.035" v="936"/>
          <ac:picMkLst>
            <pc:docMk/>
            <pc:sldMk cId="2108986677" sldId="349"/>
            <ac:picMk id="53" creationId="{CE14864D-8F3D-7E02-D3B2-2B3D4FC65D17}"/>
          </ac:picMkLst>
        </pc:picChg>
        <pc:picChg chg="add mod">
          <ac:chgData name="Hanneke Vink - van Duren" userId="6a363cd0-5fba-4a61-8782-71b0725cc752" providerId="ADAL" clId="{C1894576-52BD-42B9-B63E-64EC12B81DD4}" dt="2024-11-14T19:38:32.035" v="936"/>
          <ac:picMkLst>
            <pc:docMk/>
            <pc:sldMk cId="2108986677" sldId="349"/>
            <ac:picMk id="56" creationId="{C998511F-DE91-EB13-266A-6D88EA30C854}"/>
          </ac:picMkLst>
        </pc:picChg>
      </pc:sldChg>
      <pc:sldChg chg="addSp delSp modSp mod">
        <pc:chgData name="Hanneke Vink - van Duren" userId="6a363cd0-5fba-4a61-8782-71b0725cc752" providerId="ADAL" clId="{C1894576-52BD-42B9-B63E-64EC12B81DD4}" dt="2024-11-20T07:37:02.487" v="984"/>
        <pc:sldMkLst>
          <pc:docMk/>
          <pc:sldMk cId="4221656752" sldId="350"/>
        </pc:sldMkLst>
        <pc:spChg chg="add mod">
          <ac:chgData name="Hanneke Vink - van Duren" userId="6a363cd0-5fba-4a61-8782-71b0725cc752" providerId="ADAL" clId="{C1894576-52BD-42B9-B63E-64EC12B81DD4}" dt="2024-11-20T07:35:19.524" v="974"/>
          <ac:spMkLst>
            <pc:docMk/>
            <pc:sldMk cId="4221656752" sldId="350"/>
            <ac:spMk id="2" creationId="{841638EA-E9AE-66EF-54A5-E495447D4D75}"/>
          </ac:spMkLst>
        </pc:spChg>
        <pc:spChg chg="add mod">
          <ac:chgData name="Hanneke Vink - van Duren" userId="6a363cd0-5fba-4a61-8782-71b0725cc752" providerId="ADAL" clId="{C1894576-52BD-42B9-B63E-64EC12B81DD4}" dt="2024-11-20T07:35:19.524" v="974"/>
          <ac:spMkLst>
            <pc:docMk/>
            <pc:sldMk cId="4221656752" sldId="350"/>
            <ac:spMk id="3" creationId="{DE0EBA0B-84CE-5549-F9CE-4EDB111659DA}"/>
          </ac:spMkLst>
        </pc:spChg>
        <pc:spChg chg="add mod">
          <ac:chgData name="Hanneke Vink - van Duren" userId="6a363cd0-5fba-4a61-8782-71b0725cc752" providerId="ADAL" clId="{C1894576-52BD-42B9-B63E-64EC12B81DD4}" dt="2024-11-20T07:35:19.524" v="974"/>
          <ac:spMkLst>
            <pc:docMk/>
            <pc:sldMk cId="4221656752" sldId="350"/>
            <ac:spMk id="4" creationId="{69C4488E-1D23-EB6A-EED5-0E7CE7B05C65}"/>
          </ac:spMkLst>
        </pc:spChg>
        <pc:spChg chg="add mod">
          <ac:chgData name="Hanneke Vink - van Duren" userId="6a363cd0-5fba-4a61-8782-71b0725cc752" providerId="ADAL" clId="{C1894576-52BD-42B9-B63E-64EC12B81DD4}" dt="2024-11-20T07:35:19.524" v="974"/>
          <ac:spMkLst>
            <pc:docMk/>
            <pc:sldMk cId="4221656752" sldId="350"/>
            <ac:spMk id="5" creationId="{64827445-3834-AFB7-1EB2-61DD3F1A282C}"/>
          </ac:spMkLst>
        </pc:spChg>
        <pc:spChg chg="add mod">
          <ac:chgData name="Hanneke Vink - van Duren" userId="6a363cd0-5fba-4a61-8782-71b0725cc752" providerId="ADAL" clId="{C1894576-52BD-42B9-B63E-64EC12B81DD4}" dt="2024-11-20T07:37:02.487" v="984"/>
          <ac:spMkLst>
            <pc:docMk/>
            <pc:sldMk cId="4221656752" sldId="350"/>
            <ac:spMk id="10" creationId="{BBF27605-D0DD-E8B9-2C73-1C61D43FB74C}"/>
          </ac:spMkLst>
        </pc:spChg>
        <pc:spChg chg="add mod">
          <ac:chgData name="Hanneke Vink - van Duren" userId="6a363cd0-5fba-4a61-8782-71b0725cc752" providerId="ADAL" clId="{C1894576-52BD-42B9-B63E-64EC12B81DD4}" dt="2024-11-20T07:37:02.487" v="984"/>
          <ac:spMkLst>
            <pc:docMk/>
            <pc:sldMk cId="4221656752" sldId="350"/>
            <ac:spMk id="11" creationId="{ECC4E493-ABF9-A697-82D6-BA75EBB3C31A}"/>
          </ac:spMkLst>
        </pc:spChg>
        <pc:spChg chg="add mod">
          <ac:chgData name="Hanneke Vink - van Duren" userId="6a363cd0-5fba-4a61-8782-71b0725cc752" providerId="ADAL" clId="{C1894576-52BD-42B9-B63E-64EC12B81DD4}" dt="2024-11-20T07:37:02.487" v="984"/>
          <ac:spMkLst>
            <pc:docMk/>
            <pc:sldMk cId="4221656752" sldId="350"/>
            <ac:spMk id="12" creationId="{E8E29A17-2BB7-4B18-490A-C8DBD08338B1}"/>
          </ac:spMkLst>
        </pc:spChg>
        <pc:spChg chg="add mod">
          <ac:chgData name="Hanneke Vink - van Duren" userId="6a363cd0-5fba-4a61-8782-71b0725cc752" providerId="ADAL" clId="{C1894576-52BD-42B9-B63E-64EC12B81DD4}" dt="2024-11-20T07:37:02.487" v="984"/>
          <ac:spMkLst>
            <pc:docMk/>
            <pc:sldMk cId="4221656752" sldId="350"/>
            <ac:spMk id="13" creationId="{BB4BF8FD-1460-AA35-28FD-77FDE43ECF7B}"/>
          </ac:spMkLst>
        </pc:spChg>
        <pc:spChg chg="del">
          <ac:chgData name="Hanneke Vink - van Duren" userId="6a363cd0-5fba-4a61-8782-71b0725cc752" providerId="ADAL" clId="{C1894576-52BD-42B9-B63E-64EC12B81DD4}" dt="2024-11-20T07:33:14.752" v="963" actId="478"/>
          <ac:spMkLst>
            <pc:docMk/>
            <pc:sldMk cId="4221656752" sldId="350"/>
            <ac:spMk id="30" creationId="{03FE477F-A98E-A73C-00A3-770EF4415863}"/>
          </ac:spMkLst>
        </pc:spChg>
        <pc:spChg chg="del">
          <ac:chgData name="Hanneke Vink - van Duren" userId="6a363cd0-5fba-4a61-8782-71b0725cc752" providerId="ADAL" clId="{C1894576-52BD-42B9-B63E-64EC12B81DD4}" dt="2024-11-20T07:33:31.165" v="966" actId="478"/>
          <ac:spMkLst>
            <pc:docMk/>
            <pc:sldMk cId="4221656752" sldId="350"/>
            <ac:spMk id="31" creationId="{4AF838AE-E06A-D926-1342-7B27CAEDB688}"/>
          </ac:spMkLst>
        </pc:spChg>
        <pc:spChg chg="del">
          <ac:chgData name="Hanneke Vink - van Duren" userId="6a363cd0-5fba-4a61-8782-71b0725cc752" providerId="ADAL" clId="{C1894576-52BD-42B9-B63E-64EC12B81DD4}" dt="2024-11-20T07:33:38.003" v="970" actId="478"/>
          <ac:spMkLst>
            <pc:docMk/>
            <pc:sldMk cId="4221656752" sldId="350"/>
            <ac:spMk id="32" creationId="{EA0327FD-8523-F0B5-2E29-51906A9726C8}"/>
          </ac:spMkLst>
        </pc:spChg>
        <pc:spChg chg="del">
          <ac:chgData name="Hanneke Vink - van Duren" userId="6a363cd0-5fba-4a61-8782-71b0725cc752" providerId="ADAL" clId="{C1894576-52BD-42B9-B63E-64EC12B81DD4}" dt="2024-11-20T07:33:34.461" v="968" actId="478"/>
          <ac:spMkLst>
            <pc:docMk/>
            <pc:sldMk cId="4221656752" sldId="350"/>
            <ac:spMk id="33" creationId="{48B2A2AF-5A88-D400-BD36-D9E92BB38CF9}"/>
          </ac:spMkLst>
        </pc:spChg>
        <pc:picChg chg="add mod">
          <ac:chgData name="Hanneke Vink - van Duren" userId="6a363cd0-5fba-4a61-8782-71b0725cc752" providerId="ADAL" clId="{C1894576-52BD-42B9-B63E-64EC12B81DD4}" dt="2024-11-20T07:35:19.524" v="974"/>
          <ac:picMkLst>
            <pc:docMk/>
            <pc:sldMk cId="4221656752" sldId="350"/>
            <ac:picMk id="6" creationId="{A1B4EE4D-EEE7-0F53-DD86-8ADD1A1F2168}"/>
          </ac:picMkLst>
        </pc:picChg>
        <pc:picChg chg="add mod">
          <ac:chgData name="Hanneke Vink - van Duren" userId="6a363cd0-5fba-4a61-8782-71b0725cc752" providerId="ADAL" clId="{C1894576-52BD-42B9-B63E-64EC12B81DD4}" dt="2024-11-20T07:35:19.524" v="974"/>
          <ac:picMkLst>
            <pc:docMk/>
            <pc:sldMk cId="4221656752" sldId="350"/>
            <ac:picMk id="7" creationId="{3FBBEF10-029F-5B37-7274-3D0797AE1884}"/>
          </ac:picMkLst>
        </pc:picChg>
        <pc:picChg chg="add mod">
          <ac:chgData name="Hanneke Vink - van Duren" userId="6a363cd0-5fba-4a61-8782-71b0725cc752" providerId="ADAL" clId="{C1894576-52BD-42B9-B63E-64EC12B81DD4}" dt="2024-11-20T07:35:19.524" v="974"/>
          <ac:picMkLst>
            <pc:docMk/>
            <pc:sldMk cId="4221656752" sldId="350"/>
            <ac:picMk id="8" creationId="{64BE6A73-38BC-CD7F-AA82-10D3E1229933}"/>
          </ac:picMkLst>
        </pc:picChg>
        <pc:picChg chg="add mod">
          <ac:chgData name="Hanneke Vink - van Duren" userId="6a363cd0-5fba-4a61-8782-71b0725cc752" providerId="ADAL" clId="{C1894576-52BD-42B9-B63E-64EC12B81DD4}" dt="2024-11-20T07:35:19.524" v="974"/>
          <ac:picMkLst>
            <pc:docMk/>
            <pc:sldMk cId="4221656752" sldId="350"/>
            <ac:picMk id="9" creationId="{9B54376B-CB97-A1A4-1BDF-6CF8A1C6B657}"/>
          </ac:picMkLst>
        </pc:picChg>
        <pc:picChg chg="add mod">
          <ac:chgData name="Hanneke Vink - van Duren" userId="6a363cd0-5fba-4a61-8782-71b0725cc752" providerId="ADAL" clId="{C1894576-52BD-42B9-B63E-64EC12B81DD4}" dt="2024-11-20T07:37:02.487" v="984"/>
          <ac:picMkLst>
            <pc:docMk/>
            <pc:sldMk cId="4221656752" sldId="350"/>
            <ac:picMk id="14" creationId="{A7AE2927-E1F1-6FAF-118B-AD75455D5A7B}"/>
          </ac:picMkLst>
        </pc:picChg>
        <pc:picChg chg="add mod">
          <ac:chgData name="Hanneke Vink - van Duren" userId="6a363cd0-5fba-4a61-8782-71b0725cc752" providerId="ADAL" clId="{C1894576-52BD-42B9-B63E-64EC12B81DD4}" dt="2024-11-20T07:37:02.487" v="984"/>
          <ac:picMkLst>
            <pc:docMk/>
            <pc:sldMk cId="4221656752" sldId="350"/>
            <ac:picMk id="15" creationId="{EC16CAE0-ABA9-A4DA-5D4A-E1A493013CED}"/>
          </ac:picMkLst>
        </pc:picChg>
        <pc:picChg chg="add mod">
          <ac:chgData name="Hanneke Vink - van Duren" userId="6a363cd0-5fba-4a61-8782-71b0725cc752" providerId="ADAL" clId="{C1894576-52BD-42B9-B63E-64EC12B81DD4}" dt="2024-11-20T07:37:02.487" v="984"/>
          <ac:picMkLst>
            <pc:docMk/>
            <pc:sldMk cId="4221656752" sldId="350"/>
            <ac:picMk id="16" creationId="{AF1B66CF-45D7-52D3-424C-BA1D80ADA27C}"/>
          </ac:picMkLst>
        </pc:picChg>
        <pc:picChg chg="add mod">
          <ac:chgData name="Hanneke Vink - van Duren" userId="6a363cd0-5fba-4a61-8782-71b0725cc752" providerId="ADAL" clId="{C1894576-52BD-42B9-B63E-64EC12B81DD4}" dt="2024-11-20T07:37:02.487" v="984"/>
          <ac:picMkLst>
            <pc:docMk/>
            <pc:sldMk cId="4221656752" sldId="350"/>
            <ac:picMk id="18" creationId="{EF9AF873-F8C1-E478-17F8-B5BF7AEDF092}"/>
          </ac:picMkLst>
        </pc:picChg>
        <pc:picChg chg="del">
          <ac:chgData name="Hanneke Vink - van Duren" userId="6a363cd0-5fba-4a61-8782-71b0725cc752" providerId="ADAL" clId="{C1894576-52BD-42B9-B63E-64EC12B81DD4}" dt="2024-11-20T07:33:29.480" v="965" actId="478"/>
          <ac:picMkLst>
            <pc:docMk/>
            <pc:sldMk cId="4221656752" sldId="350"/>
            <ac:picMk id="38" creationId="{6B122C65-3CFA-4761-4E84-9863336169B7}"/>
          </ac:picMkLst>
        </pc:picChg>
        <pc:picChg chg="del">
          <ac:chgData name="Hanneke Vink - van Duren" userId="6a363cd0-5fba-4a61-8782-71b0725cc752" providerId="ADAL" clId="{C1894576-52BD-42B9-B63E-64EC12B81DD4}" dt="2024-11-20T07:33:19.313" v="964" actId="478"/>
          <ac:picMkLst>
            <pc:docMk/>
            <pc:sldMk cId="4221656752" sldId="350"/>
            <ac:picMk id="39" creationId="{1FFB2C01-7CE0-8E20-F210-99B1D37F06A5}"/>
          </ac:picMkLst>
        </pc:picChg>
        <pc:picChg chg="del">
          <ac:chgData name="Hanneke Vink - van Duren" userId="6a363cd0-5fba-4a61-8782-71b0725cc752" providerId="ADAL" clId="{C1894576-52BD-42B9-B63E-64EC12B81DD4}" dt="2024-11-20T07:33:33.293" v="967" actId="478"/>
          <ac:picMkLst>
            <pc:docMk/>
            <pc:sldMk cId="4221656752" sldId="350"/>
            <ac:picMk id="40" creationId="{B7E71ED8-D279-65A6-7EFA-556B6146B74B}"/>
          </ac:picMkLst>
        </pc:picChg>
        <pc:picChg chg="del">
          <ac:chgData name="Hanneke Vink - van Duren" userId="6a363cd0-5fba-4a61-8782-71b0725cc752" providerId="ADAL" clId="{C1894576-52BD-42B9-B63E-64EC12B81DD4}" dt="2024-11-20T07:33:36.562" v="969" actId="478"/>
          <ac:picMkLst>
            <pc:docMk/>
            <pc:sldMk cId="4221656752" sldId="350"/>
            <ac:picMk id="41" creationId="{4C7A7E67-5850-C7E5-927F-CEF64A486E21}"/>
          </ac:picMkLst>
        </pc:picChg>
      </pc:sldChg>
      <pc:sldChg chg="addSp delSp modSp mod">
        <pc:chgData name="Hanneke Vink - van Duren" userId="6a363cd0-5fba-4a61-8782-71b0725cc752" providerId="ADAL" clId="{C1894576-52BD-42B9-B63E-64EC12B81DD4}" dt="2024-11-14T19:38:39.388" v="938"/>
        <pc:sldMkLst>
          <pc:docMk/>
          <pc:sldMk cId="2886767140" sldId="351"/>
        </pc:sldMkLst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2" creationId="{8852938B-7FFA-313D-97BB-F580554BEBD7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3" creationId="{BE2BA579-ED9B-0DA0-FD42-58E70BE04489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5" creationId="{DA6CA05D-A120-B9EA-6E8C-B8837FAC99A0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6" creationId="{AF00B397-5C8F-8CB4-4369-B09C294DB2A8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8" creationId="{4846FE6F-0922-5202-27E5-23EA0BDA7A7E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9" creationId="{DCE1E3AA-5CEC-0B4F-4EA2-23B55C216F59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10" creationId="{AF76CE96-0AC2-F488-977B-9581FD39B589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12" creationId="{8DEF7CD1-E528-0A75-F0FF-0C1D1BBB26A7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13" creationId="{18AF0CF6-DFE5-C6B3-FB69-C2A98E01EA22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14" creationId="{01B5CAE3-3635-3707-3414-BD013C3D749B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16" creationId="{2B0673B2-D4FF-2828-5BFC-24191F0EDC27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17" creationId="{641860E8-0950-C7E8-3744-564D7AB023B9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18" creationId="{2AEAD9C1-6E13-116A-16AA-9710A005AD3C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19" creationId="{B00336DF-919A-7687-1B7D-C71BBCE76E39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21" creationId="{DE1ED53A-84E2-CA31-A423-24178A4F9BF6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22" creationId="{635F8AD7-D3DC-10E5-14C5-037C2D7735D4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24" creationId="{957DDD7E-6D0F-DE5D-E627-0D80D1726171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25" creationId="{69A6931F-75EB-A783-DF0A-9D57850F54FF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26" creationId="{12E6CD3E-B259-4E7D-3FCD-5929140E324B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28" creationId="{ADB4F008-877A-191A-0720-C9511F6E2119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29" creationId="{C78C2B3B-9CDD-4EBD-B056-4DDA44D4FA9C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30" creationId="{EA5DA331-D8E9-63CF-90B8-65B17344E17D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32" creationId="{B83A45A6-354F-F7D3-81BD-6C1183CD07A8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33" creationId="{36CD6221-57BD-367A-4B01-B4504FF1F5FB}"/>
          </ac:spMkLst>
        </pc:spChg>
        <pc:spChg chg="add del mod">
          <ac:chgData name="Hanneke Vink - van Duren" userId="6a363cd0-5fba-4a61-8782-71b0725cc752" providerId="ADAL" clId="{C1894576-52BD-42B9-B63E-64EC12B81DD4}" dt="2024-11-14T19:38:38.467" v="937" actId="478"/>
          <ac:spMkLst>
            <pc:docMk/>
            <pc:sldMk cId="2886767140" sldId="351"/>
            <ac:spMk id="34" creationId="{A7675921-C359-913A-FCD8-0DAF76C9765C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36" creationId="{73631DD1-16B1-9D09-9DDC-93649AC27170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37" creationId="{7AC7C481-80A9-5A35-7545-986141BF783C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39" creationId="{FE401864-2DB6-7F3A-9FAE-8B72221F5F9E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40" creationId="{D0B11D1B-482C-D08C-06CC-FA7E383B7B8B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42" creationId="{F0696BD5-9AB2-7AAE-9D26-CAA3D023E70C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43" creationId="{1A4BC723-4CA6-0B6C-FC19-62679C579F12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45" creationId="{B6875DC0-C33B-EF8A-1B9C-F7B78058D207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46" creationId="{CAE15A1F-B504-21FE-2889-86183FE0D56C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48" creationId="{8861F32F-B810-847D-F4BC-C2AFBE548D24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49" creationId="{BD53463E-7691-8F44-7A47-D587F967E325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51" creationId="{A3991309-AA3B-FD51-F2F0-DFBD7AA21992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52" creationId="{58340CA8-46AB-9815-3371-831D7F336484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54" creationId="{1E285597-01B5-491C-4E34-457DEBB962FC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55" creationId="{F0BAFDFB-3807-E1B2-F7E4-EEB679567388}"/>
          </ac:spMkLst>
        </pc:spChg>
        <pc:spChg chg="add mod">
          <ac:chgData name="Hanneke Vink - van Duren" userId="6a363cd0-5fba-4a61-8782-71b0725cc752" providerId="ADAL" clId="{C1894576-52BD-42B9-B63E-64EC12B81DD4}" dt="2024-11-14T19:38:39.388" v="938"/>
          <ac:spMkLst>
            <pc:docMk/>
            <pc:sldMk cId="2886767140" sldId="351"/>
            <ac:spMk id="57" creationId="{3434FCA3-004B-923C-2F3F-98E706893515}"/>
          </ac:spMkLst>
        </pc:spChg>
        <pc:picChg chg="del">
          <ac:chgData name="Hanneke Vink - van Duren" userId="6a363cd0-5fba-4a61-8782-71b0725cc752" providerId="ADAL" clId="{C1894576-52BD-42B9-B63E-64EC12B81DD4}" dt="2024-11-14T19:06:08.557" v="874" actId="478"/>
          <ac:picMkLst>
            <pc:docMk/>
            <pc:sldMk cId="2886767140" sldId="351"/>
            <ac:picMk id="2" creationId="{AFF324D4-3470-0475-490E-FD4687DDFE05}"/>
          </ac:picMkLst>
        </pc:picChg>
        <pc:picChg chg="add del mod">
          <ac:chgData name="Hanneke Vink - van Duren" userId="6a363cd0-5fba-4a61-8782-71b0725cc752" providerId="ADAL" clId="{C1894576-52BD-42B9-B63E-64EC12B81DD4}" dt="2024-11-14T19:38:38.467" v="937" actId="478"/>
          <ac:picMkLst>
            <pc:docMk/>
            <pc:sldMk cId="2886767140" sldId="351"/>
            <ac:picMk id="4" creationId="{E1A9D8DE-C7AA-B76A-A3EE-105A16F0B09A}"/>
          </ac:picMkLst>
        </pc:picChg>
        <pc:picChg chg="add del mod">
          <ac:chgData name="Hanneke Vink - van Duren" userId="6a363cd0-5fba-4a61-8782-71b0725cc752" providerId="ADAL" clId="{C1894576-52BD-42B9-B63E-64EC12B81DD4}" dt="2024-11-14T19:38:38.467" v="937" actId="478"/>
          <ac:picMkLst>
            <pc:docMk/>
            <pc:sldMk cId="2886767140" sldId="351"/>
            <ac:picMk id="7" creationId="{584C684E-1375-F747-DF85-C3651D23AB01}"/>
          </ac:picMkLst>
        </pc:picChg>
        <pc:picChg chg="add del mod">
          <ac:chgData name="Hanneke Vink - van Duren" userId="6a363cd0-5fba-4a61-8782-71b0725cc752" providerId="ADAL" clId="{C1894576-52BD-42B9-B63E-64EC12B81DD4}" dt="2024-11-14T19:38:38.467" v="937" actId="478"/>
          <ac:picMkLst>
            <pc:docMk/>
            <pc:sldMk cId="2886767140" sldId="351"/>
            <ac:picMk id="11" creationId="{D49D192E-5396-EA9A-F3B2-3878B20AF879}"/>
          </ac:picMkLst>
        </pc:picChg>
        <pc:picChg chg="add del mod">
          <ac:chgData name="Hanneke Vink - van Duren" userId="6a363cd0-5fba-4a61-8782-71b0725cc752" providerId="ADAL" clId="{C1894576-52BD-42B9-B63E-64EC12B81DD4}" dt="2024-11-14T19:38:38.467" v="937" actId="478"/>
          <ac:picMkLst>
            <pc:docMk/>
            <pc:sldMk cId="2886767140" sldId="351"/>
            <ac:picMk id="15" creationId="{D617C64E-8E4F-561F-D1E3-A31AE1DF2095}"/>
          </ac:picMkLst>
        </pc:picChg>
        <pc:picChg chg="add del mod">
          <ac:chgData name="Hanneke Vink - van Duren" userId="6a363cd0-5fba-4a61-8782-71b0725cc752" providerId="ADAL" clId="{C1894576-52BD-42B9-B63E-64EC12B81DD4}" dt="2024-11-14T19:38:38.467" v="937" actId="478"/>
          <ac:picMkLst>
            <pc:docMk/>
            <pc:sldMk cId="2886767140" sldId="351"/>
            <ac:picMk id="20" creationId="{2B33637A-49B3-FC62-1321-26440ADF3C48}"/>
          </ac:picMkLst>
        </pc:picChg>
        <pc:picChg chg="add del mod">
          <ac:chgData name="Hanneke Vink - van Duren" userId="6a363cd0-5fba-4a61-8782-71b0725cc752" providerId="ADAL" clId="{C1894576-52BD-42B9-B63E-64EC12B81DD4}" dt="2024-11-14T19:38:38.467" v="937" actId="478"/>
          <ac:picMkLst>
            <pc:docMk/>
            <pc:sldMk cId="2886767140" sldId="351"/>
            <ac:picMk id="23" creationId="{F8D0E183-EF7D-3FEB-F232-BB784F4163D9}"/>
          </ac:picMkLst>
        </pc:picChg>
        <pc:picChg chg="add del mod">
          <ac:chgData name="Hanneke Vink - van Duren" userId="6a363cd0-5fba-4a61-8782-71b0725cc752" providerId="ADAL" clId="{C1894576-52BD-42B9-B63E-64EC12B81DD4}" dt="2024-11-14T19:38:38.467" v="937" actId="478"/>
          <ac:picMkLst>
            <pc:docMk/>
            <pc:sldMk cId="2886767140" sldId="351"/>
            <ac:picMk id="27" creationId="{F2A4E5F6-A4DA-68D1-C5E8-D0293651A48B}"/>
          </ac:picMkLst>
        </pc:picChg>
        <pc:picChg chg="add del mod">
          <ac:chgData name="Hanneke Vink - van Duren" userId="6a363cd0-5fba-4a61-8782-71b0725cc752" providerId="ADAL" clId="{C1894576-52BD-42B9-B63E-64EC12B81DD4}" dt="2024-11-14T19:38:38.467" v="937" actId="478"/>
          <ac:picMkLst>
            <pc:docMk/>
            <pc:sldMk cId="2886767140" sldId="351"/>
            <ac:picMk id="31" creationId="{DFB5010E-FCBD-4068-6C65-6C8253723726}"/>
          </ac:picMkLst>
        </pc:picChg>
        <pc:picChg chg="add mod">
          <ac:chgData name="Hanneke Vink - van Duren" userId="6a363cd0-5fba-4a61-8782-71b0725cc752" providerId="ADAL" clId="{C1894576-52BD-42B9-B63E-64EC12B81DD4}" dt="2024-11-14T19:38:39.388" v="938"/>
          <ac:picMkLst>
            <pc:docMk/>
            <pc:sldMk cId="2886767140" sldId="351"/>
            <ac:picMk id="35" creationId="{61FA758E-5D38-D97B-667F-1425E150C2F0}"/>
          </ac:picMkLst>
        </pc:picChg>
        <pc:picChg chg="add mod">
          <ac:chgData name="Hanneke Vink - van Duren" userId="6a363cd0-5fba-4a61-8782-71b0725cc752" providerId="ADAL" clId="{C1894576-52BD-42B9-B63E-64EC12B81DD4}" dt="2024-11-14T19:38:39.388" v="938"/>
          <ac:picMkLst>
            <pc:docMk/>
            <pc:sldMk cId="2886767140" sldId="351"/>
            <ac:picMk id="38" creationId="{61646156-56EC-A635-23B3-E746DA1757F9}"/>
          </ac:picMkLst>
        </pc:picChg>
        <pc:picChg chg="add mod">
          <ac:chgData name="Hanneke Vink - van Duren" userId="6a363cd0-5fba-4a61-8782-71b0725cc752" providerId="ADAL" clId="{C1894576-52BD-42B9-B63E-64EC12B81DD4}" dt="2024-11-14T19:38:39.388" v="938"/>
          <ac:picMkLst>
            <pc:docMk/>
            <pc:sldMk cId="2886767140" sldId="351"/>
            <ac:picMk id="41" creationId="{2F6DFBA5-D251-C3F6-4031-3B00A503F1FB}"/>
          </ac:picMkLst>
        </pc:picChg>
        <pc:picChg chg="add mod">
          <ac:chgData name="Hanneke Vink - van Duren" userId="6a363cd0-5fba-4a61-8782-71b0725cc752" providerId="ADAL" clId="{C1894576-52BD-42B9-B63E-64EC12B81DD4}" dt="2024-11-14T19:38:39.388" v="938"/>
          <ac:picMkLst>
            <pc:docMk/>
            <pc:sldMk cId="2886767140" sldId="351"/>
            <ac:picMk id="44" creationId="{82DDA349-224C-B205-2F25-314E1B8479BD}"/>
          </ac:picMkLst>
        </pc:picChg>
        <pc:picChg chg="add mod">
          <ac:chgData name="Hanneke Vink - van Duren" userId="6a363cd0-5fba-4a61-8782-71b0725cc752" providerId="ADAL" clId="{C1894576-52BD-42B9-B63E-64EC12B81DD4}" dt="2024-11-14T19:38:39.388" v="938"/>
          <ac:picMkLst>
            <pc:docMk/>
            <pc:sldMk cId="2886767140" sldId="351"/>
            <ac:picMk id="47" creationId="{912CCCDD-D026-1E57-3350-705D9774B32D}"/>
          </ac:picMkLst>
        </pc:picChg>
        <pc:picChg chg="add mod">
          <ac:chgData name="Hanneke Vink - van Duren" userId="6a363cd0-5fba-4a61-8782-71b0725cc752" providerId="ADAL" clId="{C1894576-52BD-42B9-B63E-64EC12B81DD4}" dt="2024-11-14T19:38:39.388" v="938"/>
          <ac:picMkLst>
            <pc:docMk/>
            <pc:sldMk cId="2886767140" sldId="351"/>
            <ac:picMk id="50" creationId="{BF625AC2-2127-7E93-FD07-E5105336AC73}"/>
          </ac:picMkLst>
        </pc:picChg>
        <pc:picChg chg="add mod">
          <ac:chgData name="Hanneke Vink - van Duren" userId="6a363cd0-5fba-4a61-8782-71b0725cc752" providerId="ADAL" clId="{C1894576-52BD-42B9-B63E-64EC12B81DD4}" dt="2024-11-14T19:38:39.388" v="938"/>
          <ac:picMkLst>
            <pc:docMk/>
            <pc:sldMk cId="2886767140" sldId="351"/>
            <ac:picMk id="53" creationId="{FCF4EC40-CE11-036C-018A-645D4D7EA832}"/>
          </ac:picMkLst>
        </pc:picChg>
        <pc:picChg chg="add mod">
          <ac:chgData name="Hanneke Vink - van Duren" userId="6a363cd0-5fba-4a61-8782-71b0725cc752" providerId="ADAL" clId="{C1894576-52BD-42B9-B63E-64EC12B81DD4}" dt="2024-11-14T19:38:39.388" v="938"/>
          <ac:picMkLst>
            <pc:docMk/>
            <pc:sldMk cId="2886767140" sldId="351"/>
            <ac:picMk id="56" creationId="{0C509B50-CEB0-CBD9-280C-1CF5395794C7}"/>
          </ac:picMkLst>
        </pc:picChg>
      </pc:sldChg>
      <pc:sldChg chg="addSp delSp modSp mod">
        <pc:chgData name="Hanneke Vink - van Duren" userId="6a363cd0-5fba-4a61-8782-71b0725cc752" providerId="ADAL" clId="{C1894576-52BD-42B9-B63E-64EC12B81DD4}" dt="2024-11-14T19:39:00.453" v="942"/>
        <pc:sldMkLst>
          <pc:docMk/>
          <pc:sldMk cId="3986471427" sldId="353"/>
        </pc:sldMkLst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2" creationId="{568E9E92-B22A-875F-B380-992711D8E74B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4" creationId="{2DE798F4-CDEB-2A7A-CE12-3FDE962EC830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6" creationId="{63DBD49A-EFD0-4B24-040B-62146897D5ED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7" creationId="{F1157D36-D6D0-C504-80A6-FB9DC4AC0454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9" creationId="{BA4A9134-8D9A-383F-732D-F2977E9E5331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10" creationId="{F8E1C61D-1385-11C8-47AD-8EAFA74A4EBF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11" creationId="{387E6C26-69E9-4011-609C-318AAB7FBA78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13" creationId="{8842E2B1-2D0A-7589-A07B-DEC0831870E2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14" creationId="{02914A75-B350-47C2-331F-FFE7E1DB8F77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15" creationId="{1967FB3B-C2F8-05D4-9E2C-37756FE03B0B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17" creationId="{A24AE076-DED6-FE28-11E1-50C9AAA52D4F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18" creationId="{AE6A42FD-468F-3670-4D05-6FEE59BAEAF6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19" creationId="{C51D31C5-A97E-1C92-38FD-831F608124A8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20" creationId="{EB105B31-C2B0-9309-9B7A-44695A912E08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22" creationId="{CFD87747-FA3C-84BE-8D3F-B543D08A3971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23" creationId="{F1391411-42D8-68BD-CF15-CD93C1E40C80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25" creationId="{90E6AFA8-8D41-B216-0B98-B7811F89576D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26" creationId="{F25FE04A-85F9-B057-AF76-2F7813228B1D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27" creationId="{1C0E54C9-731D-FC41-E1E7-CF3C772023EE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29" creationId="{6A0CF25E-2861-C091-1B25-0A5068F39077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30" creationId="{7B1FF858-0916-9F8B-0927-1B31AA83DC6F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31" creationId="{7E8C8AF7-3A31-D3D3-6B48-9A1B749B0B1E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33" creationId="{26CF1BE2-EEE6-F5D4-ECBF-943659FE5B77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34" creationId="{8ABAD515-8D0B-A006-8C7D-964E0DAB56AE}"/>
          </ac:spMkLst>
        </pc:spChg>
        <pc:spChg chg="add del mod">
          <ac:chgData name="Hanneke Vink - van Duren" userId="6a363cd0-5fba-4a61-8782-71b0725cc752" providerId="ADAL" clId="{C1894576-52BD-42B9-B63E-64EC12B81DD4}" dt="2024-11-14T19:38:59.539" v="941" actId="478"/>
          <ac:spMkLst>
            <pc:docMk/>
            <pc:sldMk cId="3986471427" sldId="353"/>
            <ac:spMk id="35" creationId="{43DA3172-DB36-624E-E299-022068EAC52C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36" creationId="{9F994766-B5BA-8F39-6EA5-9D5CA699C047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37" creationId="{0BCD7457-9B1B-FE22-FE69-CDD687D3D57E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39" creationId="{768A0D9B-7DD2-2CE5-5300-72584612629E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40" creationId="{886F6CC5-36EB-6965-65F2-AE1C04424F19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42" creationId="{272F99D4-7F9D-9C7E-3D24-E29318817CAB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43" creationId="{B21E4FEC-5ECB-E2F0-55E9-D429851D1759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45" creationId="{B033632D-4043-DF64-220E-E15108CF15ED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46" creationId="{BBD99033-F11D-E198-691A-5CDE92293F79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48" creationId="{D8981962-E569-88DB-A8E7-77CF5782BEEE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49" creationId="{23C476CC-3809-0A1D-99D4-70A36A8B1A53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51" creationId="{9937572E-54B8-F23F-46DA-D422372E8C27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52" creationId="{D3E80092-D838-F326-CC47-782030334EDB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54" creationId="{205F6668-C4F7-4134-02E0-7649FA28CF3F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55" creationId="{287D2D1F-9ECE-3975-AF9C-6A82A9E0D6BB}"/>
          </ac:spMkLst>
        </pc:spChg>
        <pc:spChg chg="add mod">
          <ac:chgData name="Hanneke Vink - van Duren" userId="6a363cd0-5fba-4a61-8782-71b0725cc752" providerId="ADAL" clId="{C1894576-52BD-42B9-B63E-64EC12B81DD4}" dt="2024-11-14T19:39:00.453" v="942"/>
          <ac:spMkLst>
            <pc:docMk/>
            <pc:sldMk cId="3986471427" sldId="353"/>
            <ac:spMk id="57" creationId="{FCB4C4B0-E624-E10A-5F4E-C8E019D49612}"/>
          </ac:spMkLst>
        </pc:spChg>
        <pc:picChg chg="del">
          <ac:chgData name="Hanneke Vink - van Duren" userId="6a363cd0-5fba-4a61-8782-71b0725cc752" providerId="ADAL" clId="{C1894576-52BD-42B9-B63E-64EC12B81DD4}" dt="2024-11-13T07:04:09.744" v="703" actId="478"/>
          <ac:picMkLst>
            <pc:docMk/>
            <pc:sldMk cId="3986471427" sldId="353"/>
            <ac:picMk id="2" creationId="{A40BA54A-CF80-9B60-873D-421552AAD786}"/>
          </ac:picMkLst>
        </pc:picChg>
        <pc:picChg chg="add del mod">
          <ac:chgData name="Hanneke Vink - van Duren" userId="6a363cd0-5fba-4a61-8782-71b0725cc752" providerId="ADAL" clId="{C1894576-52BD-42B9-B63E-64EC12B81DD4}" dt="2024-11-14T19:06:20.631" v="878" actId="478"/>
          <ac:picMkLst>
            <pc:docMk/>
            <pc:sldMk cId="3986471427" sldId="353"/>
            <ac:picMk id="3" creationId="{870703D6-31F8-3699-74F1-F745F81B13CA}"/>
          </ac:picMkLst>
        </pc:picChg>
        <pc:picChg chg="add mod">
          <ac:chgData name="Hanneke Vink - van Duren" userId="6a363cd0-5fba-4a61-8782-71b0725cc752" providerId="ADAL" clId="{C1894576-52BD-42B9-B63E-64EC12B81DD4}" dt="2024-11-14T19:39:00.453" v="942"/>
          <ac:picMkLst>
            <pc:docMk/>
            <pc:sldMk cId="3986471427" sldId="353"/>
            <ac:picMk id="3" creationId="{D6B475AF-5959-4766-D34F-95DC67116F2D}"/>
          </ac:picMkLst>
        </pc:picChg>
        <pc:picChg chg="add del mod">
          <ac:chgData name="Hanneke Vink - van Duren" userId="6a363cd0-5fba-4a61-8782-71b0725cc752" providerId="ADAL" clId="{C1894576-52BD-42B9-B63E-64EC12B81DD4}" dt="2024-11-14T19:38:59.539" v="941" actId="478"/>
          <ac:picMkLst>
            <pc:docMk/>
            <pc:sldMk cId="3986471427" sldId="353"/>
            <ac:picMk id="5" creationId="{C750A68B-0FB4-DFDD-85A3-F433237A572B}"/>
          </ac:picMkLst>
        </pc:picChg>
        <pc:picChg chg="add del mod">
          <ac:chgData name="Hanneke Vink - van Duren" userId="6a363cd0-5fba-4a61-8782-71b0725cc752" providerId="ADAL" clId="{C1894576-52BD-42B9-B63E-64EC12B81DD4}" dt="2024-11-14T19:38:59.539" v="941" actId="478"/>
          <ac:picMkLst>
            <pc:docMk/>
            <pc:sldMk cId="3986471427" sldId="353"/>
            <ac:picMk id="8" creationId="{FCD7B405-3068-6334-7F82-0A98F45C325B}"/>
          </ac:picMkLst>
        </pc:picChg>
        <pc:picChg chg="add del mod">
          <ac:chgData name="Hanneke Vink - van Duren" userId="6a363cd0-5fba-4a61-8782-71b0725cc752" providerId="ADAL" clId="{C1894576-52BD-42B9-B63E-64EC12B81DD4}" dt="2024-11-14T19:38:59.539" v="941" actId="478"/>
          <ac:picMkLst>
            <pc:docMk/>
            <pc:sldMk cId="3986471427" sldId="353"/>
            <ac:picMk id="12" creationId="{D31FDA64-5B3D-1F2F-3116-831C7EF9B5BB}"/>
          </ac:picMkLst>
        </pc:picChg>
        <pc:picChg chg="add del mod">
          <ac:chgData name="Hanneke Vink - van Duren" userId="6a363cd0-5fba-4a61-8782-71b0725cc752" providerId="ADAL" clId="{C1894576-52BD-42B9-B63E-64EC12B81DD4}" dt="2024-11-14T19:38:59.539" v="941" actId="478"/>
          <ac:picMkLst>
            <pc:docMk/>
            <pc:sldMk cId="3986471427" sldId="353"/>
            <ac:picMk id="16" creationId="{FDA61FE8-5611-DFC1-BBE3-25BE6BBE433A}"/>
          </ac:picMkLst>
        </pc:picChg>
        <pc:picChg chg="add del mod">
          <ac:chgData name="Hanneke Vink - van Duren" userId="6a363cd0-5fba-4a61-8782-71b0725cc752" providerId="ADAL" clId="{C1894576-52BD-42B9-B63E-64EC12B81DD4}" dt="2024-11-14T19:38:59.539" v="941" actId="478"/>
          <ac:picMkLst>
            <pc:docMk/>
            <pc:sldMk cId="3986471427" sldId="353"/>
            <ac:picMk id="21" creationId="{A8E69F3D-ADDF-398D-27B2-05E89F4E7F2D}"/>
          </ac:picMkLst>
        </pc:picChg>
        <pc:picChg chg="add del mod">
          <ac:chgData name="Hanneke Vink - van Duren" userId="6a363cd0-5fba-4a61-8782-71b0725cc752" providerId="ADAL" clId="{C1894576-52BD-42B9-B63E-64EC12B81DD4}" dt="2024-11-14T19:38:59.539" v="941" actId="478"/>
          <ac:picMkLst>
            <pc:docMk/>
            <pc:sldMk cId="3986471427" sldId="353"/>
            <ac:picMk id="24" creationId="{B48C99DD-A766-7384-A679-1EB79340DB3F}"/>
          </ac:picMkLst>
        </pc:picChg>
        <pc:picChg chg="add del mod">
          <ac:chgData name="Hanneke Vink - van Duren" userId="6a363cd0-5fba-4a61-8782-71b0725cc752" providerId="ADAL" clId="{C1894576-52BD-42B9-B63E-64EC12B81DD4}" dt="2024-11-14T19:38:59.539" v="941" actId="478"/>
          <ac:picMkLst>
            <pc:docMk/>
            <pc:sldMk cId="3986471427" sldId="353"/>
            <ac:picMk id="28" creationId="{759B0AF0-98D8-027F-CC80-96131C482593}"/>
          </ac:picMkLst>
        </pc:picChg>
        <pc:picChg chg="add del mod">
          <ac:chgData name="Hanneke Vink - van Duren" userId="6a363cd0-5fba-4a61-8782-71b0725cc752" providerId="ADAL" clId="{C1894576-52BD-42B9-B63E-64EC12B81DD4}" dt="2024-11-14T19:38:59.539" v="941" actId="478"/>
          <ac:picMkLst>
            <pc:docMk/>
            <pc:sldMk cId="3986471427" sldId="353"/>
            <ac:picMk id="32" creationId="{020C2577-E1C5-6C83-B961-034B96044B36}"/>
          </ac:picMkLst>
        </pc:picChg>
        <pc:picChg chg="add mod">
          <ac:chgData name="Hanneke Vink - van Duren" userId="6a363cd0-5fba-4a61-8782-71b0725cc752" providerId="ADAL" clId="{C1894576-52BD-42B9-B63E-64EC12B81DD4}" dt="2024-11-14T19:39:00.453" v="942"/>
          <ac:picMkLst>
            <pc:docMk/>
            <pc:sldMk cId="3986471427" sldId="353"/>
            <ac:picMk id="38" creationId="{106D01AC-941C-27CA-04ED-60E47293D6A1}"/>
          </ac:picMkLst>
        </pc:picChg>
        <pc:picChg chg="add mod">
          <ac:chgData name="Hanneke Vink - van Duren" userId="6a363cd0-5fba-4a61-8782-71b0725cc752" providerId="ADAL" clId="{C1894576-52BD-42B9-B63E-64EC12B81DD4}" dt="2024-11-14T19:39:00.453" v="942"/>
          <ac:picMkLst>
            <pc:docMk/>
            <pc:sldMk cId="3986471427" sldId="353"/>
            <ac:picMk id="41" creationId="{5E83F626-7DC7-ED93-733D-4C2387CFE776}"/>
          </ac:picMkLst>
        </pc:picChg>
        <pc:picChg chg="add mod">
          <ac:chgData name="Hanneke Vink - van Duren" userId="6a363cd0-5fba-4a61-8782-71b0725cc752" providerId="ADAL" clId="{C1894576-52BD-42B9-B63E-64EC12B81DD4}" dt="2024-11-14T19:39:00.453" v="942"/>
          <ac:picMkLst>
            <pc:docMk/>
            <pc:sldMk cId="3986471427" sldId="353"/>
            <ac:picMk id="44" creationId="{71397AC8-DFF9-4763-560F-7C891A4ED946}"/>
          </ac:picMkLst>
        </pc:picChg>
        <pc:picChg chg="add mod">
          <ac:chgData name="Hanneke Vink - van Duren" userId="6a363cd0-5fba-4a61-8782-71b0725cc752" providerId="ADAL" clId="{C1894576-52BD-42B9-B63E-64EC12B81DD4}" dt="2024-11-14T19:39:00.453" v="942"/>
          <ac:picMkLst>
            <pc:docMk/>
            <pc:sldMk cId="3986471427" sldId="353"/>
            <ac:picMk id="47" creationId="{579A6958-49C3-E2FB-2738-5FEC64B96810}"/>
          </ac:picMkLst>
        </pc:picChg>
        <pc:picChg chg="add mod">
          <ac:chgData name="Hanneke Vink - van Duren" userId="6a363cd0-5fba-4a61-8782-71b0725cc752" providerId="ADAL" clId="{C1894576-52BD-42B9-B63E-64EC12B81DD4}" dt="2024-11-14T19:39:00.453" v="942"/>
          <ac:picMkLst>
            <pc:docMk/>
            <pc:sldMk cId="3986471427" sldId="353"/>
            <ac:picMk id="50" creationId="{E216B4CE-9F80-803C-1982-9ACBDE28260D}"/>
          </ac:picMkLst>
        </pc:picChg>
        <pc:picChg chg="add mod">
          <ac:chgData name="Hanneke Vink - van Duren" userId="6a363cd0-5fba-4a61-8782-71b0725cc752" providerId="ADAL" clId="{C1894576-52BD-42B9-B63E-64EC12B81DD4}" dt="2024-11-14T19:39:00.453" v="942"/>
          <ac:picMkLst>
            <pc:docMk/>
            <pc:sldMk cId="3986471427" sldId="353"/>
            <ac:picMk id="53" creationId="{2971DCA4-4FFD-CB11-54C7-5B0F331D3FFF}"/>
          </ac:picMkLst>
        </pc:picChg>
        <pc:picChg chg="add mod">
          <ac:chgData name="Hanneke Vink - van Duren" userId="6a363cd0-5fba-4a61-8782-71b0725cc752" providerId="ADAL" clId="{C1894576-52BD-42B9-B63E-64EC12B81DD4}" dt="2024-11-14T19:39:00.453" v="942"/>
          <ac:picMkLst>
            <pc:docMk/>
            <pc:sldMk cId="3986471427" sldId="353"/>
            <ac:picMk id="56" creationId="{76C4E170-6C2B-BD4C-0B2E-1A97DA03901B}"/>
          </ac:picMkLst>
        </pc:picChg>
      </pc:sldChg>
      <pc:sldChg chg="addSp delSp modSp mod">
        <pc:chgData name="Hanneke Vink - van Duren" userId="6a363cd0-5fba-4a61-8782-71b0725cc752" providerId="ADAL" clId="{C1894576-52BD-42B9-B63E-64EC12B81DD4}" dt="2024-11-14T19:39:15.855" v="946"/>
        <pc:sldMkLst>
          <pc:docMk/>
          <pc:sldMk cId="1719071764" sldId="355"/>
        </pc:sldMkLst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2" creationId="{98553805-B19E-338B-5C3E-3FA2AFBA57A9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4" creationId="{9D90C013-0714-6EC6-CFF0-D3BD712913F0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6" creationId="{8386C1E4-D3BA-794A-C818-932D1A50E68F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7" creationId="{0836D792-3E04-11F8-347B-6E2005E842E8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9" creationId="{145DB4F5-4F0F-5B21-817E-1993D7E37EF9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10" creationId="{0F1A22DA-970A-F842-4668-2252D34D998F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11" creationId="{AC884BF6-5A58-D850-2FF9-6812CA4DC812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13" creationId="{3CDB9546-88D7-C2C9-7A3E-BA8E547BE044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14" creationId="{7784B23E-9894-6C0B-301F-3625F24DB81C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15" creationId="{EECD68F9-4AA4-DB93-4ABC-950F93AFF748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17" creationId="{1D9241DB-A3E6-BEF7-F949-AC201D3A04D1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18" creationId="{5EB59CCE-FDAE-674F-41D5-26265DCF20C8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19" creationId="{B8C048D9-19D1-3829-BD03-92750085961F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20" creationId="{168F0DC9-E627-CCD3-C9CB-ADBFF2292F6A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22" creationId="{E3728F80-6AAA-9CDC-E04B-462B51758372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23" creationId="{08178FC5-2042-96BA-226A-8AD806D22020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25" creationId="{82EA3B60-129E-D231-B944-C1A25BF3AE04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26" creationId="{C5BB0DE6-03AF-944D-AC2B-826A8C66C200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27" creationId="{717443AF-6029-D8DD-36C0-FB9ACE037404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29" creationId="{5314C8D1-38DA-DC68-A4A9-C0207C3D4E3B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30" creationId="{EED9292E-F4FC-7E25-D121-2F0DE5BA37E0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31" creationId="{91024241-5982-3087-E94C-AE48264EDB6A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33" creationId="{E9EC9301-3EA2-6DC7-3CB3-E9026B3BDDAF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34" creationId="{C0A8C637-5F77-AA0B-58A5-2697F93D4DD0}"/>
          </ac:spMkLst>
        </pc:spChg>
        <pc:spChg chg="add del mod">
          <ac:chgData name="Hanneke Vink - van Duren" userId="6a363cd0-5fba-4a61-8782-71b0725cc752" providerId="ADAL" clId="{C1894576-52BD-42B9-B63E-64EC12B81DD4}" dt="2024-11-14T19:39:14.925" v="945" actId="478"/>
          <ac:spMkLst>
            <pc:docMk/>
            <pc:sldMk cId="1719071764" sldId="355"/>
            <ac:spMk id="35" creationId="{0A3B9F85-DB39-8892-F622-A1770BAB99C3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36" creationId="{D19A5E9C-2813-15E3-BF01-9DD011CFA3CA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37" creationId="{B079D1E2-206F-EC97-E96D-8490EE338036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39" creationId="{4110184B-BA60-5D53-E02C-2F2D683811F3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40" creationId="{BED4ED14-2975-B17C-DDF7-D0BFD29A94CF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42" creationId="{DA42E6C9-AA13-5A11-9CDA-B9D56F294FB4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43" creationId="{2D21617D-0216-C4AA-ADF6-F76CED972881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45" creationId="{BC8A2FF2-DDE2-AC5B-FEC8-6DF96BF678FA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46" creationId="{D176FFB6-E6F4-C6B9-D53B-754A70888FDB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48" creationId="{B2B5C7FF-0AE7-D663-714D-8A668A84B966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49" creationId="{C48A0097-F65C-48AF-1D96-C3268FBA8DC8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51" creationId="{99BCE808-130D-0650-5D97-DFB7BA4267F4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52" creationId="{B66F71EA-B4BC-A6C8-70E9-07AC117FE966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54" creationId="{E9D63AB8-A041-6243-CA58-7959EB5C09E1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55" creationId="{256FDB97-30F3-6CF9-3BD9-5CD10A8C3ADA}"/>
          </ac:spMkLst>
        </pc:spChg>
        <pc:spChg chg="add mod">
          <ac:chgData name="Hanneke Vink - van Duren" userId="6a363cd0-5fba-4a61-8782-71b0725cc752" providerId="ADAL" clId="{C1894576-52BD-42B9-B63E-64EC12B81DD4}" dt="2024-11-14T19:39:15.855" v="946"/>
          <ac:spMkLst>
            <pc:docMk/>
            <pc:sldMk cId="1719071764" sldId="355"/>
            <ac:spMk id="57" creationId="{DB632EC6-460C-520A-E8C9-516EAD199997}"/>
          </ac:spMkLst>
        </pc:spChg>
        <pc:picChg chg="del">
          <ac:chgData name="Hanneke Vink - van Duren" userId="6a363cd0-5fba-4a61-8782-71b0725cc752" providerId="ADAL" clId="{C1894576-52BD-42B9-B63E-64EC12B81DD4}" dt="2024-11-13T07:04:22.162" v="707" actId="478"/>
          <ac:picMkLst>
            <pc:docMk/>
            <pc:sldMk cId="1719071764" sldId="355"/>
            <ac:picMk id="2" creationId="{C90ACB97-4E1C-2788-7BBA-564065771D24}"/>
          </ac:picMkLst>
        </pc:picChg>
        <pc:picChg chg="add mod">
          <ac:chgData name="Hanneke Vink - van Duren" userId="6a363cd0-5fba-4a61-8782-71b0725cc752" providerId="ADAL" clId="{C1894576-52BD-42B9-B63E-64EC12B81DD4}" dt="2024-11-14T19:39:15.855" v="946"/>
          <ac:picMkLst>
            <pc:docMk/>
            <pc:sldMk cId="1719071764" sldId="355"/>
            <ac:picMk id="3" creationId="{51B2B6CE-9F44-FD18-2EFA-9104FFD7038F}"/>
          </ac:picMkLst>
        </pc:picChg>
        <pc:picChg chg="add del mod">
          <ac:chgData name="Hanneke Vink - van Duren" userId="6a363cd0-5fba-4a61-8782-71b0725cc752" providerId="ADAL" clId="{C1894576-52BD-42B9-B63E-64EC12B81DD4}" dt="2024-11-14T19:06:34.330" v="882" actId="478"/>
          <ac:picMkLst>
            <pc:docMk/>
            <pc:sldMk cId="1719071764" sldId="355"/>
            <ac:picMk id="3" creationId="{A3F1A59E-CA84-D8D5-B6CE-9430F507F5A8}"/>
          </ac:picMkLst>
        </pc:picChg>
        <pc:picChg chg="add del mod">
          <ac:chgData name="Hanneke Vink - van Duren" userId="6a363cd0-5fba-4a61-8782-71b0725cc752" providerId="ADAL" clId="{C1894576-52BD-42B9-B63E-64EC12B81DD4}" dt="2024-11-14T19:39:14.925" v="945" actId="478"/>
          <ac:picMkLst>
            <pc:docMk/>
            <pc:sldMk cId="1719071764" sldId="355"/>
            <ac:picMk id="5" creationId="{7A1A271F-0584-A7F7-26C3-5F795C2D9DC6}"/>
          </ac:picMkLst>
        </pc:picChg>
        <pc:picChg chg="add del mod">
          <ac:chgData name="Hanneke Vink - van Duren" userId="6a363cd0-5fba-4a61-8782-71b0725cc752" providerId="ADAL" clId="{C1894576-52BD-42B9-B63E-64EC12B81DD4}" dt="2024-11-14T19:39:14.925" v="945" actId="478"/>
          <ac:picMkLst>
            <pc:docMk/>
            <pc:sldMk cId="1719071764" sldId="355"/>
            <ac:picMk id="8" creationId="{156EA67B-973E-A7B2-2410-64AD3CCDD2E4}"/>
          </ac:picMkLst>
        </pc:picChg>
        <pc:picChg chg="add del mod">
          <ac:chgData name="Hanneke Vink - van Duren" userId="6a363cd0-5fba-4a61-8782-71b0725cc752" providerId="ADAL" clId="{C1894576-52BD-42B9-B63E-64EC12B81DD4}" dt="2024-11-14T19:39:14.925" v="945" actId="478"/>
          <ac:picMkLst>
            <pc:docMk/>
            <pc:sldMk cId="1719071764" sldId="355"/>
            <ac:picMk id="12" creationId="{EC0ECEA9-419C-6661-C020-D1CE55C55EF3}"/>
          </ac:picMkLst>
        </pc:picChg>
        <pc:picChg chg="add del mod">
          <ac:chgData name="Hanneke Vink - van Duren" userId="6a363cd0-5fba-4a61-8782-71b0725cc752" providerId="ADAL" clId="{C1894576-52BD-42B9-B63E-64EC12B81DD4}" dt="2024-11-14T19:39:14.925" v="945" actId="478"/>
          <ac:picMkLst>
            <pc:docMk/>
            <pc:sldMk cId="1719071764" sldId="355"/>
            <ac:picMk id="16" creationId="{3D289FC4-1B1E-7BCF-AB89-6B77A5847283}"/>
          </ac:picMkLst>
        </pc:picChg>
        <pc:picChg chg="add del mod">
          <ac:chgData name="Hanneke Vink - van Duren" userId="6a363cd0-5fba-4a61-8782-71b0725cc752" providerId="ADAL" clId="{C1894576-52BD-42B9-B63E-64EC12B81DD4}" dt="2024-11-14T19:39:14.925" v="945" actId="478"/>
          <ac:picMkLst>
            <pc:docMk/>
            <pc:sldMk cId="1719071764" sldId="355"/>
            <ac:picMk id="21" creationId="{2729D5E1-2E71-7D7D-CD81-50759C425EE4}"/>
          </ac:picMkLst>
        </pc:picChg>
        <pc:picChg chg="add del mod">
          <ac:chgData name="Hanneke Vink - van Duren" userId="6a363cd0-5fba-4a61-8782-71b0725cc752" providerId="ADAL" clId="{C1894576-52BD-42B9-B63E-64EC12B81DD4}" dt="2024-11-14T19:39:14.925" v="945" actId="478"/>
          <ac:picMkLst>
            <pc:docMk/>
            <pc:sldMk cId="1719071764" sldId="355"/>
            <ac:picMk id="24" creationId="{38D48438-57D8-DE63-9FCE-473C0CEB3EB4}"/>
          </ac:picMkLst>
        </pc:picChg>
        <pc:picChg chg="add del mod">
          <ac:chgData name="Hanneke Vink - van Duren" userId="6a363cd0-5fba-4a61-8782-71b0725cc752" providerId="ADAL" clId="{C1894576-52BD-42B9-B63E-64EC12B81DD4}" dt="2024-11-14T19:39:14.925" v="945" actId="478"/>
          <ac:picMkLst>
            <pc:docMk/>
            <pc:sldMk cId="1719071764" sldId="355"/>
            <ac:picMk id="28" creationId="{F0633988-484F-53C3-8DB4-A02659E21FFA}"/>
          </ac:picMkLst>
        </pc:picChg>
        <pc:picChg chg="add del mod">
          <ac:chgData name="Hanneke Vink - van Duren" userId="6a363cd0-5fba-4a61-8782-71b0725cc752" providerId="ADAL" clId="{C1894576-52BD-42B9-B63E-64EC12B81DD4}" dt="2024-11-14T19:39:14.925" v="945" actId="478"/>
          <ac:picMkLst>
            <pc:docMk/>
            <pc:sldMk cId="1719071764" sldId="355"/>
            <ac:picMk id="32" creationId="{CBE067FD-E31B-7B48-025B-64D366270500}"/>
          </ac:picMkLst>
        </pc:picChg>
        <pc:picChg chg="add mod">
          <ac:chgData name="Hanneke Vink - van Duren" userId="6a363cd0-5fba-4a61-8782-71b0725cc752" providerId="ADAL" clId="{C1894576-52BD-42B9-B63E-64EC12B81DD4}" dt="2024-11-14T19:39:15.855" v="946"/>
          <ac:picMkLst>
            <pc:docMk/>
            <pc:sldMk cId="1719071764" sldId="355"/>
            <ac:picMk id="38" creationId="{7470E8F6-FA49-1D31-0CF9-76EEE1A46324}"/>
          </ac:picMkLst>
        </pc:picChg>
        <pc:picChg chg="add mod">
          <ac:chgData name="Hanneke Vink - van Duren" userId="6a363cd0-5fba-4a61-8782-71b0725cc752" providerId="ADAL" clId="{C1894576-52BD-42B9-B63E-64EC12B81DD4}" dt="2024-11-14T19:39:15.855" v="946"/>
          <ac:picMkLst>
            <pc:docMk/>
            <pc:sldMk cId="1719071764" sldId="355"/>
            <ac:picMk id="41" creationId="{4E11F714-ABC7-5D92-24DF-5DBE80AF81CB}"/>
          </ac:picMkLst>
        </pc:picChg>
        <pc:picChg chg="add mod">
          <ac:chgData name="Hanneke Vink - van Duren" userId="6a363cd0-5fba-4a61-8782-71b0725cc752" providerId="ADAL" clId="{C1894576-52BD-42B9-B63E-64EC12B81DD4}" dt="2024-11-14T19:39:15.855" v="946"/>
          <ac:picMkLst>
            <pc:docMk/>
            <pc:sldMk cId="1719071764" sldId="355"/>
            <ac:picMk id="44" creationId="{4B86AC8A-7C3F-11EB-BAB2-B6956BB04F01}"/>
          </ac:picMkLst>
        </pc:picChg>
        <pc:picChg chg="add mod">
          <ac:chgData name="Hanneke Vink - van Duren" userId="6a363cd0-5fba-4a61-8782-71b0725cc752" providerId="ADAL" clId="{C1894576-52BD-42B9-B63E-64EC12B81DD4}" dt="2024-11-14T19:39:15.855" v="946"/>
          <ac:picMkLst>
            <pc:docMk/>
            <pc:sldMk cId="1719071764" sldId="355"/>
            <ac:picMk id="47" creationId="{BE5A371C-18F2-5526-4428-9292B7A4640E}"/>
          </ac:picMkLst>
        </pc:picChg>
        <pc:picChg chg="add mod">
          <ac:chgData name="Hanneke Vink - van Duren" userId="6a363cd0-5fba-4a61-8782-71b0725cc752" providerId="ADAL" clId="{C1894576-52BD-42B9-B63E-64EC12B81DD4}" dt="2024-11-14T19:39:15.855" v="946"/>
          <ac:picMkLst>
            <pc:docMk/>
            <pc:sldMk cId="1719071764" sldId="355"/>
            <ac:picMk id="50" creationId="{8CA794DD-773C-5C3A-BA7E-1E7E00753BF0}"/>
          </ac:picMkLst>
        </pc:picChg>
        <pc:picChg chg="add mod">
          <ac:chgData name="Hanneke Vink - van Duren" userId="6a363cd0-5fba-4a61-8782-71b0725cc752" providerId="ADAL" clId="{C1894576-52BD-42B9-B63E-64EC12B81DD4}" dt="2024-11-14T19:39:15.855" v="946"/>
          <ac:picMkLst>
            <pc:docMk/>
            <pc:sldMk cId="1719071764" sldId="355"/>
            <ac:picMk id="53" creationId="{D859761C-A1B4-DA44-6BC2-BABABCB08C29}"/>
          </ac:picMkLst>
        </pc:picChg>
        <pc:picChg chg="add mod">
          <ac:chgData name="Hanneke Vink - van Duren" userId="6a363cd0-5fba-4a61-8782-71b0725cc752" providerId="ADAL" clId="{C1894576-52BD-42B9-B63E-64EC12B81DD4}" dt="2024-11-14T19:39:15.855" v="946"/>
          <ac:picMkLst>
            <pc:docMk/>
            <pc:sldMk cId="1719071764" sldId="355"/>
            <ac:picMk id="56" creationId="{1EB89E53-5AD5-DFA6-D649-A572A17706F6}"/>
          </ac:picMkLst>
        </pc:picChg>
      </pc:sldChg>
      <pc:sldChg chg="addSp delSp modSp mod">
        <pc:chgData name="Hanneke Vink - van Duren" userId="6a363cd0-5fba-4a61-8782-71b0725cc752" providerId="ADAL" clId="{C1894576-52BD-42B9-B63E-64EC12B81DD4}" dt="2024-11-14T19:39:32.278" v="950"/>
        <pc:sldMkLst>
          <pc:docMk/>
          <pc:sldMk cId="3176140106" sldId="357"/>
        </pc:sldMkLst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2" creationId="{8DC998AE-93C3-1DD9-2399-6E2B5E8D3225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4" creationId="{82A95664-8C6C-5F9B-C28B-E59C4958F0DB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6" creationId="{553F0E80-BAFA-60E4-F263-AE13CBB07327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7" creationId="{768337FD-60C6-0B79-DCC6-67799BD54E33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9" creationId="{5E6ABFFF-935D-1B19-2D3A-81594A0AA884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10" creationId="{0DDCBFF1-4245-7F04-6907-FEF4F7EB406B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11" creationId="{9B94B375-C126-39A5-A9CA-443B6E612CAE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13" creationId="{B8B34310-47EA-419D-4962-A2ABA6FC223B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14" creationId="{C26D7263-6C4E-DDCF-D4D0-8EBDF04D8D8D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15" creationId="{9E7C0985-2A34-8397-D489-4A91821AD746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17" creationId="{56DF096B-2CED-571A-0DDF-A68DD30F61A1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18" creationId="{5168DFD5-B63D-51B8-DC90-30F0CB367E0D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19" creationId="{84670281-4179-5FB3-9DAE-2DF89D661D13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20" creationId="{1B3FF9DB-1DD3-033B-37A9-5FA8AA32BF38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22" creationId="{8C2E2E15-5FB4-38B5-A886-EC58333F4AC4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23" creationId="{D446E06A-2973-33A4-92F2-159CD084711B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25" creationId="{ED7D11D3-3338-0D2A-A335-1CADDE5BE353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26" creationId="{6B541417-66E5-82D7-0C6C-480ADA344977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27" creationId="{148DAA54-2889-6952-9D31-0E2319DBE31B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29" creationId="{EA68250F-E141-49E1-F7EA-E2D0E44CC6AF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30" creationId="{A5104B13-CAB7-BFB2-7215-15E492AED5B7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31" creationId="{22965608-AD0D-6713-2AA9-E77FA0922AE1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33" creationId="{5EEDC667-E506-08E7-2EB1-CD8BEF65C96E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34" creationId="{A319117C-19A7-0E6D-486E-39E7EB49066C}"/>
          </ac:spMkLst>
        </pc:spChg>
        <pc:spChg chg="add del mod">
          <ac:chgData name="Hanneke Vink - van Duren" userId="6a363cd0-5fba-4a61-8782-71b0725cc752" providerId="ADAL" clId="{C1894576-52BD-42B9-B63E-64EC12B81DD4}" dt="2024-11-14T19:39:31.340" v="949" actId="478"/>
          <ac:spMkLst>
            <pc:docMk/>
            <pc:sldMk cId="3176140106" sldId="357"/>
            <ac:spMk id="35" creationId="{39E065A2-1C07-8F86-C9E0-3E9FF845AC3D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36" creationId="{4829BDB2-DE1F-5853-B32D-4BAA1C1B59C5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37" creationId="{D0D2A6E9-035C-B3BE-3049-5C7442223B90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39" creationId="{065AEA2A-F88D-D56D-D906-F1073C3036F6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40" creationId="{B9193FBC-C83D-0757-E02E-9B4971359003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42" creationId="{4C3D26B5-DAB3-21CB-B320-ABACEA689A04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43" creationId="{8BC4E036-1D3E-2A57-C4C9-8B2C698D85CF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45" creationId="{3A4F5F20-6675-7F8E-3448-60E781853C21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46" creationId="{DD9EF54F-19ED-4B37-FBA0-8626322F4D7D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48" creationId="{B9F36DA0-0542-6495-84CF-5A668640660F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49" creationId="{E2A5179C-3F38-A5B4-60D7-2463117B8188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51" creationId="{0B8EE704-A209-2FCA-9F21-688747F39DFC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52" creationId="{74EDBE3D-8169-39BD-39F3-E4F1D7806B39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54" creationId="{89DF8010-BC45-74DF-B0BF-EDED662E27F6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55" creationId="{BBF165CC-3050-5FD0-9E5B-1B4BCBB5DEF8}"/>
          </ac:spMkLst>
        </pc:spChg>
        <pc:spChg chg="add mod">
          <ac:chgData name="Hanneke Vink - van Duren" userId="6a363cd0-5fba-4a61-8782-71b0725cc752" providerId="ADAL" clId="{C1894576-52BD-42B9-B63E-64EC12B81DD4}" dt="2024-11-14T19:39:32.278" v="950"/>
          <ac:spMkLst>
            <pc:docMk/>
            <pc:sldMk cId="3176140106" sldId="357"/>
            <ac:spMk id="57" creationId="{CCAF025E-8996-C438-9747-38F1C4F6269E}"/>
          </ac:spMkLst>
        </pc:spChg>
        <pc:picChg chg="del">
          <ac:chgData name="Hanneke Vink - van Duren" userId="6a363cd0-5fba-4a61-8782-71b0725cc752" providerId="ADAL" clId="{C1894576-52BD-42B9-B63E-64EC12B81DD4}" dt="2024-11-13T07:04:32.829" v="711" actId="478"/>
          <ac:picMkLst>
            <pc:docMk/>
            <pc:sldMk cId="3176140106" sldId="357"/>
            <ac:picMk id="2" creationId="{12249D48-73A0-03FE-0F07-D5D3F80E8E5F}"/>
          </ac:picMkLst>
        </pc:picChg>
        <pc:picChg chg="add del mod">
          <ac:chgData name="Hanneke Vink - van Duren" userId="6a363cd0-5fba-4a61-8782-71b0725cc752" providerId="ADAL" clId="{C1894576-52BD-42B9-B63E-64EC12B81DD4}" dt="2024-11-14T19:06:46.489" v="886" actId="478"/>
          <ac:picMkLst>
            <pc:docMk/>
            <pc:sldMk cId="3176140106" sldId="357"/>
            <ac:picMk id="3" creationId="{2A7D45C0-B537-9E34-55E7-D4B0117C4726}"/>
          </ac:picMkLst>
        </pc:picChg>
        <pc:picChg chg="add mod">
          <ac:chgData name="Hanneke Vink - van Duren" userId="6a363cd0-5fba-4a61-8782-71b0725cc752" providerId="ADAL" clId="{C1894576-52BD-42B9-B63E-64EC12B81DD4}" dt="2024-11-14T19:39:32.278" v="950"/>
          <ac:picMkLst>
            <pc:docMk/>
            <pc:sldMk cId="3176140106" sldId="357"/>
            <ac:picMk id="3" creationId="{E02B81C8-DEC3-F72A-0769-83B225742674}"/>
          </ac:picMkLst>
        </pc:picChg>
        <pc:picChg chg="add del mod">
          <ac:chgData name="Hanneke Vink - van Duren" userId="6a363cd0-5fba-4a61-8782-71b0725cc752" providerId="ADAL" clId="{C1894576-52BD-42B9-B63E-64EC12B81DD4}" dt="2024-11-14T19:39:31.340" v="949" actId="478"/>
          <ac:picMkLst>
            <pc:docMk/>
            <pc:sldMk cId="3176140106" sldId="357"/>
            <ac:picMk id="5" creationId="{5FF4EAD8-4026-4349-70C5-48CC240EAFF0}"/>
          </ac:picMkLst>
        </pc:picChg>
        <pc:picChg chg="add del mod">
          <ac:chgData name="Hanneke Vink - van Duren" userId="6a363cd0-5fba-4a61-8782-71b0725cc752" providerId="ADAL" clId="{C1894576-52BD-42B9-B63E-64EC12B81DD4}" dt="2024-11-14T19:39:31.340" v="949" actId="478"/>
          <ac:picMkLst>
            <pc:docMk/>
            <pc:sldMk cId="3176140106" sldId="357"/>
            <ac:picMk id="8" creationId="{4AF4D62B-F9AD-8353-5020-FA6AF582714C}"/>
          </ac:picMkLst>
        </pc:picChg>
        <pc:picChg chg="add del mod">
          <ac:chgData name="Hanneke Vink - van Duren" userId="6a363cd0-5fba-4a61-8782-71b0725cc752" providerId="ADAL" clId="{C1894576-52BD-42B9-B63E-64EC12B81DD4}" dt="2024-11-14T19:39:31.340" v="949" actId="478"/>
          <ac:picMkLst>
            <pc:docMk/>
            <pc:sldMk cId="3176140106" sldId="357"/>
            <ac:picMk id="12" creationId="{0C99E7CF-5DDC-AD29-4186-4C922BAAEF48}"/>
          </ac:picMkLst>
        </pc:picChg>
        <pc:picChg chg="add del mod">
          <ac:chgData name="Hanneke Vink - van Duren" userId="6a363cd0-5fba-4a61-8782-71b0725cc752" providerId="ADAL" clId="{C1894576-52BD-42B9-B63E-64EC12B81DD4}" dt="2024-11-14T19:39:31.340" v="949" actId="478"/>
          <ac:picMkLst>
            <pc:docMk/>
            <pc:sldMk cId="3176140106" sldId="357"/>
            <ac:picMk id="16" creationId="{2FBC1847-7AD9-E849-DD91-EFB498186DDA}"/>
          </ac:picMkLst>
        </pc:picChg>
        <pc:picChg chg="add del mod">
          <ac:chgData name="Hanneke Vink - van Duren" userId="6a363cd0-5fba-4a61-8782-71b0725cc752" providerId="ADAL" clId="{C1894576-52BD-42B9-B63E-64EC12B81DD4}" dt="2024-11-14T19:39:31.340" v="949" actId="478"/>
          <ac:picMkLst>
            <pc:docMk/>
            <pc:sldMk cId="3176140106" sldId="357"/>
            <ac:picMk id="21" creationId="{604B6413-A4F2-DED3-E1E7-F6BA0AABE0ED}"/>
          </ac:picMkLst>
        </pc:picChg>
        <pc:picChg chg="add del mod">
          <ac:chgData name="Hanneke Vink - van Duren" userId="6a363cd0-5fba-4a61-8782-71b0725cc752" providerId="ADAL" clId="{C1894576-52BD-42B9-B63E-64EC12B81DD4}" dt="2024-11-14T19:39:31.340" v="949" actId="478"/>
          <ac:picMkLst>
            <pc:docMk/>
            <pc:sldMk cId="3176140106" sldId="357"/>
            <ac:picMk id="24" creationId="{83DF97DD-73F7-8946-4FDC-15EA24E9158B}"/>
          </ac:picMkLst>
        </pc:picChg>
        <pc:picChg chg="add del mod">
          <ac:chgData name="Hanneke Vink - van Duren" userId="6a363cd0-5fba-4a61-8782-71b0725cc752" providerId="ADAL" clId="{C1894576-52BD-42B9-B63E-64EC12B81DD4}" dt="2024-11-14T19:39:31.340" v="949" actId="478"/>
          <ac:picMkLst>
            <pc:docMk/>
            <pc:sldMk cId="3176140106" sldId="357"/>
            <ac:picMk id="28" creationId="{C64A1A8A-AA2E-6191-1C0C-A6FA34069D80}"/>
          </ac:picMkLst>
        </pc:picChg>
        <pc:picChg chg="add del mod">
          <ac:chgData name="Hanneke Vink - van Duren" userId="6a363cd0-5fba-4a61-8782-71b0725cc752" providerId="ADAL" clId="{C1894576-52BD-42B9-B63E-64EC12B81DD4}" dt="2024-11-14T19:39:31.340" v="949" actId="478"/>
          <ac:picMkLst>
            <pc:docMk/>
            <pc:sldMk cId="3176140106" sldId="357"/>
            <ac:picMk id="32" creationId="{63BAE456-C7CD-4A55-9BEA-E372E754EE9A}"/>
          </ac:picMkLst>
        </pc:picChg>
        <pc:picChg chg="add mod">
          <ac:chgData name="Hanneke Vink - van Duren" userId="6a363cd0-5fba-4a61-8782-71b0725cc752" providerId="ADAL" clId="{C1894576-52BD-42B9-B63E-64EC12B81DD4}" dt="2024-11-14T19:39:32.278" v="950"/>
          <ac:picMkLst>
            <pc:docMk/>
            <pc:sldMk cId="3176140106" sldId="357"/>
            <ac:picMk id="38" creationId="{61CB51A8-640F-7250-A0F3-AE988FAA1E90}"/>
          </ac:picMkLst>
        </pc:picChg>
        <pc:picChg chg="add mod">
          <ac:chgData name="Hanneke Vink - van Duren" userId="6a363cd0-5fba-4a61-8782-71b0725cc752" providerId="ADAL" clId="{C1894576-52BD-42B9-B63E-64EC12B81DD4}" dt="2024-11-14T19:39:32.278" v="950"/>
          <ac:picMkLst>
            <pc:docMk/>
            <pc:sldMk cId="3176140106" sldId="357"/>
            <ac:picMk id="41" creationId="{37B43186-54B0-DB6F-9AB2-88CCEE0F6B34}"/>
          </ac:picMkLst>
        </pc:picChg>
        <pc:picChg chg="add mod">
          <ac:chgData name="Hanneke Vink - van Duren" userId="6a363cd0-5fba-4a61-8782-71b0725cc752" providerId="ADAL" clId="{C1894576-52BD-42B9-B63E-64EC12B81DD4}" dt="2024-11-14T19:39:32.278" v="950"/>
          <ac:picMkLst>
            <pc:docMk/>
            <pc:sldMk cId="3176140106" sldId="357"/>
            <ac:picMk id="44" creationId="{E9DA75D5-52BF-A6D6-388F-E75DB730EFC1}"/>
          </ac:picMkLst>
        </pc:picChg>
        <pc:picChg chg="add mod">
          <ac:chgData name="Hanneke Vink - van Duren" userId="6a363cd0-5fba-4a61-8782-71b0725cc752" providerId="ADAL" clId="{C1894576-52BD-42B9-B63E-64EC12B81DD4}" dt="2024-11-14T19:39:32.278" v="950"/>
          <ac:picMkLst>
            <pc:docMk/>
            <pc:sldMk cId="3176140106" sldId="357"/>
            <ac:picMk id="47" creationId="{D2A820D2-0935-12DA-C1B7-7B3AC68AF0A6}"/>
          </ac:picMkLst>
        </pc:picChg>
        <pc:picChg chg="add mod">
          <ac:chgData name="Hanneke Vink - van Duren" userId="6a363cd0-5fba-4a61-8782-71b0725cc752" providerId="ADAL" clId="{C1894576-52BD-42B9-B63E-64EC12B81DD4}" dt="2024-11-14T19:39:32.278" v="950"/>
          <ac:picMkLst>
            <pc:docMk/>
            <pc:sldMk cId="3176140106" sldId="357"/>
            <ac:picMk id="50" creationId="{F35A9055-A0EF-005C-EFDE-46E9A620B582}"/>
          </ac:picMkLst>
        </pc:picChg>
        <pc:picChg chg="add mod">
          <ac:chgData name="Hanneke Vink - van Duren" userId="6a363cd0-5fba-4a61-8782-71b0725cc752" providerId="ADAL" clId="{C1894576-52BD-42B9-B63E-64EC12B81DD4}" dt="2024-11-14T19:39:32.278" v="950"/>
          <ac:picMkLst>
            <pc:docMk/>
            <pc:sldMk cId="3176140106" sldId="357"/>
            <ac:picMk id="53" creationId="{8DC84B82-0C61-23A8-8735-A8DEE49C421C}"/>
          </ac:picMkLst>
        </pc:picChg>
        <pc:picChg chg="add mod">
          <ac:chgData name="Hanneke Vink - van Duren" userId="6a363cd0-5fba-4a61-8782-71b0725cc752" providerId="ADAL" clId="{C1894576-52BD-42B9-B63E-64EC12B81DD4}" dt="2024-11-14T19:39:32.278" v="950"/>
          <ac:picMkLst>
            <pc:docMk/>
            <pc:sldMk cId="3176140106" sldId="357"/>
            <ac:picMk id="56" creationId="{3C31C7E0-2C3B-EA77-C4A1-6B8BD57186AF}"/>
          </ac:picMkLst>
        </pc:picChg>
      </pc:sldChg>
      <pc:sldChg chg="modSp mod">
        <pc:chgData name="Hanneke Vink - van Duren" userId="6a363cd0-5fba-4a61-8782-71b0725cc752" providerId="ADAL" clId="{C1894576-52BD-42B9-B63E-64EC12B81DD4}" dt="2024-11-13T13:41:02.529" v="812" actId="1076"/>
        <pc:sldMkLst>
          <pc:docMk/>
          <pc:sldMk cId="2418575955" sldId="358"/>
        </pc:sldMkLst>
        <pc:picChg chg="mod">
          <ac:chgData name="Hanneke Vink - van Duren" userId="6a363cd0-5fba-4a61-8782-71b0725cc752" providerId="ADAL" clId="{C1894576-52BD-42B9-B63E-64EC12B81DD4}" dt="2024-11-13T13:41:02.529" v="812" actId="1076"/>
          <ac:picMkLst>
            <pc:docMk/>
            <pc:sldMk cId="2418575955" sldId="358"/>
            <ac:picMk id="35" creationId="{71BC0B2D-8CFC-07F7-91FB-379EE7E37FCA}"/>
          </ac:picMkLst>
        </pc:picChg>
      </pc:sldChg>
      <pc:sldChg chg="addSp delSp modSp mod">
        <pc:chgData name="Hanneke Vink - van Duren" userId="6a363cd0-5fba-4a61-8782-71b0725cc752" providerId="ADAL" clId="{C1894576-52BD-42B9-B63E-64EC12B81DD4}" dt="2024-11-14T19:39:48.621" v="954"/>
        <pc:sldMkLst>
          <pc:docMk/>
          <pc:sldMk cId="2099690936" sldId="359"/>
        </pc:sldMkLst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2" creationId="{2D9D8D13-C42B-D07D-1465-4341CBAE7EE7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4" creationId="{4F993F4C-E542-C983-EE36-01FA8F67A85C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6" creationId="{96AA3A8E-972D-2D80-CC0E-F01DED9A31E0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7" creationId="{3F4C849F-51F5-9C6A-9770-E6F112CF3531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9" creationId="{F34F0F44-9722-7259-4D21-1BEC9175ABE2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10" creationId="{6D176B00-0DF5-878B-995C-4F46B32ABA69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11" creationId="{7B4B4D37-4B90-9BF3-0F78-96F1FE9D01B6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13" creationId="{56F1EC91-030A-94B8-683D-F222A2331AA9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14" creationId="{903B0F8F-3B2E-485D-7DB0-D5D1808D1B8A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15" creationId="{4D95CC71-E0EF-3268-7B51-11C373657367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17" creationId="{E7B626DF-43A0-29AA-3CAF-405B150BCB84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18" creationId="{CE4DA2AD-EF9C-3F7E-23AF-05C00CA56E26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19" creationId="{FF586C4F-A90E-7397-E4A7-3BCC7E12B4B1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20" creationId="{9831A160-B6F8-4A33-ACA5-606CEFF7C618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22" creationId="{65218E48-962B-594B-B0B0-0C1452F8CBAA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23" creationId="{307A0E56-9C6B-FE57-F6A3-1F83FA432FD2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25" creationId="{9B01ED8C-EC28-9243-6183-E5418D29F130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26" creationId="{3282E624-C27E-2F83-9DFD-71223A45A3D0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27" creationId="{15C50866-E58C-9944-AF42-E8D2C9F49344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29" creationId="{320323D4-4791-3385-9374-5DE384B76E92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30" creationId="{164BD219-9B09-6E51-5DF0-20DFEB2A2FD2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31" creationId="{C7234D4A-708D-3B38-9E4F-CC9692913822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33" creationId="{0578F6F8-0606-C55B-126A-2813725DC0EE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34" creationId="{4A71BEEE-D475-02D8-4774-9F72907D6FEB}"/>
          </ac:spMkLst>
        </pc:spChg>
        <pc:spChg chg="add del mod">
          <ac:chgData name="Hanneke Vink - van Duren" userId="6a363cd0-5fba-4a61-8782-71b0725cc752" providerId="ADAL" clId="{C1894576-52BD-42B9-B63E-64EC12B81DD4}" dt="2024-11-14T19:39:47.655" v="953" actId="478"/>
          <ac:spMkLst>
            <pc:docMk/>
            <pc:sldMk cId="2099690936" sldId="359"/>
            <ac:spMk id="35" creationId="{01F03401-5B6A-2D4A-2B07-1FC49BFBA54A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36" creationId="{067506C3-70E3-EA11-ED15-A20D81B099E5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37" creationId="{E4581857-8751-1FEB-B8BF-0C5C5EE87A6B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39" creationId="{CF785E98-B6DF-5C38-6F82-CCF561DA799F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40" creationId="{A21370D5-4A79-9378-0216-3599AA369A05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42" creationId="{498EF2F1-3EAD-C8DF-01F1-366CFA8CFE7F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43" creationId="{93FB3FE7-C53D-0DB1-3890-936C0615B37D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45" creationId="{22753FD5-1256-25EC-D5BB-8947994AF777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46" creationId="{FE026E63-BEE6-D5BC-7845-C8E2DC0B44C5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48" creationId="{3D90CE3A-B270-2DF9-3E64-9DDB36E77CDF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49" creationId="{7DA8AE54-6105-0773-E250-C949CECFEE52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51" creationId="{7604CB02-C32D-57B7-07C4-2BD8538C5096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52" creationId="{738A69C9-4A15-760D-F62D-B794998DD6E0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54" creationId="{244BA32C-883C-A512-5E32-B0DB3E64CC3A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55" creationId="{F7FED355-1A8A-F142-3EC7-18B9FE2A2E47}"/>
          </ac:spMkLst>
        </pc:spChg>
        <pc:spChg chg="add mod">
          <ac:chgData name="Hanneke Vink - van Duren" userId="6a363cd0-5fba-4a61-8782-71b0725cc752" providerId="ADAL" clId="{C1894576-52BD-42B9-B63E-64EC12B81DD4}" dt="2024-11-14T19:39:48.621" v="954"/>
          <ac:spMkLst>
            <pc:docMk/>
            <pc:sldMk cId="2099690936" sldId="359"/>
            <ac:spMk id="57" creationId="{47FAD6CC-73D8-3D90-6B2A-310F878CDF5C}"/>
          </ac:spMkLst>
        </pc:spChg>
        <pc:picChg chg="del">
          <ac:chgData name="Hanneke Vink - van Duren" userId="6a363cd0-5fba-4a61-8782-71b0725cc752" providerId="ADAL" clId="{C1894576-52BD-42B9-B63E-64EC12B81DD4}" dt="2024-11-13T07:04:42.993" v="715" actId="478"/>
          <ac:picMkLst>
            <pc:docMk/>
            <pc:sldMk cId="2099690936" sldId="359"/>
            <ac:picMk id="2" creationId="{200E0369-41CA-DCBB-4EE4-B8943377625E}"/>
          </ac:picMkLst>
        </pc:picChg>
        <pc:picChg chg="add del mod">
          <ac:chgData name="Hanneke Vink - van Duren" userId="6a363cd0-5fba-4a61-8782-71b0725cc752" providerId="ADAL" clId="{C1894576-52BD-42B9-B63E-64EC12B81DD4}" dt="2024-11-14T19:07:01.272" v="890" actId="478"/>
          <ac:picMkLst>
            <pc:docMk/>
            <pc:sldMk cId="2099690936" sldId="359"/>
            <ac:picMk id="3" creationId="{C05ACB58-F2BB-C754-4473-7AF3074D1B55}"/>
          </ac:picMkLst>
        </pc:picChg>
        <pc:picChg chg="add mod">
          <ac:chgData name="Hanneke Vink - van Duren" userId="6a363cd0-5fba-4a61-8782-71b0725cc752" providerId="ADAL" clId="{C1894576-52BD-42B9-B63E-64EC12B81DD4}" dt="2024-11-14T19:39:48.621" v="954"/>
          <ac:picMkLst>
            <pc:docMk/>
            <pc:sldMk cId="2099690936" sldId="359"/>
            <ac:picMk id="3" creationId="{CA036100-16F7-954E-E299-349F7B8DD5EB}"/>
          </ac:picMkLst>
        </pc:picChg>
        <pc:picChg chg="add del mod">
          <ac:chgData name="Hanneke Vink - van Duren" userId="6a363cd0-5fba-4a61-8782-71b0725cc752" providerId="ADAL" clId="{C1894576-52BD-42B9-B63E-64EC12B81DD4}" dt="2024-11-14T19:39:47.655" v="953" actId="478"/>
          <ac:picMkLst>
            <pc:docMk/>
            <pc:sldMk cId="2099690936" sldId="359"/>
            <ac:picMk id="5" creationId="{729D5DA1-E7EF-F2BE-8049-50EDABCA1288}"/>
          </ac:picMkLst>
        </pc:picChg>
        <pc:picChg chg="add del mod">
          <ac:chgData name="Hanneke Vink - van Duren" userId="6a363cd0-5fba-4a61-8782-71b0725cc752" providerId="ADAL" clId="{C1894576-52BD-42B9-B63E-64EC12B81DD4}" dt="2024-11-14T19:39:47.655" v="953" actId="478"/>
          <ac:picMkLst>
            <pc:docMk/>
            <pc:sldMk cId="2099690936" sldId="359"/>
            <ac:picMk id="8" creationId="{38D1CCD4-C34D-C58C-2F6C-AA64C7E3F33B}"/>
          </ac:picMkLst>
        </pc:picChg>
        <pc:picChg chg="add del mod">
          <ac:chgData name="Hanneke Vink - van Duren" userId="6a363cd0-5fba-4a61-8782-71b0725cc752" providerId="ADAL" clId="{C1894576-52BD-42B9-B63E-64EC12B81DD4}" dt="2024-11-14T19:39:47.655" v="953" actId="478"/>
          <ac:picMkLst>
            <pc:docMk/>
            <pc:sldMk cId="2099690936" sldId="359"/>
            <ac:picMk id="12" creationId="{17BF0BE3-8821-7C46-2D89-C1B3C20DD2AC}"/>
          </ac:picMkLst>
        </pc:picChg>
        <pc:picChg chg="add del mod">
          <ac:chgData name="Hanneke Vink - van Duren" userId="6a363cd0-5fba-4a61-8782-71b0725cc752" providerId="ADAL" clId="{C1894576-52BD-42B9-B63E-64EC12B81DD4}" dt="2024-11-14T19:39:47.655" v="953" actId="478"/>
          <ac:picMkLst>
            <pc:docMk/>
            <pc:sldMk cId="2099690936" sldId="359"/>
            <ac:picMk id="16" creationId="{580531BD-EB93-E1FA-15DB-D7C2B8FBA647}"/>
          </ac:picMkLst>
        </pc:picChg>
        <pc:picChg chg="add del mod">
          <ac:chgData name="Hanneke Vink - van Duren" userId="6a363cd0-5fba-4a61-8782-71b0725cc752" providerId="ADAL" clId="{C1894576-52BD-42B9-B63E-64EC12B81DD4}" dt="2024-11-14T19:39:47.655" v="953" actId="478"/>
          <ac:picMkLst>
            <pc:docMk/>
            <pc:sldMk cId="2099690936" sldId="359"/>
            <ac:picMk id="21" creationId="{1DE2ACF6-0DF3-7E7B-446A-3EB30E302FAD}"/>
          </ac:picMkLst>
        </pc:picChg>
        <pc:picChg chg="add del mod">
          <ac:chgData name="Hanneke Vink - van Duren" userId="6a363cd0-5fba-4a61-8782-71b0725cc752" providerId="ADAL" clId="{C1894576-52BD-42B9-B63E-64EC12B81DD4}" dt="2024-11-14T19:39:47.655" v="953" actId="478"/>
          <ac:picMkLst>
            <pc:docMk/>
            <pc:sldMk cId="2099690936" sldId="359"/>
            <ac:picMk id="24" creationId="{68B81DC7-38D3-0501-884D-EEDCC67B3292}"/>
          </ac:picMkLst>
        </pc:picChg>
        <pc:picChg chg="add del mod">
          <ac:chgData name="Hanneke Vink - van Duren" userId="6a363cd0-5fba-4a61-8782-71b0725cc752" providerId="ADAL" clId="{C1894576-52BD-42B9-B63E-64EC12B81DD4}" dt="2024-11-14T19:39:47.655" v="953" actId="478"/>
          <ac:picMkLst>
            <pc:docMk/>
            <pc:sldMk cId="2099690936" sldId="359"/>
            <ac:picMk id="28" creationId="{780440B0-2802-A91A-9C03-3725D3FA2D7D}"/>
          </ac:picMkLst>
        </pc:picChg>
        <pc:picChg chg="add del mod">
          <ac:chgData name="Hanneke Vink - van Duren" userId="6a363cd0-5fba-4a61-8782-71b0725cc752" providerId="ADAL" clId="{C1894576-52BD-42B9-B63E-64EC12B81DD4}" dt="2024-11-14T19:39:47.655" v="953" actId="478"/>
          <ac:picMkLst>
            <pc:docMk/>
            <pc:sldMk cId="2099690936" sldId="359"/>
            <ac:picMk id="32" creationId="{06AFB622-FBC5-E76C-2150-0C2BD21F8AF1}"/>
          </ac:picMkLst>
        </pc:picChg>
        <pc:picChg chg="add mod">
          <ac:chgData name="Hanneke Vink - van Duren" userId="6a363cd0-5fba-4a61-8782-71b0725cc752" providerId="ADAL" clId="{C1894576-52BD-42B9-B63E-64EC12B81DD4}" dt="2024-11-14T19:39:48.621" v="954"/>
          <ac:picMkLst>
            <pc:docMk/>
            <pc:sldMk cId="2099690936" sldId="359"/>
            <ac:picMk id="38" creationId="{EE2C1941-7704-1A5A-E51C-2EFD014A29EF}"/>
          </ac:picMkLst>
        </pc:picChg>
        <pc:picChg chg="add mod">
          <ac:chgData name="Hanneke Vink - van Duren" userId="6a363cd0-5fba-4a61-8782-71b0725cc752" providerId="ADAL" clId="{C1894576-52BD-42B9-B63E-64EC12B81DD4}" dt="2024-11-14T19:39:48.621" v="954"/>
          <ac:picMkLst>
            <pc:docMk/>
            <pc:sldMk cId="2099690936" sldId="359"/>
            <ac:picMk id="41" creationId="{190F0622-C1ED-4757-C295-FA9BD9E6860B}"/>
          </ac:picMkLst>
        </pc:picChg>
        <pc:picChg chg="add mod">
          <ac:chgData name="Hanneke Vink - van Duren" userId="6a363cd0-5fba-4a61-8782-71b0725cc752" providerId="ADAL" clId="{C1894576-52BD-42B9-B63E-64EC12B81DD4}" dt="2024-11-14T19:39:48.621" v="954"/>
          <ac:picMkLst>
            <pc:docMk/>
            <pc:sldMk cId="2099690936" sldId="359"/>
            <ac:picMk id="44" creationId="{1CCBE37E-4CB2-A4E5-180F-8C89170608B5}"/>
          </ac:picMkLst>
        </pc:picChg>
        <pc:picChg chg="add mod">
          <ac:chgData name="Hanneke Vink - van Duren" userId="6a363cd0-5fba-4a61-8782-71b0725cc752" providerId="ADAL" clId="{C1894576-52BD-42B9-B63E-64EC12B81DD4}" dt="2024-11-14T19:39:48.621" v="954"/>
          <ac:picMkLst>
            <pc:docMk/>
            <pc:sldMk cId="2099690936" sldId="359"/>
            <ac:picMk id="47" creationId="{7F8D586C-F366-D8BE-5821-2FE2C3B9E9EF}"/>
          </ac:picMkLst>
        </pc:picChg>
        <pc:picChg chg="add mod">
          <ac:chgData name="Hanneke Vink - van Duren" userId="6a363cd0-5fba-4a61-8782-71b0725cc752" providerId="ADAL" clId="{C1894576-52BD-42B9-B63E-64EC12B81DD4}" dt="2024-11-14T19:39:48.621" v="954"/>
          <ac:picMkLst>
            <pc:docMk/>
            <pc:sldMk cId="2099690936" sldId="359"/>
            <ac:picMk id="50" creationId="{60877DDD-089F-03BB-1AE2-1811035E9A16}"/>
          </ac:picMkLst>
        </pc:picChg>
        <pc:picChg chg="add mod">
          <ac:chgData name="Hanneke Vink - van Duren" userId="6a363cd0-5fba-4a61-8782-71b0725cc752" providerId="ADAL" clId="{C1894576-52BD-42B9-B63E-64EC12B81DD4}" dt="2024-11-14T19:39:48.621" v="954"/>
          <ac:picMkLst>
            <pc:docMk/>
            <pc:sldMk cId="2099690936" sldId="359"/>
            <ac:picMk id="53" creationId="{B4937734-5901-9790-D12F-A0DF09752173}"/>
          </ac:picMkLst>
        </pc:picChg>
        <pc:picChg chg="add mod">
          <ac:chgData name="Hanneke Vink - van Duren" userId="6a363cd0-5fba-4a61-8782-71b0725cc752" providerId="ADAL" clId="{C1894576-52BD-42B9-B63E-64EC12B81DD4}" dt="2024-11-14T19:39:48.621" v="954"/>
          <ac:picMkLst>
            <pc:docMk/>
            <pc:sldMk cId="2099690936" sldId="359"/>
            <ac:picMk id="56" creationId="{3AC45F48-0E77-2A17-8B6A-3D10B12C96CA}"/>
          </ac:picMkLst>
        </pc:picChg>
      </pc:sldChg>
      <pc:sldChg chg="addSp delSp modSp mod">
        <pc:chgData name="Hanneke Vink - van Duren" userId="6a363cd0-5fba-4a61-8782-71b0725cc752" providerId="ADAL" clId="{C1894576-52BD-42B9-B63E-64EC12B81DD4}" dt="2024-11-14T19:38:48.768" v="940"/>
        <pc:sldMkLst>
          <pc:docMk/>
          <pc:sldMk cId="2767419408" sldId="361"/>
        </pc:sldMkLst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2" creationId="{9D35E6F1-F1A3-8C8D-B134-CA7847F80486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4" creationId="{A66A8D6D-E5B2-456A-BE1C-15867F435B7D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6" creationId="{F0F2AD24-CC22-271D-01FD-3E49D2DD58B2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7" creationId="{0318A9BD-82E3-DF2C-7480-3AA33AB52863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9" creationId="{312463B0-F447-D38B-F4FF-9735BFE1A1B5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10" creationId="{0CDFFD0B-025C-7A37-26C5-EFBC81A5BF63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11" creationId="{CCD5C3BC-D559-0E18-AAEB-89E0F4B8A9D6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13" creationId="{3CB3DEDC-8740-48A3-32B4-4861F9CEAF83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14" creationId="{E55FE96A-2B18-9B96-2521-5D9CCE175A07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15" creationId="{7E1612ED-59E3-450A-1513-EC45B629EB31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17" creationId="{4C137F13-498F-EB3F-2E2B-005B5389A44C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18" creationId="{A1CDDC33-5524-DD00-CABC-8824EA258E3C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19" creationId="{95CD558D-DC66-55A3-4268-AD812E92B01E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20" creationId="{B3CCC222-4A77-7C95-99E4-C96AE5A4918A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22" creationId="{007E2FC1-1402-B74B-032A-37630CF8078D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23" creationId="{6536420C-6C65-95B9-D5FA-BD3CB6478800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25" creationId="{00D2A301-D5AE-88F1-F688-AA55AEF20EB2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26" creationId="{CF55B6BD-C59F-573A-0B8F-AA2BBE55E1EB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27" creationId="{0BBF3561-9C71-57F1-21F1-0B819410B494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29" creationId="{0BEA620F-37F3-624C-DB65-9B686117DB4E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30" creationId="{66E7E6C8-D103-D64D-C72B-077C6E862B62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31" creationId="{581AF14B-B627-A37A-204A-F5353BEC3E4E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33" creationId="{DCD8F81C-F121-536D-9A5B-A61AE08289B5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34" creationId="{323F2563-6C11-B606-7247-D6B71C704F3E}"/>
          </ac:spMkLst>
        </pc:spChg>
        <pc:spChg chg="add del mod">
          <ac:chgData name="Hanneke Vink - van Duren" userId="6a363cd0-5fba-4a61-8782-71b0725cc752" providerId="ADAL" clId="{C1894576-52BD-42B9-B63E-64EC12B81DD4}" dt="2024-11-14T19:38:47.456" v="939" actId="478"/>
          <ac:spMkLst>
            <pc:docMk/>
            <pc:sldMk cId="2767419408" sldId="361"/>
            <ac:spMk id="35" creationId="{69C21F6E-16D3-26C7-236B-70CE44953E45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36" creationId="{5DA1B93A-8512-FED5-DF6E-EF167189EA3B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37" creationId="{7B63BB99-C5C0-164C-DC09-EAC836541274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39" creationId="{458F6A2E-6E6B-7616-7B7E-E2D7BF6FF8DE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40" creationId="{634A6F51-1C90-4572-C306-36320C7FB765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42" creationId="{75DFA0E9-8017-1451-FF77-D894A50D1EAD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43" creationId="{3C868260-AF38-E9EC-E0B5-2405837C8AA8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45" creationId="{7EC3646C-3B7A-881C-6C0C-259AEB3CB366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46" creationId="{83195848-ABD7-7747-1303-9F22E684BEE6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48" creationId="{20749759-59A3-2ADA-7DED-8AE8C91C667C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49" creationId="{D92F9540-3A68-29DC-C37D-82F7B97B539E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51" creationId="{CA81512F-20C8-276B-00B9-F8BB81680FEE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52" creationId="{0292ED20-7E73-94B8-F302-5E44076FC726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54" creationId="{0261104B-4D54-6BE5-8E4A-C6E8A2DED9BC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55" creationId="{6EEC8949-DEEE-921A-B1A5-4C8632BE81BA}"/>
          </ac:spMkLst>
        </pc:spChg>
        <pc:spChg chg="add mod">
          <ac:chgData name="Hanneke Vink - van Duren" userId="6a363cd0-5fba-4a61-8782-71b0725cc752" providerId="ADAL" clId="{C1894576-52BD-42B9-B63E-64EC12B81DD4}" dt="2024-11-14T19:38:48.768" v="940"/>
          <ac:spMkLst>
            <pc:docMk/>
            <pc:sldMk cId="2767419408" sldId="361"/>
            <ac:spMk id="57" creationId="{6202B5F3-4D0C-82C7-DC71-B341EEC6BC8E}"/>
          </ac:spMkLst>
        </pc:spChg>
        <pc:picChg chg="del">
          <ac:chgData name="Hanneke Vink - van Duren" userId="6a363cd0-5fba-4a61-8782-71b0725cc752" providerId="ADAL" clId="{C1894576-52BD-42B9-B63E-64EC12B81DD4}" dt="2024-11-13T07:04:02.493" v="701" actId="478"/>
          <ac:picMkLst>
            <pc:docMk/>
            <pc:sldMk cId="2767419408" sldId="361"/>
            <ac:picMk id="2" creationId="{23A11B88-E788-87EC-190A-C765BC38F1F5}"/>
          </ac:picMkLst>
        </pc:picChg>
        <pc:picChg chg="add mod">
          <ac:chgData name="Hanneke Vink - van Duren" userId="6a363cd0-5fba-4a61-8782-71b0725cc752" providerId="ADAL" clId="{C1894576-52BD-42B9-B63E-64EC12B81DD4}" dt="2024-11-14T19:38:48.768" v="940"/>
          <ac:picMkLst>
            <pc:docMk/>
            <pc:sldMk cId="2767419408" sldId="361"/>
            <ac:picMk id="3" creationId="{53D49C57-2160-97F4-CD48-995F5D03DE97}"/>
          </ac:picMkLst>
        </pc:picChg>
        <pc:picChg chg="add del mod">
          <ac:chgData name="Hanneke Vink - van Duren" userId="6a363cd0-5fba-4a61-8782-71b0725cc752" providerId="ADAL" clId="{C1894576-52BD-42B9-B63E-64EC12B81DD4}" dt="2024-11-14T19:06:15.180" v="876" actId="478"/>
          <ac:picMkLst>
            <pc:docMk/>
            <pc:sldMk cId="2767419408" sldId="361"/>
            <ac:picMk id="3" creationId="{DFCCA1EA-C47C-EA61-4538-61BDC61B3BED}"/>
          </ac:picMkLst>
        </pc:picChg>
        <pc:picChg chg="add del mod">
          <ac:chgData name="Hanneke Vink - van Duren" userId="6a363cd0-5fba-4a61-8782-71b0725cc752" providerId="ADAL" clId="{C1894576-52BD-42B9-B63E-64EC12B81DD4}" dt="2024-11-14T19:38:47.456" v="939" actId="478"/>
          <ac:picMkLst>
            <pc:docMk/>
            <pc:sldMk cId="2767419408" sldId="361"/>
            <ac:picMk id="5" creationId="{6E3F439B-17A6-A9F4-89D6-3B6C61E9D907}"/>
          </ac:picMkLst>
        </pc:picChg>
        <pc:picChg chg="add del mod">
          <ac:chgData name="Hanneke Vink - van Duren" userId="6a363cd0-5fba-4a61-8782-71b0725cc752" providerId="ADAL" clId="{C1894576-52BD-42B9-B63E-64EC12B81DD4}" dt="2024-11-14T19:38:47.456" v="939" actId="478"/>
          <ac:picMkLst>
            <pc:docMk/>
            <pc:sldMk cId="2767419408" sldId="361"/>
            <ac:picMk id="8" creationId="{0EAE393C-F895-7AA7-0204-D42E0DF74EEF}"/>
          </ac:picMkLst>
        </pc:picChg>
        <pc:picChg chg="add del mod">
          <ac:chgData name="Hanneke Vink - van Duren" userId="6a363cd0-5fba-4a61-8782-71b0725cc752" providerId="ADAL" clId="{C1894576-52BD-42B9-B63E-64EC12B81DD4}" dt="2024-11-14T19:38:47.456" v="939" actId="478"/>
          <ac:picMkLst>
            <pc:docMk/>
            <pc:sldMk cId="2767419408" sldId="361"/>
            <ac:picMk id="12" creationId="{56C07B6A-5510-6A14-D21B-8AFB88D92BBE}"/>
          </ac:picMkLst>
        </pc:picChg>
        <pc:picChg chg="add del mod">
          <ac:chgData name="Hanneke Vink - van Duren" userId="6a363cd0-5fba-4a61-8782-71b0725cc752" providerId="ADAL" clId="{C1894576-52BD-42B9-B63E-64EC12B81DD4}" dt="2024-11-14T19:38:47.456" v="939" actId="478"/>
          <ac:picMkLst>
            <pc:docMk/>
            <pc:sldMk cId="2767419408" sldId="361"/>
            <ac:picMk id="16" creationId="{E05E5825-F34A-3665-3968-BDB8BC1E23FF}"/>
          </ac:picMkLst>
        </pc:picChg>
        <pc:picChg chg="add del mod">
          <ac:chgData name="Hanneke Vink - van Duren" userId="6a363cd0-5fba-4a61-8782-71b0725cc752" providerId="ADAL" clId="{C1894576-52BD-42B9-B63E-64EC12B81DD4}" dt="2024-11-14T19:38:47.456" v="939" actId="478"/>
          <ac:picMkLst>
            <pc:docMk/>
            <pc:sldMk cId="2767419408" sldId="361"/>
            <ac:picMk id="21" creationId="{C386A65A-7E61-3542-8906-87156A3603F6}"/>
          </ac:picMkLst>
        </pc:picChg>
        <pc:picChg chg="add del mod">
          <ac:chgData name="Hanneke Vink - van Duren" userId="6a363cd0-5fba-4a61-8782-71b0725cc752" providerId="ADAL" clId="{C1894576-52BD-42B9-B63E-64EC12B81DD4}" dt="2024-11-14T19:38:47.456" v="939" actId="478"/>
          <ac:picMkLst>
            <pc:docMk/>
            <pc:sldMk cId="2767419408" sldId="361"/>
            <ac:picMk id="24" creationId="{71CD693E-92CC-8A1E-3F18-63CAFFA1003E}"/>
          </ac:picMkLst>
        </pc:picChg>
        <pc:picChg chg="add del mod">
          <ac:chgData name="Hanneke Vink - van Duren" userId="6a363cd0-5fba-4a61-8782-71b0725cc752" providerId="ADAL" clId="{C1894576-52BD-42B9-B63E-64EC12B81DD4}" dt="2024-11-14T19:38:47.456" v="939" actId="478"/>
          <ac:picMkLst>
            <pc:docMk/>
            <pc:sldMk cId="2767419408" sldId="361"/>
            <ac:picMk id="28" creationId="{DFCF5874-6B54-6C46-228E-038E7EE17934}"/>
          </ac:picMkLst>
        </pc:picChg>
        <pc:picChg chg="add del mod">
          <ac:chgData name="Hanneke Vink - van Duren" userId="6a363cd0-5fba-4a61-8782-71b0725cc752" providerId="ADAL" clId="{C1894576-52BD-42B9-B63E-64EC12B81DD4}" dt="2024-11-14T19:38:47.456" v="939" actId="478"/>
          <ac:picMkLst>
            <pc:docMk/>
            <pc:sldMk cId="2767419408" sldId="361"/>
            <ac:picMk id="32" creationId="{741DDE69-ACB5-28C5-E965-AD313A0517AE}"/>
          </ac:picMkLst>
        </pc:picChg>
        <pc:picChg chg="add mod">
          <ac:chgData name="Hanneke Vink - van Duren" userId="6a363cd0-5fba-4a61-8782-71b0725cc752" providerId="ADAL" clId="{C1894576-52BD-42B9-B63E-64EC12B81DD4}" dt="2024-11-14T19:38:48.768" v="940"/>
          <ac:picMkLst>
            <pc:docMk/>
            <pc:sldMk cId="2767419408" sldId="361"/>
            <ac:picMk id="38" creationId="{B4BAC40F-56DA-5630-AA22-2648C7F36899}"/>
          </ac:picMkLst>
        </pc:picChg>
        <pc:picChg chg="add mod">
          <ac:chgData name="Hanneke Vink - van Duren" userId="6a363cd0-5fba-4a61-8782-71b0725cc752" providerId="ADAL" clId="{C1894576-52BD-42B9-B63E-64EC12B81DD4}" dt="2024-11-14T19:38:48.768" v="940"/>
          <ac:picMkLst>
            <pc:docMk/>
            <pc:sldMk cId="2767419408" sldId="361"/>
            <ac:picMk id="41" creationId="{741F36A7-0C62-95B0-59DB-E5D6B9743324}"/>
          </ac:picMkLst>
        </pc:picChg>
        <pc:picChg chg="add mod">
          <ac:chgData name="Hanneke Vink - van Duren" userId="6a363cd0-5fba-4a61-8782-71b0725cc752" providerId="ADAL" clId="{C1894576-52BD-42B9-B63E-64EC12B81DD4}" dt="2024-11-14T19:38:48.768" v="940"/>
          <ac:picMkLst>
            <pc:docMk/>
            <pc:sldMk cId="2767419408" sldId="361"/>
            <ac:picMk id="44" creationId="{0B8C5BB4-7195-AB6C-3CB1-D6BF2C4C7758}"/>
          </ac:picMkLst>
        </pc:picChg>
        <pc:picChg chg="add mod">
          <ac:chgData name="Hanneke Vink - van Duren" userId="6a363cd0-5fba-4a61-8782-71b0725cc752" providerId="ADAL" clId="{C1894576-52BD-42B9-B63E-64EC12B81DD4}" dt="2024-11-14T19:38:48.768" v="940"/>
          <ac:picMkLst>
            <pc:docMk/>
            <pc:sldMk cId="2767419408" sldId="361"/>
            <ac:picMk id="47" creationId="{486E77D1-3C77-93BB-28AB-2CE1A2A7F903}"/>
          </ac:picMkLst>
        </pc:picChg>
        <pc:picChg chg="add mod">
          <ac:chgData name="Hanneke Vink - van Duren" userId="6a363cd0-5fba-4a61-8782-71b0725cc752" providerId="ADAL" clId="{C1894576-52BD-42B9-B63E-64EC12B81DD4}" dt="2024-11-14T19:38:48.768" v="940"/>
          <ac:picMkLst>
            <pc:docMk/>
            <pc:sldMk cId="2767419408" sldId="361"/>
            <ac:picMk id="50" creationId="{1944F73B-43F2-F81E-BC4F-5C408F1500A1}"/>
          </ac:picMkLst>
        </pc:picChg>
        <pc:picChg chg="add mod">
          <ac:chgData name="Hanneke Vink - van Duren" userId="6a363cd0-5fba-4a61-8782-71b0725cc752" providerId="ADAL" clId="{C1894576-52BD-42B9-B63E-64EC12B81DD4}" dt="2024-11-14T19:38:48.768" v="940"/>
          <ac:picMkLst>
            <pc:docMk/>
            <pc:sldMk cId="2767419408" sldId="361"/>
            <ac:picMk id="53" creationId="{1FC16B14-4767-02D1-9543-0D77039DF5FC}"/>
          </ac:picMkLst>
        </pc:picChg>
        <pc:picChg chg="add mod">
          <ac:chgData name="Hanneke Vink - van Duren" userId="6a363cd0-5fba-4a61-8782-71b0725cc752" providerId="ADAL" clId="{C1894576-52BD-42B9-B63E-64EC12B81DD4}" dt="2024-11-14T19:38:48.768" v="940"/>
          <ac:picMkLst>
            <pc:docMk/>
            <pc:sldMk cId="2767419408" sldId="361"/>
            <ac:picMk id="56" creationId="{ACB51FC1-5EAC-2D78-B86B-391EB93E9BF0}"/>
          </ac:picMkLst>
        </pc:picChg>
      </pc:sldChg>
      <pc:sldChg chg="addSp delSp modSp mod">
        <pc:chgData name="Hanneke Vink - van Duren" userId="6a363cd0-5fba-4a61-8782-71b0725cc752" providerId="ADAL" clId="{C1894576-52BD-42B9-B63E-64EC12B81DD4}" dt="2024-11-14T19:39:08.414" v="944"/>
        <pc:sldMkLst>
          <pc:docMk/>
          <pc:sldMk cId="3805483695" sldId="363"/>
        </pc:sldMkLst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2" creationId="{FB673CF7-EEC3-0149-A84D-BCA24566D38A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4" creationId="{9DE441FF-2022-8C95-9B2D-9FD1BAFEC35B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6" creationId="{F02050F0-ABA8-8444-1A5B-AC88FAD41583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7" creationId="{F26AB08D-AE20-4B20-4127-C5987CF5318F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9" creationId="{73D1EBD4-304E-4596-9ACF-3E733C33DB64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10" creationId="{8A25AD8A-2C6E-939F-155F-BD6A260E4F14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11" creationId="{180DFAE5-B8B9-99B2-C3FA-0F206E34405C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13" creationId="{6BE5C6F7-837E-23CE-4A22-67E04A3ACFFC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14" creationId="{D8EAAE2A-CA22-4350-129F-7FD851F8A1ED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15" creationId="{70B77E92-61EC-455F-ECA1-8225EC39E674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17" creationId="{BBCCE577-6D61-A164-C2E0-F0604CC6F62D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18" creationId="{5B840AB2-2938-C77D-D379-0EF9A2F0B95D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19" creationId="{87053362-DD2E-FBB6-3184-F8FC7D70E340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20" creationId="{F32174CC-F338-EA50-0C17-73017005B3FC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22" creationId="{FF201551-F290-287B-6B78-9837F82CCDCB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23" creationId="{CD27696F-CF28-7939-509E-7102D4804CBC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25" creationId="{82643311-08A1-C282-C40C-CAC031CD4EB9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26" creationId="{B62C2150-8DE5-F5A1-087C-BF8A5BC75A9D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27" creationId="{43B6429C-7D49-3DF3-2D90-4AAB33635FA0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29" creationId="{35502D53-578F-D52D-0087-71139BDAF093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30" creationId="{7E9A8E6C-7737-A1B1-888C-82326280FDDB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31" creationId="{9D1A6932-42EF-6A88-C9BB-07CFE81767FC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33" creationId="{9F1F9B6C-4529-D271-7C8F-E88F319D3124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34" creationId="{139A7C06-6A3F-D699-8AEE-082435548314}"/>
          </ac:spMkLst>
        </pc:spChg>
        <pc:spChg chg="add del mod">
          <ac:chgData name="Hanneke Vink - van Duren" userId="6a363cd0-5fba-4a61-8782-71b0725cc752" providerId="ADAL" clId="{C1894576-52BD-42B9-B63E-64EC12B81DD4}" dt="2024-11-14T19:39:07.617" v="943" actId="478"/>
          <ac:spMkLst>
            <pc:docMk/>
            <pc:sldMk cId="3805483695" sldId="363"/>
            <ac:spMk id="35" creationId="{3EC96946-2784-0212-0CC9-AED024A55B9C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36" creationId="{52665411-F6C1-F4ED-E35D-62ACE059386D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37" creationId="{0BDE0B16-07CD-B401-1326-0626E15CF612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39" creationId="{073D89A9-E73E-9D33-A2D7-F28AFA6E197A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40" creationId="{219D6E6E-4557-DC7D-A957-E8C03E4BE519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42" creationId="{F4CF53A5-8DC6-D013-1BFE-405AA3577F61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43" creationId="{51957342-F274-BA07-3D82-3D9BDA988108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45" creationId="{07B82DCE-F3A0-C653-B0E4-E6AF92F64C6A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46" creationId="{E0828F62-4D8D-FBA8-9B09-D510DF6590F2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48" creationId="{B496B165-27CB-78F2-7B6C-094499F0F581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49" creationId="{2D45AE67-BBBA-C58E-850D-435C42357EC3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51" creationId="{296878B3-040B-E45F-E784-E5BEA02D89FF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52" creationId="{846778B7-6B71-1C9F-FE64-3C3309D5FB62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54" creationId="{8E032DE0-517E-8E92-A6A0-906B5DBD2687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55" creationId="{114557DE-865D-5433-FEC4-B798B82BE586}"/>
          </ac:spMkLst>
        </pc:spChg>
        <pc:spChg chg="add mod">
          <ac:chgData name="Hanneke Vink - van Duren" userId="6a363cd0-5fba-4a61-8782-71b0725cc752" providerId="ADAL" clId="{C1894576-52BD-42B9-B63E-64EC12B81DD4}" dt="2024-11-14T19:39:08.414" v="944"/>
          <ac:spMkLst>
            <pc:docMk/>
            <pc:sldMk cId="3805483695" sldId="363"/>
            <ac:spMk id="57" creationId="{C8F99303-C90F-CB1D-582B-3DD07A1539D1}"/>
          </ac:spMkLst>
        </pc:spChg>
        <pc:picChg chg="del">
          <ac:chgData name="Hanneke Vink - van Duren" userId="6a363cd0-5fba-4a61-8782-71b0725cc752" providerId="ADAL" clId="{C1894576-52BD-42B9-B63E-64EC12B81DD4}" dt="2024-11-13T07:04:15.830" v="705" actId="478"/>
          <ac:picMkLst>
            <pc:docMk/>
            <pc:sldMk cId="3805483695" sldId="363"/>
            <ac:picMk id="2" creationId="{B616C835-5B47-F7DE-581D-1B54D4AFA1E5}"/>
          </ac:picMkLst>
        </pc:picChg>
        <pc:picChg chg="add mod">
          <ac:chgData name="Hanneke Vink - van Duren" userId="6a363cd0-5fba-4a61-8782-71b0725cc752" providerId="ADAL" clId="{C1894576-52BD-42B9-B63E-64EC12B81DD4}" dt="2024-11-14T19:39:08.414" v="944"/>
          <ac:picMkLst>
            <pc:docMk/>
            <pc:sldMk cId="3805483695" sldId="363"/>
            <ac:picMk id="3" creationId="{A0387A61-F890-DD6D-B285-D5B0818651A8}"/>
          </ac:picMkLst>
        </pc:picChg>
        <pc:picChg chg="add del mod">
          <ac:chgData name="Hanneke Vink - van Duren" userId="6a363cd0-5fba-4a61-8782-71b0725cc752" providerId="ADAL" clId="{C1894576-52BD-42B9-B63E-64EC12B81DD4}" dt="2024-11-14T19:06:27.548" v="880" actId="478"/>
          <ac:picMkLst>
            <pc:docMk/>
            <pc:sldMk cId="3805483695" sldId="363"/>
            <ac:picMk id="3" creationId="{BFA54AE4-9F1A-B6B1-AACF-A996B1E3E94A}"/>
          </ac:picMkLst>
        </pc:picChg>
        <pc:picChg chg="add del mod">
          <ac:chgData name="Hanneke Vink - van Duren" userId="6a363cd0-5fba-4a61-8782-71b0725cc752" providerId="ADAL" clId="{C1894576-52BD-42B9-B63E-64EC12B81DD4}" dt="2024-11-14T19:39:07.617" v="943" actId="478"/>
          <ac:picMkLst>
            <pc:docMk/>
            <pc:sldMk cId="3805483695" sldId="363"/>
            <ac:picMk id="5" creationId="{8FD4E3DF-7F76-157B-A692-949D5FDCEC90}"/>
          </ac:picMkLst>
        </pc:picChg>
        <pc:picChg chg="add del mod">
          <ac:chgData name="Hanneke Vink - van Duren" userId="6a363cd0-5fba-4a61-8782-71b0725cc752" providerId="ADAL" clId="{C1894576-52BD-42B9-B63E-64EC12B81DD4}" dt="2024-11-14T19:39:07.617" v="943" actId="478"/>
          <ac:picMkLst>
            <pc:docMk/>
            <pc:sldMk cId="3805483695" sldId="363"/>
            <ac:picMk id="8" creationId="{D35EE15B-A120-827D-626D-0A6D02DAA49F}"/>
          </ac:picMkLst>
        </pc:picChg>
        <pc:picChg chg="add del mod">
          <ac:chgData name="Hanneke Vink - van Duren" userId="6a363cd0-5fba-4a61-8782-71b0725cc752" providerId="ADAL" clId="{C1894576-52BD-42B9-B63E-64EC12B81DD4}" dt="2024-11-14T19:39:07.617" v="943" actId="478"/>
          <ac:picMkLst>
            <pc:docMk/>
            <pc:sldMk cId="3805483695" sldId="363"/>
            <ac:picMk id="12" creationId="{DA9C96EC-D046-8782-04F4-8BD9059F7E2C}"/>
          </ac:picMkLst>
        </pc:picChg>
        <pc:picChg chg="add del mod">
          <ac:chgData name="Hanneke Vink - van Duren" userId="6a363cd0-5fba-4a61-8782-71b0725cc752" providerId="ADAL" clId="{C1894576-52BD-42B9-B63E-64EC12B81DD4}" dt="2024-11-14T19:39:07.617" v="943" actId="478"/>
          <ac:picMkLst>
            <pc:docMk/>
            <pc:sldMk cId="3805483695" sldId="363"/>
            <ac:picMk id="16" creationId="{6E0974B6-D961-FB59-E55F-B2B5F26BF448}"/>
          </ac:picMkLst>
        </pc:picChg>
        <pc:picChg chg="add del mod">
          <ac:chgData name="Hanneke Vink - van Duren" userId="6a363cd0-5fba-4a61-8782-71b0725cc752" providerId="ADAL" clId="{C1894576-52BD-42B9-B63E-64EC12B81DD4}" dt="2024-11-14T19:39:07.617" v="943" actId="478"/>
          <ac:picMkLst>
            <pc:docMk/>
            <pc:sldMk cId="3805483695" sldId="363"/>
            <ac:picMk id="21" creationId="{13D71C97-26B1-E8C0-39AD-1555C1A0224B}"/>
          </ac:picMkLst>
        </pc:picChg>
        <pc:picChg chg="add del mod">
          <ac:chgData name="Hanneke Vink - van Duren" userId="6a363cd0-5fba-4a61-8782-71b0725cc752" providerId="ADAL" clId="{C1894576-52BD-42B9-B63E-64EC12B81DD4}" dt="2024-11-14T19:39:07.617" v="943" actId="478"/>
          <ac:picMkLst>
            <pc:docMk/>
            <pc:sldMk cId="3805483695" sldId="363"/>
            <ac:picMk id="24" creationId="{DE997663-BE8A-F0D3-DC78-215A5D2BB209}"/>
          </ac:picMkLst>
        </pc:picChg>
        <pc:picChg chg="add del mod">
          <ac:chgData name="Hanneke Vink - van Duren" userId="6a363cd0-5fba-4a61-8782-71b0725cc752" providerId="ADAL" clId="{C1894576-52BD-42B9-B63E-64EC12B81DD4}" dt="2024-11-14T19:39:07.617" v="943" actId="478"/>
          <ac:picMkLst>
            <pc:docMk/>
            <pc:sldMk cId="3805483695" sldId="363"/>
            <ac:picMk id="28" creationId="{CE70F9F7-AB16-5FAA-8932-772FD5276F9F}"/>
          </ac:picMkLst>
        </pc:picChg>
        <pc:picChg chg="add del mod">
          <ac:chgData name="Hanneke Vink - van Duren" userId="6a363cd0-5fba-4a61-8782-71b0725cc752" providerId="ADAL" clId="{C1894576-52BD-42B9-B63E-64EC12B81DD4}" dt="2024-11-14T19:39:07.617" v="943" actId="478"/>
          <ac:picMkLst>
            <pc:docMk/>
            <pc:sldMk cId="3805483695" sldId="363"/>
            <ac:picMk id="32" creationId="{94115D76-74A3-FD0A-3C9E-0DFCA1FE708F}"/>
          </ac:picMkLst>
        </pc:picChg>
        <pc:picChg chg="add mod">
          <ac:chgData name="Hanneke Vink - van Duren" userId="6a363cd0-5fba-4a61-8782-71b0725cc752" providerId="ADAL" clId="{C1894576-52BD-42B9-B63E-64EC12B81DD4}" dt="2024-11-14T19:39:08.414" v="944"/>
          <ac:picMkLst>
            <pc:docMk/>
            <pc:sldMk cId="3805483695" sldId="363"/>
            <ac:picMk id="38" creationId="{FC70375B-B958-1B77-E0A7-3F5030CE0038}"/>
          </ac:picMkLst>
        </pc:picChg>
        <pc:picChg chg="add mod">
          <ac:chgData name="Hanneke Vink - van Duren" userId="6a363cd0-5fba-4a61-8782-71b0725cc752" providerId="ADAL" clId="{C1894576-52BD-42B9-B63E-64EC12B81DD4}" dt="2024-11-14T19:39:08.414" v="944"/>
          <ac:picMkLst>
            <pc:docMk/>
            <pc:sldMk cId="3805483695" sldId="363"/>
            <ac:picMk id="41" creationId="{0826A930-8F73-4186-ED51-3EA2050EF392}"/>
          </ac:picMkLst>
        </pc:picChg>
        <pc:picChg chg="add mod">
          <ac:chgData name="Hanneke Vink - van Duren" userId="6a363cd0-5fba-4a61-8782-71b0725cc752" providerId="ADAL" clId="{C1894576-52BD-42B9-B63E-64EC12B81DD4}" dt="2024-11-14T19:39:08.414" v="944"/>
          <ac:picMkLst>
            <pc:docMk/>
            <pc:sldMk cId="3805483695" sldId="363"/>
            <ac:picMk id="44" creationId="{651E0C5F-137E-6A70-796B-DA0BA4649421}"/>
          </ac:picMkLst>
        </pc:picChg>
        <pc:picChg chg="add mod">
          <ac:chgData name="Hanneke Vink - van Duren" userId="6a363cd0-5fba-4a61-8782-71b0725cc752" providerId="ADAL" clId="{C1894576-52BD-42B9-B63E-64EC12B81DD4}" dt="2024-11-14T19:39:08.414" v="944"/>
          <ac:picMkLst>
            <pc:docMk/>
            <pc:sldMk cId="3805483695" sldId="363"/>
            <ac:picMk id="47" creationId="{CFFF438E-9C92-48B8-CAA7-86AD6FF69B1C}"/>
          </ac:picMkLst>
        </pc:picChg>
        <pc:picChg chg="add mod">
          <ac:chgData name="Hanneke Vink - van Duren" userId="6a363cd0-5fba-4a61-8782-71b0725cc752" providerId="ADAL" clId="{C1894576-52BD-42B9-B63E-64EC12B81DD4}" dt="2024-11-14T19:39:08.414" v="944"/>
          <ac:picMkLst>
            <pc:docMk/>
            <pc:sldMk cId="3805483695" sldId="363"/>
            <ac:picMk id="50" creationId="{AEBDBF50-4988-787B-4926-51F34FCC4832}"/>
          </ac:picMkLst>
        </pc:picChg>
        <pc:picChg chg="add mod">
          <ac:chgData name="Hanneke Vink - van Duren" userId="6a363cd0-5fba-4a61-8782-71b0725cc752" providerId="ADAL" clId="{C1894576-52BD-42B9-B63E-64EC12B81DD4}" dt="2024-11-14T19:39:08.414" v="944"/>
          <ac:picMkLst>
            <pc:docMk/>
            <pc:sldMk cId="3805483695" sldId="363"/>
            <ac:picMk id="53" creationId="{E8A97135-3788-F39D-09E6-11C8DEFD570D}"/>
          </ac:picMkLst>
        </pc:picChg>
        <pc:picChg chg="add mod">
          <ac:chgData name="Hanneke Vink - van Duren" userId="6a363cd0-5fba-4a61-8782-71b0725cc752" providerId="ADAL" clId="{C1894576-52BD-42B9-B63E-64EC12B81DD4}" dt="2024-11-14T19:39:08.414" v="944"/>
          <ac:picMkLst>
            <pc:docMk/>
            <pc:sldMk cId="3805483695" sldId="363"/>
            <ac:picMk id="56" creationId="{85298BCD-C119-933E-5654-0C69F9C67F17}"/>
          </ac:picMkLst>
        </pc:picChg>
      </pc:sldChg>
      <pc:sldChg chg="addSp delSp modSp del mod">
        <pc:chgData name="Hanneke Vink - van Duren" userId="6a363cd0-5fba-4a61-8782-71b0725cc752" providerId="ADAL" clId="{C1894576-52BD-42B9-B63E-64EC12B81DD4}" dt="2024-11-20T07:52:47.486" v="1552" actId="47"/>
        <pc:sldMkLst>
          <pc:docMk/>
          <pc:sldMk cId="495623887" sldId="365"/>
        </pc:sldMkLst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2" creationId="{450D7548-BA69-D3CD-5379-48A4C245C101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4" creationId="{83FFF848-B3F3-1FE0-1AFB-0C061857BD8B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6" creationId="{94D10EB8-1395-A4F0-A91A-8A58CF4D1D43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7" creationId="{3A5930BE-C16E-3CC3-CF25-68C937A5E024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9" creationId="{E5E69474-2E73-C9C5-D1DF-C76A9E5B884C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10" creationId="{FA6E1B5F-EEA4-0A6F-1440-D51C0B65418C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11" creationId="{11C7ED84-5ECC-84ED-3B12-3394E9B504C5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13" creationId="{E89EB630-271D-2860-6A5D-B3204B259534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14" creationId="{10A86EA7-31CA-DD12-E0BC-C778616ED1B8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15" creationId="{C5FA30EE-5F7B-A746-0D4F-D86EB18FB2EF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17" creationId="{79512D5A-C629-31DF-5E54-50C5AF91FAEC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18" creationId="{423EFAEC-2EF0-6312-1009-4746B51F9BC3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19" creationId="{CA55D2BC-068C-9E1F-7695-5E7C640A1A50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20" creationId="{9B7FBC80-821A-276C-6845-6EF38929EB53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22" creationId="{332D6736-F5AB-736C-FE10-2B60C5086C30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23" creationId="{4503F40B-26F2-96DF-1B9D-422F9571D421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25" creationId="{A0715FA8-E832-6265-B562-08747A1D89BE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26" creationId="{2E53A21B-067E-CD5F-01E5-14147157B01E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27" creationId="{199EC17B-A2A6-8D59-9684-870A2781A1B7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29" creationId="{945796AB-A557-55E7-9406-990E07E85444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30" creationId="{AB099C82-3887-1E56-836C-1A7F91B3EA27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31" creationId="{74243259-D81C-0DB1-AAF2-1481B1A2D81E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33" creationId="{F32CB6B2-07C1-E556-45F2-4756D89AE626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34" creationId="{ED975436-D405-4678-7A7A-81453FC43736}"/>
          </ac:spMkLst>
        </pc:spChg>
        <pc:spChg chg="add del mod">
          <ac:chgData name="Hanneke Vink - van Duren" userId="6a363cd0-5fba-4a61-8782-71b0725cc752" providerId="ADAL" clId="{C1894576-52BD-42B9-B63E-64EC12B81DD4}" dt="2024-11-14T19:39:22.817" v="947" actId="478"/>
          <ac:spMkLst>
            <pc:docMk/>
            <pc:sldMk cId="495623887" sldId="365"/>
            <ac:spMk id="35" creationId="{3B6315F5-6805-6C80-7182-0E3324F2598B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36" creationId="{2455FF10-5DDB-4BA3-78B8-D4FBC0F53C58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37" creationId="{8C60F9BD-F6C1-B452-72D9-9BA1C802BCE9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39" creationId="{8A77C84E-E856-8661-ADFF-4BB64BEB1F02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40" creationId="{20213E27-A497-D726-804F-BD0DDC016DE9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42" creationId="{891CE7FA-DC77-1AD2-5E47-DAB9BAE7301A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43" creationId="{56232124-213C-4630-006C-85271D33FF88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45" creationId="{159F69EC-3850-A134-08E8-8F34201F99F1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46" creationId="{A31DDEE0-99B0-C630-9773-0483873335EE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48" creationId="{48C5D363-BECB-D3A2-E7AD-F2FC96EBBE7B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49" creationId="{41DD9D17-6F04-BED1-829D-F1061CAF420F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51" creationId="{019EE31E-39B5-EC8D-818F-730CB570811E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52" creationId="{389AD937-653C-E12C-EAAF-A2181884E9A4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54" creationId="{CDCDFCCE-856A-B9F7-6927-3D529A7094BC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55" creationId="{0BDBCE00-6AA7-99B4-481F-891F32D1320A}"/>
          </ac:spMkLst>
        </pc:spChg>
        <pc:spChg chg="add mod">
          <ac:chgData name="Hanneke Vink - van Duren" userId="6a363cd0-5fba-4a61-8782-71b0725cc752" providerId="ADAL" clId="{C1894576-52BD-42B9-B63E-64EC12B81DD4}" dt="2024-11-14T19:39:23.797" v="948"/>
          <ac:spMkLst>
            <pc:docMk/>
            <pc:sldMk cId="495623887" sldId="365"/>
            <ac:spMk id="57" creationId="{6DD9097F-6382-FB6C-EDD5-C8776526F624}"/>
          </ac:spMkLst>
        </pc:spChg>
        <pc:picChg chg="del">
          <ac:chgData name="Hanneke Vink - van Duren" userId="6a363cd0-5fba-4a61-8782-71b0725cc752" providerId="ADAL" clId="{C1894576-52BD-42B9-B63E-64EC12B81DD4}" dt="2024-11-13T07:04:27.452" v="709" actId="478"/>
          <ac:picMkLst>
            <pc:docMk/>
            <pc:sldMk cId="495623887" sldId="365"/>
            <ac:picMk id="2" creationId="{D48A3035-6333-D917-118D-153398E6A253}"/>
          </ac:picMkLst>
        </pc:picChg>
        <pc:picChg chg="add del mod">
          <ac:chgData name="Hanneke Vink - van Duren" userId="6a363cd0-5fba-4a61-8782-71b0725cc752" providerId="ADAL" clId="{C1894576-52BD-42B9-B63E-64EC12B81DD4}" dt="2024-11-14T19:06:41.103" v="884" actId="478"/>
          <ac:picMkLst>
            <pc:docMk/>
            <pc:sldMk cId="495623887" sldId="365"/>
            <ac:picMk id="3" creationId="{AFCB1E47-6B56-7570-8A95-A84BD3DA14BC}"/>
          </ac:picMkLst>
        </pc:picChg>
        <pc:picChg chg="add mod">
          <ac:chgData name="Hanneke Vink - van Duren" userId="6a363cd0-5fba-4a61-8782-71b0725cc752" providerId="ADAL" clId="{C1894576-52BD-42B9-B63E-64EC12B81DD4}" dt="2024-11-14T19:39:23.797" v="948"/>
          <ac:picMkLst>
            <pc:docMk/>
            <pc:sldMk cId="495623887" sldId="365"/>
            <ac:picMk id="3" creationId="{FCA080A9-C439-9EFD-4774-98369C42C34B}"/>
          </ac:picMkLst>
        </pc:picChg>
        <pc:picChg chg="add del mod">
          <ac:chgData name="Hanneke Vink - van Duren" userId="6a363cd0-5fba-4a61-8782-71b0725cc752" providerId="ADAL" clId="{C1894576-52BD-42B9-B63E-64EC12B81DD4}" dt="2024-11-14T19:39:22.817" v="947" actId="478"/>
          <ac:picMkLst>
            <pc:docMk/>
            <pc:sldMk cId="495623887" sldId="365"/>
            <ac:picMk id="5" creationId="{9DBF22B7-A126-2959-EE13-DE0457B7475E}"/>
          </ac:picMkLst>
        </pc:picChg>
        <pc:picChg chg="add del mod">
          <ac:chgData name="Hanneke Vink - van Duren" userId="6a363cd0-5fba-4a61-8782-71b0725cc752" providerId="ADAL" clId="{C1894576-52BD-42B9-B63E-64EC12B81DD4}" dt="2024-11-14T19:39:22.817" v="947" actId="478"/>
          <ac:picMkLst>
            <pc:docMk/>
            <pc:sldMk cId="495623887" sldId="365"/>
            <ac:picMk id="8" creationId="{CDD6E655-F83F-83DE-04D7-151ADCD84D46}"/>
          </ac:picMkLst>
        </pc:picChg>
        <pc:picChg chg="add del mod">
          <ac:chgData name="Hanneke Vink - van Duren" userId="6a363cd0-5fba-4a61-8782-71b0725cc752" providerId="ADAL" clId="{C1894576-52BD-42B9-B63E-64EC12B81DD4}" dt="2024-11-14T19:39:22.817" v="947" actId="478"/>
          <ac:picMkLst>
            <pc:docMk/>
            <pc:sldMk cId="495623887" sldId="365"/>
            <ac:picMk id="12" creationId="{394352B2-A2A6-C7ED-8DF4-13926FAE78D2}"/>
          </ac:picMkLst>
        </pc:picChg>
        <pc:picChg chg="add del mod">
          <ac:chgData name="Hanneke Vink - van Duren" userId="6a363cd0-5fba-4a61-8782-71b0725cc752" providerId="ADAL" clId="{C1894576-52BD-42B9-B63E-64EC12B81DD4}" dt="2024-11-14T19:39:22.817" v="947" actId="478"/>
          <ac:picMkLst>
            <pc:docMk/>
            <pc:sldMk cId="495623887" sldId="365"/>
            <ac:picMk id="16" creationId="{E269392B-B44B-9AC9-2071-D78BE02537B2}"/>
          </ac:picMkLst>
        </pc:picChg>
        <pc:picChg chg="add del mod">
          <ac:chgData name="Hanneke Vink - van Duren" userId="6a363cd0-5fba-4a61-8782-71b0725cc752" providerId="ADAL" clId="{C1894576-52BD-42B9-B63E-64EC12B81DD4}" dt="2024-11-14T19:39:22.817" v="947" actId="478"/>
          <ac:picMkLst>
            <pc:docMk/>
            <pc:sldMk cId="495623887" sldId="365"/>
            <ac:picMk id="21" creationId="{A569C273-7B49-461C-BF41-86C0AB15B80F}"/>
          </ac:picMkLst>
        </pc:picChg>
        <pc:picChg chg="add del mod">
          <ac:chgData name="Hanneke Vink - van Duren" userId="6a363cd0-5fba-4a61-8782-71b0725cc752" providerId="ADAL" clId="{C1894576-52BD-42B9-B63E-64EC12B81DD4}" dt="2024-11-14T19:39:22.817" v="947" actId="478"/>
          <ac:picMkLst>
            <pc:docMk/>
            <pc:sldMk cId="495623887" sldId="365"/>
            <ac:picMk id="24" creationId="{D9BEC6A3-3FF5-0F9F-883C-CD524F94C386}"/>
          </ac:picMkLst>
        </pc:picChg>
        <pc:picChg chg="add del mod">
          <ac:chgData name="Hanneke Vink - van Duren" userId="6a363cd0-5fba-4a61-8782-71b0725cc752" providerId="ADAL" clId="{C1894576-52BD-42B9-B63E-64EC12B81DD4}" dt="2024-11-14T19:39:22.817" v="947" actId="478"/>
          <ac:picMkLst>
            <pc:docMk/>
            <pc:sldMk cId="495623887" sldId="365"/>
            <ac:picMk id="28" creationId="{FC8DFB69-E983-34B7-CBBE-142E11E79C63}"/>
          </ac:picMkLst>
        </pc:picChg>
        <pc:picChg chg="add del mod">
          <ac:chgData name="Hanneke Vink - van Duren" userId="6a363cd0-5fba-4a61-8782-71b0725cc752" providerId="ADAL" clId="{C1894576-52BD-42B9-B63E-64EC12B81DD4}" dt="2024-11-14T19:39:22.817" v="947" actId="478"/>
          <ac:picMkLst>
            <pc:docMk/>
            <pc:sldMk cId="495623887" sldId="365"/>
            <ac:picMk id="32" creationId="{D890F05D-0360-6F7F-710A-E4983CE1DBBE}"/>
          </ac:picMkLst>
        </pc:picChg>
        <pc:picChg chg="add mod">
          <ac:chgData name="Hanneke Vink - van Duren" userId="6a363cd0-5fba-4a61-8782-71b0725cc752" providerId="ADAL" clId="{C1894576-52BD-42B9-B63E-64EC12B81DD4}" dt="2024-11-14T19:39:23.797" v="948"/>
          <ac:picMkLst>
            <pc:docMk/>
            <pc:sldMk cId="495623887" sldId="365"/>
            <ac:picMk id="38" creationId="{1235C997-88EE-0E68-03FE-71A6B188C69B}"/>
          </ac:picMkLst>
        </pc:picChg>
        <pc:picChg chg="add mod">
          <ac:chgData name="Hanneke Vink - van Duren" userId="6a363cd0-5fba-4a61-8782-71b0725cc752" providerId="ADAL" clId="{C1894576-52BD-42B9-B63E-64EC12B81DD4}" dt="2024-11-14T19:39:23.797" v="948"/>
          <ac:picMkLst>
            <pc:docMk/>
            <pc:sldMk cId="495623887" sldId="365"/>
            <ac:picMk id="41" creationId="{169C88CA-23B0-BB46-9FEF-EF4EF50E4B3E}"/>
          </ac:picMkLst>
        </pc:picChg>
        <pc:picChg chg="add mod">
          <ac:chgData name="Hanneke Vink - van Duren" userId="6a363cd0-5fba-4a61-8782-71b0725cc752" providerId="ADAL" clId="{C1894576-52BD-42B9-B63E-64EC12B81DD4}" dt="2024-11-14T19:39:23.797" v="948"/>
          <ac:picMkLst>
            <pc:docMk/>
            <pc:sldMk cId="495623887" sldId="365"/>
            <ac:picMk id="44" creationId="{7F47DCB6-CBB0-F05C-C1DD-FE3901CD0ABD}"/>
          </ac:picMkLst>
        </pc:picChg>
        <pc:picChg chg="add mod">
          <ac:chgData name="Hanneke Vink - van Duren" userId="6a363cd0-5fba-4a61-8782-71b0725cc752" providerId="ADAL" clId="{C1894576-52BD-42B9-B63E-64EC12B81DD4}" dt="2024-11-14T19:39:23.797" v="948"/>
          <ac:picMkLst>
            <pc:docMk/>
            <pc:sldMk cId="495623887" sldId="365"/>
            <ac:picMk id="47" creationId="{A4ECFB1F-DA01-FCB2-470D-E39633791767}"/>
          </ac:picMkLst>
        </pc:picChg>
        <pc:picChg chg="add mod">
          <ac:chgData name="Hanneke Vink - van Duren" userId="6a363cd0-5fba-4a61-8782-71b0725cc752" providerId="ADAL" clId="{C1894576-52BD-42B9-B63E-64EC12B81DD4}" dt="2024-11-14T19:39:23.797" v="948"/>
          <ac:picMkLst>
            <pc:docMk/>
            <pc:sldMk cId="495623887" sldId="365"/>
            <ac:picMk id="50" creationId="{AFB46C6A-0CD2-10EE-6CED-984CEB57AA9D}"/>
          </ac:picMkLst>
        </pc:picChg>
        <pc:picChg chg="add mod">
          <ac:chgData name="Hanneke Vink - van Duren" userId="6a363cd0-5fba-4a61-8782-71b0725cc752" providerId="ADAL" clId="{C1894576-52BD-42B9-B63E-64EC12B81DD4}" dt="2024-11-14T19:39:23.797" v="948"/>
          <ac:picMkLst>
            <pc:docMk/>
            <pc:sldMk cId="495623887" sldId="365"/>
            <ac:picMk id="53" creationId="{53201D7D-4445-BCD7-A9BF-131E314D5501}"/>
          </ac:picMkLst>
        </pc:picChg>
        <pc:picChg chg="add mod">
          <ac:chgData name="Hanneke Vink - van Duren" userId="6a363cd0-5fba-4a61-8782-71b0725cc752" providerId="ADAL" clId="{C1894576-52BD-42B9-B63E-64EC12B81DD4}" dt="2024-11-14T19:39:23.797" v="948"/>
          <ac:picMkLst>
            <pc:docMk/>
            <pc:sldMk cId="495623887" sldId="365"/>
            <ac:picMk id="56" creationId="{AA40B0B7-0E75-A07E-4025-EC834C223953}"/>
          </ac:picMkLst>
        </pc:picChg>
      </pc:sldChg>
      <pc:sldChg chg="del">
        <pc:chgData name="Hanneke Vink - van Duren" userId="6a363cd0-5fba-4a61-8782-71b0725cc752" providerId="ADAL" clId="{C1894576-52BD-42B9-B63E-64EC12B81DD4}" dt="2024-11-20T07:52:47.486" v="1552" actId="47"/>
        <pc:sldMkLst>
          <pc:docMk/>
          <pc:sldMk cId="2643483504" sldId="366"/>
        </pc:sldMkLst>
      </pc:sldChg>
      <pc:sldChg chg="addSp delSp modSp add del mod">
        <pc:chgData name="Hanneke Vink - van Duren" userId="6a363cd0-5fba-4a61-8782-71b0725cc752" providerId="ADAL" clId="{C1894576-52BD-42B9-B63E-64EC12B81DD4}" dt="2024-11-20T07:36:23.209" v="980" actId="47"/>
        <pc:sldMkLst>
          <pc:docMk/>
          <pc:sldMk cId="4146820312" sldId="367"/>
        </pc:sldMkLst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2" creationId="{16268CDC-5817-84E4-AF21-01D8687E9067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4" creationId="{4B6B8F69-4735-B51C-65C7-F2CE1F7BA5AE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6" creationId="{B47BC006-6956-5DDF-5887-4A307CF7ADDF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7" creationId="{B141CB30-0C9B-AB9B-D6DE-8CE4574EE6C4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9" creationId="{2B0309BD-282B-C811-6325-636EA0B749BB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10" creationId="{67F7EA3A-9B4B-37A0-37AD-D304BDA409F1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11" creationId="{4591FCAB-DFB2-B998-93CE-EE2D02E2D24E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13" creationId="{AF435B6D-DAC8-8445-C461-9653A64B11D8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14" creationId="{86BE5C1A-A977-3428-0170-51ADA505D3FE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15" creationId="{74655042-4DDA-EB87-DECD-66DCE7A28F4A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17" creationId="{71869D7A-089D-8286-54DB-4524A44C399B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18" creationId="{8BDB4DDF-C14E-8919-8621-EA60AB5A79C9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19" creationId="{532C88F9-3A02-80CD-7201-123D1C478917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20" creationId="{F7EE246D-AD2A-E031-948B-6E57B8EB6627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22" creationId="{E2573800-E418-18CA-FF0C-42881FD29E2D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23" creationId="{7EE23808-C087-9A20-7B47-1E61C442B5E2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25" creationId="{235363C7-D710-1455-5045-1CF7FE1030F8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26" creationId="{9028FDC0-51F8-F718-E485-1E5E912644D2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27" creationId="{1983DBBB-8021-0FA8-1363-4856D6C49EE8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29" creationId="{C9A35446-9278-A0FA-38BD-6C4E6200FB20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30" creationId="{040DA427-0587-568E-B536-CEB439A2D795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31" creationId="{CED16EAB-C773-E814-5CD2-77D6ECA1F3CD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33" creationId="{46A55497-CEA9-B928-C0FC-E4C130994A64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34" creationId="{FA15382F-9ABF-3DB3-894D-11DAB3A0B10D}"/>
          </ac:spMkLst>
        </pc:spChg>
        <pc:spChg chg="add del mod">
          <ac:chgData name="Hanneke Vink - van Duren" userId="6a363cd0-5fba-4a61-8782-71b0725cc752" providerId="ADAL" clId="{C1894576-52BD-42B9-B63E-64EC12B81DD4}" dt="2024-11-14T19:39:39.201" v="951" actId="478"/>
          <ac:spMkLst>
            <pc:docMk/>
            <pc:sldMk cId="4146820312" sldId="367"/>
            <ac:spMk id="35" creationId="{245F449B-A4AB-4E3B-B370-73137D4A69B2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36" creationId="{54CB1EAA-B44F-B7EC-09E6-6818DCE7372C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37" creationId="{CAE6931F-7A39-047F-9851-F43A28DC5E54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39" creationId="{42ABC299-BB7F-1F4B-E448-DAFF194539D7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40" creationId="{C0B8A847-4628-2C12-8117-73C017BA4AAB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42" creationId="{D9FB1A8D-5423-EEC8-E28D-2231C052DA90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43" creationId="{A48FD204-6679-E37B-A7D3-60E3B4DACCF6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45" creationId="{9C8F9919-E0C5-23FC-5C5A-EBE5B67E6838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46" creationId="{13E4FBB0-2445-AF4A-8054-301D6940292A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48" creationId="{4A8FF948-987A-C1EB-4C42-E6A12F8F105F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49" creationId="{2E8828AD-9723-BA3C-F342-C5493793CAFF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51" creationId="{8D354A10-4861-F5EA-7A42-01C024FCCD58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52" creationId="{E681F493-D7F8-0B47-1B79-2250C2390092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54" creationId="{BFA2567B-1B64-175F-5521-19CAF5332A49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55" creationId="{FD11AAFE-2339-D673-C0FD-C5D91A713776}"/>
          </ac:spMkLst>
        </pc:spChg>
        <pc:spChg chg="add mod">
          <ac:chgData name="Hanneke Vink - van Duren" userId="6a363cd0-5fba-4a61-8782-71b0725cc752" providerId="ADAL" clId="{C1894576-52BD-42B9-B63E-64EC12B81DD4}" dt="2024-11-14T19:39:40.165" v="952"/>
          <ac:spMkLst>
            <pc:docMk/>
            <pc:sldMk cId="4146820312" sldId="367"/>
            <ac:spMk id="57" creationId="{D7CEF780-75A2-9627-BE26-920A13E9F917}"/>
          </ac:spMkLst>
        </pc:spChg>
        <pc:picChg chg="del">
          <ac:chgData name="Hanneke Vink - van Duren" userId="6a363cd0-5fba-4a61-8782-71b0725cc752" providerId="ADAL" clId="{C1894576-52BD-42B9-B63E-64EC12B81DD4}" dt="2024-11-13T07:04:37.867" v="713" actId="478"/>
          <ac:picMkLst>
            <pc:docMk/>
            <pc:sldMk cId="4146820312" sldId="367"/>
            <ac:picMk id="2" creationId="{C9303DFB-8AEB-2505-A7F6-1CC8B5C58770}"/>
          </ac:picMkLst>
        </pc:picChg>
        <pc:picChg chg="add del mod">
          <ac:chgData name="Hanneke Vink - van Duren" userId="6a363cd0-5fba-4a61-8782-71b0725cc752" providerId="ADAL" clId="{C1894576-52BD-42B9-B63E-64EC12B81DD4}" dt="2024-11-14T19:06:55.595" v="888" actId="478"/>
          <ac:picMkLst>
            <pc:docMk/>
            <pc:sldMk cId="4146820312" sldId="367"/>
            <ac:picMk id="3" creationId="{253C0DCE-DCBA-A680-5118-ABC4A48FC5E4}"/>
          </ac:picMkLst>
        </pc:picChg>
        <pc:picChg chg="add mod">
          <ac:chgData name="Hanneke Vink - van Duren" userId="6a363cd0-5fba-4a61-8782-71b0725cc752" providerId="ADAL" clId="{C1894576-52BD-42B9-B63E-64EC12B81DD4}" dt="2024-11-14T19:39:40.165" v="952"/>
          <ac:picMkLst>
            <pc:docMk/>
            <pc:sldMk cId="4146820312" sldId="367"/>
            <ac:picMk id="3" creationId="{55DA1D2F-B5CB-F1AC-95BF-5C31E442A008}"/>
          </ac:picMkLst>
        </pc:picChg>
        <pc:picChg chg="add del mod">
          <ac:chgData name="Hanneke Vink - van Duren" userId="6a363cd0-5fba-4a61-8782-71b0725cc752" providerId="ADAL" clId="{C1894576-52BD-42B9-B63E-64EC12B81DD4}" dt="2024-11-14T19:39:39.201" v="951" actId="478"/>
          <ac:picMkLst>
            <pc:docMk/>
            <pc:sldMk cId="4146820312" sldId="367"/>
            <ac:picMk id="5" creationId="{A2B3EEEF-3EBE-102A-56F2-9619FEC0CF73}"/>
          </ac:picMkLst>
        </pc:picChg>
        <pc:picChg chg="add del mod">
          <ac:chgData name="Hanneke Vink - van Duren" userId="6a363cd0-5fba-4a61-8782-71b0725cc752" providerId="ADAL" clId="{C1894576-52BD-42B9-B63E-64EC12B81DD4}" dt="2024-11-14T19:39:39.201" v="951" actId="478"/>
          <ac:picMkLst>
            <pc:docMk/>
            <pc:sldMk cId="4146820312" sldId="367"/>
            <ac:picMk id="8" creationId="{439FED96-4522-314A-8AD6-98DAB4DE7A27}"/>
          </ac:picMkLst>
        </pc:picChg>
        <pc:picChg chg="add del mod">
          <ac:chgData name="Hanneke Vink - van Duren" userId="6a363cd0-5fba-4a61-8782-71b0725cc752" providerId="ADAL" clId="{C1894576-52BD-42B9-B63E-64EC12B81DD4}" dt="2024-11-14T19:39:39.201" v="951" actId="478"/>
          <ac:picMkLst>
            <pc:docMk/>
            <pc:sldMk cId="4146820312" sldId="367"/>
            <ac:picMk id="12" creationId="{5CC69D66-3951-56CD-059A-B454B5CADE8A}"/>
          </ac:picMkLst>
        </pc:picChg>
        <pc:picChg chg="add del mod">
          <ac:chgData name="Hanneke Vink - van Duren" userId="6a363cd0-5fba-4a61-8782-71b0725cc752" providerId="ADAL" clId="{C1894576-52BD-42B9-B63E-64EC12B81DD4}" dt="2024-11-14T19:39:39.201" v="951" actId="478"/>
          <ac:picMkLst>
            <pc:docMk/>
            <pc:sldMk cId="4146820312" sldId="367"/>
            <ac:picMk id="16" creationId="{FCD26761-E1D6-12E8-5706-D48CC036DA5F}"/>
          </ac:picMkLst>
        </pc:picChg>
        <pc:picChg chg="add del mod">
          <ac:chgData name="Hanneke Vink - van Duren" userId="6a363cd0-5fba-4a61-8782-71b0725cc752" providerId="ADAL" clId="{C1894576-52BD-42B9-B63E-64EC12B81DD4}" dt="2024-11-14T19:39:39.201" v="951" actId="478"/>
          <ac:picMkLst>
            <pc:docMk/>
            <pc:sldMk cId="4146820312" sldId="367"/>
            <ac:picMk id="21" creationId="{0294A1E7-9005-EA35-B510-3033E69AB7FA}"/>
          </ac:picMkLst>
        </pc:picChg>
        <pc:picChg chg="add del mod">
          <ac:chgData name="Hanneke Vink - van Duren" userId="6a363cd0-5fba-4a61-8782-71b0725cc752" providerId="ADAL" clId="{C1894576-52BD-42B9-B63E-64EC12B81DD4}" dt="2024-11-14T19:39:39.201" v="951" actId="478"/>
          <ac:picMkLst>
            <pc:docMk/>
            <pc:sldMk cId="4146820312" sldId="367"/>
            <ac:picMk id="24" creationId="{E99BDC2E-71BC-A326-7F63-D452A45DB6A0}"/>
          </ac:picMkLst>
        </pc:picChg>
        <pc:picChg chg="add del mod">
          <ac:chgData name="Hanneke Vink - van Duren" userId="6a363cd0-5fba-4a61-8782-71b0725cc752" providerId="ADAL" clId="{C1894576-52BD-42B9-B63E-64EC12B81DD4}" dt="2024-11-14T19:39:39.201" v="951" actId="478"/>
          <ac:picMkLst>
            <pc:docMk/>
            <pc:sldMk cId="4146820312" sldId="367"/>
            <ac:picMk id="28" creationId="{DD187FE6-881E-DC59-3E18-1DE04C501281}"/>
          </ac:picMkLst>
        </pc:picChg>
        <pc:picChg chg="add del mod">
          <ac:chgData name="Hanneke Vink - van Duren" userId="6a363cd0-5fba-4a61-8782-71b0725cc752" providerId="ADAL" clId="{C1894576-52BD-42B9-B63E-64EC12B81DD4}" dt="2024-11-14T19:39:39.201" v="951" actId="478"/>
          <ac:picMkLst>
            <pc:docMk/>
            <pc:sldMk cId="4146820312" sldId="367"/>
            <ac:picMk id="32" creationId="{FE142B58-F2D5-7984-8440-69F28DD97493}"/>
          </ac:picMkLst>
        </pc:picChg>
        <pc:picChg chg="add mod">
          <ac:chgData name="Hanneke Vink - van Duren" userId="6a363cd0-5fba-4a61-8782-71b0725cc752" providerId="ADAL" clId="{C1894576-52BD-42B9-B63E-64EC12B81DD4}" dt="2024-11-14T19:39:40.165" v="952"/>
          <ac:picMkLst>
            <pc:docMk/>
            <pc:sldMk cId="4146820312" sldId="367"/>
            <ac:picMk id="38" creationId="{5D581978-4E5C-5573-37F0-E4FB38A5823B}"/>
          </ac:picMkLst>
        </pc:picChg>
        <pc:picChg chg="add mod">
          <ac:chgData name="Hanneke Vink - van Duren" userId="6a363cd0-5fba-4a61-8782-71b0725cc752" providerId="ADAL" clId="{C1894576-52BD-42B9-B63E-64EC12B81DD4}" dt="2024-11-14T19:39:40.165" v="952"/>
          <ac:picMkLst>
            <pc:docMk/>
            <pc:sldMk cId="4146820312" sldId="367"/>
            <ac:picMk id="41" creationId="{76FB8A78-6DEA-4B63-3E43-4DC33350BC3C}"/>
          </ac:picMkLst>
        </pc:picChg>
        <pc:picChg chg="add mod">
          <ac:chgData name="Hanneke Vink - van Duren" userId="6a363cd0-5fba-4a61-8782-71b0725cc752" providerId="ADAL" clId="{C1894576-52BD-42B9-B63E-64EC12B81DD4}" dt="2024-11-14T19:39:40.165" v="952"/>
          <ac:picMkLst>
            <pc:docMk/>
            <pc:sldMk cId="4146820312" sldId="367"/>
            <ac:picMk id="44" creationId="{213CD09D-BAF3-1964-48F6-E148E7F135DA}"/>
          </ac:picMkLst>
        </pc:picChg>
        <pc:picChg chg="add mod">
          <ac:chgData name="Hanneke Vink - van Duren" userId="6a363cd0-5fba-4a61-8782-71b0725cc752" providerId="ADAL" clId="{C1894576-52BD-42B9-B63E-64EC12B81DD4}" dt="2024-11-14T19:39:40.165" v="952"/>
          <ac:picMkLst>
            <pc:docMk/>
            <pc:sldMk cId="4146820312" sldId="367"/>
            <ac:picMk id="47" creationId="{094B7FBD-3EE7-5186-F9BB-A88978397B75}"/>
          </ac:picMkLst>
        </pc:picChg>
        <pc:picChg chg="add mod">
          <ac:chgData name="Hanneke Vink - van Duren" userId="6a363cd0-5fba-4a61-8782-71b0725cc752" providerId="ADAL" clId="{C1894576-52BD-42B9-B63E-64EC12B81DD4}" dt="2024-11-14T19:39:40.165" v="952"/>
          <ac:picMkLst>
            <pc:docMk/>
            <pc:sldMk cId="4146820312" sldId="367"/>
            <ac:picMk id="50" creationId="{27E6087E-3827-EF9C-AFDA-3B019AA67393}"/>
          </ac:picMkLst>
        </pc:picChg>
        <pc:picChg chg="add mod">
          <ac:chgData name="Hanneke Vink - van Duren" userId="6a363cd0-5fba-4a61-8782-71b0725cc752" providerId="ADAL" clId="{C1894576-52BD-42B9-B63E-64EC12B81DD4}" dt="2024-11-14T19:39:40.165" v="952"/>
          <ac:picMkLst>
            <pc:docMk/>
            <pc:sldMk cId="4146820312" sldId="367"/>
            <ac:picMk id="53" creationId="{A43C8504-A258-E9F2-EDB8-9454D13456BF}"/>
          </ac:picMkLst>
        </pc:picChg>
        <pc:picChg chg="add mod">
          <ac:chgData name="Hanneke Vink - van Duren" userId="6a363cd0-5fba-4a61-8782-71b0725cc752" providerId="ADAL" clId="{C1894576-52BD-42B9-B63E-64EC12B81DD4}" dt="2024-11-14T19:39:40.165" v="952"/>
          <ac:picMkLst>
            <pc:docMk/>
            <pc:sldMk cId="4146820312" sldId="367"/>
            <ac:picMk id="56" creationId="{CFA63CC9-E837-E7D3-2B99-5C0024EC9123}"/>
          </ac:picMkLst>
        </pc:picChg>
      </pc:sldChg>
      <pc:sldChg chg="addSp delSp modSp add del mod ord">
        <pc:chgData name="Hanneke Vink - van Duren" userId="6a363cd0-5fba-4a61-8782-71b0725cc752" providerId="ADAL" clId="{C1894576-52BD-42B9-B63E-64EC12B81DD4}" dt="2024-11-20T07:36:35.687" v="981" actId="47"/>
        <pc:sldMkLst>
          <pc:docMk/>
          <pc:sldMk cId="3762401987" sldId="369"/>
        </pc:sldMkLst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2" creationId="{9A89D549-5058-9E83-9D1E-0D436C34A061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4" creationId="{84588DBB-EDB7-1B14-08AB-E04481419AF0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6" creationId="{7DB8429C-35F3-7169-5C0A-F19D7FC6DC56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7" creationId="{0C2958F3-3D82-44E3-3BFC-B60FB169683B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9" creationId="{C2FB636D-DC76-DA4E-E15F-DF8115AC2FA6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10" creationId="{C2C15DE8-9E07-718B-AA71-EC9D3236D03E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11" creationId="{5C0AFAFC-BCAC-CAC8-D219-173D3E2941C4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13" creationId="{D0A69767-F514-B6FE-09D3-293DCFAB3761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14" creationId="{124217D9-DBE8-654B-7A75-E7E37ABEAEBC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15" creationId="{AE7A470B-0558-D852-7DF4-CF38E98A4375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17" creationId="{46F81EB4-86FE-ED71-AEA8-CD98B77566A8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18" creationId="{D05F3A32-2DDA-A749-B3BA-463691C47F86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19" creationId="{B818C788-BF39-BFFF-427E-AFFC7F12B20B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20" creationId="{60188D7F-E10D-E723-2DD9-783BB88EBA3D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22" creationId="{FDB9B891-1278-53EE-7DF7-2B7BED4CD3C2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23" creationId="{2F491A5E-F855-04AA-0A7B-5A71C75E4248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25" creationId="{21E9E6EA-1A4C-1D6E-39BD-4E792E4E6E6D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26" creationId="{228D9A7E-084A-F28C-2C4C-CBF74E4D0C95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27" creationId="{2B5B09F5-BA26-3303-7794-827BFDEF9FCF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29" creationId="{65DAF255-EFCC-9672-5D29-F9D53AC188C0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30" creationId="{6A2D0E63-8FB0-4C1B-F790-C04A3E7011A3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31" creationId="{6E51B473-E80C-6BC9-A973-050A877B969C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33" creationId="{8648D394-1EDE-60B1-A7EF-FE90323292FF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34" creationId="{664A4BF2-CA5B-AEE4-6692-2D8864674AAA}"/>
          </ac:spMkLst>
        </pc:spChg>
        <pc:spChg chg="add del mod">
          <ac:chgData name="Hanneke Vink - van Duren" userId="6a363cd0-5fba-4a61-8782-71b0725cc752" providerId="ADAL" clId="{C1894576-52BD-42B9-B63E-64EC12B81DD4}" dt="2024-11-14T19:40:02.415" v="955" actId="478"/>
          <ac:spMkLst>
            <pc:docMk/>
            <pc:sldMk cId="3762401987" sldId="369"/>
            <ac:spMk id="35" creationId="{E39E9309-0709-FEB0-0A77-653FAD5B4DA9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36" creationId="{6798F992-231A-4F85-1024-7CEB146EF2EA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37" creationId="{2244698B-38D3-CFD8-C8C4-F9F8D4A3238F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39" creationId="{EA9E15B2-FC0A-A156-B525-6700B7A588F8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40" creationId="{0334BCAD-2A76-CCAE-45B5-D1F29C8A7678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42" creationId="{D07C00AB-F272-93B2-D773-6F30D877A8B2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43" creationId="{4BDE2673-A393-E2C7-4F85-DD297BE46553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45" creationId="{9EB6A5FC-2F6E-BA3C-A9DA-14B7994269ED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46" creationId="{D6D1A543-DE85-D649-E5FB-B7437CDC9794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48" creationId="{E689731A-F867-E3F7-236F-F71BDD1D739B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49" creationId="{4D1185E3-7DA5-09EA-3D36-DDEAE06404AD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51" creationId="{51AD718D-8CB3-1D11-7515-0FC8C60AE479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52" creationId="{2B073F0E-CFF7-6F84-32CF-228A77A900A0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54" creationId="{302ADB12-0C4C-10D5-58D0-F560C5B089A6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55" creationId="{1EA17E8C-0D59-B515-61AE-B22A593304DF}"/>
          </ac:spMkLst>
        </pc:spChg>
        <pc:spChg chg="add mod">
          <ac:chgData name="Hanneke Vink - van Duren" userId="6a363cd0-5fba-4a61-8782-71b0725cc752" providerId="ADAL" clId="{C1894576-52BD-42B9-B63E-64EC12B81DD4}" dt="2024-11-14T19:40:03.911" v="956"/>
          <ac:spMkLst>
            <pc:docMk/>
            <pc:sldMk cId="3762401987" sldId="369"/>
            <ac:spMk id="57" creationId="{BCABDF6A-08E5-190A-6CEA-A0ADC948279D}"/>
          </ac:spMkLst>
        </pc:spChg>
        <pc:picChg chg="del">
          <ac:chgData name="Hanneke Vink - van Duren" userId="6a363cd0-5fba-4a61-8782-71b0725cc752" providerId="ADAL" clId="{C1894576-52BD-42B9-B63E-64EC12B81DD4}" dt="2024-11-13T07:04:51.159" v="717" actId="478"/>
          <ac:picMkLst>
            <pc:docMk/>
            <pc:sldMk cId="3762401987" sldId="369"/>
            <ac:picMk id="2" creationId="{1840FE34-8423-5703-E0FD-666139DB41DE}"/>
          </ac:picMkLst>
        </pc:picChg>
        <pc:picChg chg="add del mod">
          <ac:chgData name="Hanneke Vink - van Duren" userId="6a363cd0-5fba-4a61-8782-71b0725cc752" providerId="ADAL" clId="{C1894576-52BD-42B9-B63E-64EC12B81DD4}" dt="2024-11-14T19:07:06.147" v="892" actId="478"/>
          <ac:picMkLst>
            <pc:docMk/>
            <pc:sldMk cId="3762401987" sldId="369"/>
            <ac:picMk id="3" creationId="{3DE432B3-787E-9F98-5820-F2CAC43FA906}"/>
          </ac:picMkLst>
        </pc:picChg>
        <pc:picChg chg="add mod">
          <ac:chgData name="Hanneke Vink - van Duren" userId="6a363cd0-5fba-4a61-8782-71b0725cc752" providerId="ADAL" clId="{C1894576-52BD-42B9-B63E-64EC12B81DD4}" dt="2024-11-14T19:40:03.911" v="956"/>
          <ac:picMkLst>
            <pc:docMk/>
            <pc:sldMk cId="3762401987" sldId="369"/>
            <ac:picMk id="3" creationId="{C04E9078-DA40-8283-0FC0-14957964A599}"/>
          </ac:picMkLst>
        </pc:picChg>
        <pc:picChg chg="add del mod">
          <ac:chgData name="Hanneke Vink - van Duren" userId="6a363cd0-5fba-4a61-8782-71b0725cc752" providerId="ADAL" clId="{C1894576-52BD-42B9-B63E-64EC12B81DD4}" dt="2024-11-14T19:40:02.415" v="955" actId="478"/>
          <ac:picMkLst>
            <pc:docMk/>
            <pc:sldMk cId="3762401987" sldId="369"/>
            <ac:picMk id="5" creationId="{31F75D6B-E9CD-2C86-FC8E-2A33C95D2B88}"/>
          </ac:picMkLst>
        </pc:picChg>
        <pc:picChg chg="add del mod">
          <ac:chgData name="Hanneke Vink - van Duren" userId="6a363cd0-5fba-4a61-8782-71b0725cc752" providerId="ADAL" clId="{C1894576-52BD-42B9-B63E-64EC12B81DD4}" dt="2024-11-14T19:40:02.415" v="955" actId="478"/>
          <ac:picMkLst>
            <pc:docMk/>
            <pc:sldMk cId="3762401987" sldId="369"/>
            <ac:picMk id="8" creationId="{1E8073C8-15B2-B6DD-5B07-4C9EC03D5D0F}"/>
          </ac:picMkLst>
        </pc:picChg>
        <pc:picChg chg="add del mod">
          <ac:chgData name="Hanneke Vink - van Duren" userId="6a363cd0-5fba-4a61-8782-71b0725cc752" providerId="ADAL" clId="{C1894576-52BD-42B9-B63E-64EC12B81DD4}" dt="2024-11-14T19:40:02.415" v="955" actId="478"/>
          <ac:picMkLst>
            <pc:docMk/>
            <pc:sldMk cId="3762401987" sldId="369"/>
            <ac:picMk id="12" creationId="{90A4984B-52FB-C788-C6AF-03DC3C063134}"/>
          </ac:picMkLst>
        </pc:picChg>
        <pc:picChg chg="add del mod">
          <ac:chgData name="Hanneke Vink - van Duren" userId="6a363cd0-5fba-4a61-8782-71b0725cc752" providerId="ADAL" clId="{C1894576-52BD-42B9-B63E-64EC12B81DD4}" dt="2024-11-14T19:40:02.415" v="955" actId="478"/>
          <ac:picMkLst>
            <pc:docMk/>
            <pc:sldMk cId="3762401987" sldId="369"/>
            <ac:picMk id="16" creationId="{96B95FA5-584E-BDB1-B9F6-893F2DA0784F}"/>
          </ac:picMkLst>
        </pc:picChg>
        <pc:picChg chg="add del mod">
          <ac:chgData name="Hanneke Vink - van Duren" userId="6a363cd0-5fba-4a61-8782-71b0725cc752" providerId="ADAL" clId="{C1894576-52BD-42B9-B63E-64EC12B81DD4}" dt="2024-11-14T19:40:02.415" v="955" actId="478"/>
          <ac:picMkLst>
            <pc:docMk/>
            <pc:sldMk cId="3762401987" sldId="369"/>
            <ac:picMk id="21" creationId="{7E568A68-028F-2A81-F286-BB45362865E6}"/>
          </ac:picMkLst>
        </pc:picChg>
        <pc:picChg chg="add del mod">
          <ac:chgData name="Hanneke Vink - van Duren" userId="6a363cd0-5fba-4a61-8782-71b0725cc752" providerId="ADAL" clId="{C1894576-52BD-42B9-B63E-64EC12B81DD4}" dt="2024-11-14T19:40:02.415" v="955" actId="478"/>
          <ac:picMkLst>
            <pc:docMk/>
            <pc:sldMk cId="3762401987" sldId="369"/>
            <ac:picMk id="24" creationId="{3FD228CE-326D-0DF9-52D2-54CFE9AF83E4}"/>
          </ac:picMkLst>
        </pc:picChg>
        <pc:picChg chg="add del mod">
          <ac:chgData name="Hanneke Vink - van Duren" userId="6a363cd0-5fba-4a61-8782-71b0725cc752" providerId="ADAL" clId="{C1894576-52BD-42B9-B63E-64EC12B81DD4}" dt="2024-11-14T19:40:02.415" v="955" actId="478"/>
          <ac:picMkLst>
            <pc:docMk/>
            <pc:sldMk cId="3762401987" sldId="369"/>
            <ac:picMk id="28" creationId="{63D9578F-513F-7D79-E99B-32F8149330C1}"/>
          </ac:picMkLst>
        </pc:picChg>
        <pc:picChg chg="add del mod">
          <ac:chgData name="Hanneke Vink - van Duren" userId="6a363cd0-5fba-4a61-8782-71b0725cc752" providerId="ADAL" clId="{C1894576-52BD-42B9-B63E-64EC12B81DD4}" dt="2024-11-14T19:40:02.415" v="955" actId="478"/>
          <ac:picMkLst>
            <pc:docMk/>
            <pc:sldMk cId="3762401987" sldId="369"/>
            <ac:picMk id="32" creationId="{C012F02B-5A68-239A-627B-9BD82AA46912}"/>
          </ac:picMkLst>
        </pc:picChg>
        <pc:picChg chg="add mod">
          <ac:chgData name="Hanneke Vink - van Duren" userId="6a363cd0-5fba-4a61-8782-71b0725cc752" providerId="ADAL" clId="{C1894576-52BD-42B9-B63E-64EC12B81DD4}" dt="2024-11-14T19:40:03.911" v="956"/>
          <ac:picMkLst>
            <pc:docMk/>
            <pc:sldMk cId="3762401987" sldId="369"/>
            <ac:picMk id="38" creationId="{20EDD4FC-395E-5520-9FD7-4DE22D8E3FAB}"/>
          </ac:picMkLst>
        </pc:picChg>
        <pc:picChg chg="add mod">
          <ac:chgData name="Hanneke Vink - van Duren" userId="6a363cd0-5fba-4a61-8782-71b0725cc752" providerId="ADAL" clId="{C1894576-52BD-42B9-B63E-64EC12B81DD4}" dt="2024-11-14T19:40:03.911" v="956"/>
          <ac:picMkLst>
            <pc:docMk/>
            <pc:sldMk cId="3762401987" sldId="369"/>
            <ac:picMk id="41" creationId="{7C6972E4-A553-FEC4-3496-D4DC515B9EC3}"/>
          </ac:picMkLst>
        </pc:picChg>
        <pc:picChg chg="add mod">
          <ac:chgData name="Hanneke Vink - van Duren" userId="6a363cd0-5fba-4a61-8782-71b0725cc752" providerId="ADAL" clId="{C1894576-52BD-42B9-B63E-64EC12B81DD4}" dt="2024-11-14T19:40:03.911" v="956"/>
          <ac:picMkLst>
            <pc:docMk/>
            <pc:sldMk cId="3762401987" sldId="369"/>
            <ac:picMk id="44" creationId="{B68AC74E-2400-409E-858D-0AE757CA9C06}"/>
          </ac:picMkLst>
        </pc:picChg>
        <pc:picChg chg="add mod">
          <ac:chgData name="Hanneke Vink - van Duren" userId="6a363cd0-5fba-4a61-8782-71b0725cc752" providerId="ADAL" clId="{C1894576-52BD-42B9-B63E-64EC12B81DD4}" dt="2024-11-14T19:40:03.911" v="956"/>
          <ac:picMkLst>
            <pc:docMk/>
            <pc:sldMk cId="3762401987" sldId="369"/>
            <ac:picMk id="47" creationId="{3DA28EA2-4376-A5D6-E0C7-49197E63BC62}"/>
          </ac:picMkLst>
        </pc:picChg>
        <pc:picChg chg="add mod">
          <ac:chgData name="Hanneke Vink - van Duren" userId="6a363cd0-5fba-4a61-8782-71b0725cc752" providerId="ADAL" clId="{C1894576-52BD-42B9-B63E-64EC12B81DD4}" dt="2024-11-14T19:40:03.911" v="956"/>
          <ac:picMkLst>
            <pc:docMk/>
            <pc:sldMk cId="3762401987" sldId="369"/>
            <ac:picMk id="50" creationId="{F19C7AB6-29DA-3AC6-0E5B-26CAAB9B6836}"/>
          </ac:picMkLst>
        </pc:picChg>
        <pc:picChg chg="add mod">
          <ac:chgData name="Hanneke Vink - van Duren" userId="6a363cd0-5fba-4a61-8782-71b0725cc752" providerId="ADAL" clId="{C1894576-52BD-42B9-B63E-64EC12B81DD4}" dt="2024-11-14T19:40:03.911" v="956"/>
          <ac:picMkLst>
            <pc:docMk/>
            <pc:sldMk cId="3762401987" sldId="369"/>
            <ac:picMk id="53" creationId="{053319A4-2E9D-530C-C6EC-A586636E0142}"/>
          </ac:picMkLst>
        </pc:picChg>
        <pc:picChg chg="add mod">
          <ac:chgData name="Hanneke Vink - van Duren" userId="6a363cd0-5fba-4a61-8782-71b0725cc752" providerId="ADAL" clId="{C1894576-52BD-42B9-B63E-64EC12B81DD4}" dt="2024-11-14T19:40:03.911" v="956"/>
          <ac:picMkLst>
            <pc:docMk/>
            <pc:sldMk cId="3762401987" sldId="369"/>
            <ac:picMk id="56" creationId="{72A8743F-185F-A7C5-C034-30D65CDB3818}"/>
          </ac:picMkLst>
        </pc:picChg>
      </pc:sldChg>
      <pc:sldChg chg="add del">
        <pc:chgData name="Hanneke Vink - van Duren" userId="6a363cd0-5fba-4a61-8782-71b0725cc752" providerId="ADAL" clId="{C1894576-52BD-42B9-B63E-64EC12B81DD4}" dt="2024-11-20T07:36:35.687" v="981" actId="47"/>
        <pc:sldMkLst>
          <pc:docMk/>
          <pc:sldMk cId="2941917397" sldId="370"/>
        </pc:sldMkLst>
      </pc:sldChg>
      <pc:sldChg chg="add del">
        <pc:chgData name="Hanneke Vink - van Duren" userId="6a363cd0-5fba-4a61-8782-71b0725cc752" providerId="ADAL" clId="{C1894576-52BD-42B9-B63E-64EC12B81DD4}" dt="2024-11-13T13:48:37.658" v="861" actId="47"/>
        <pc:sldMkLst>
          <pc:docMk/>
          <pc:sldMk cId="2689380451" sldId="372"/>
        </pc:sldMkLst>
      </pc:sldChg>
      <pc:sldChg chg="add del">
        <pc:chgData name="Hanneke Vink - van Duren" userId="6a363cd0-5fba-4a61-8782-71b0725cc752" providerId="ADAL" clId="{C1894576-52BD-42B9-B63E-64EC12B81DD4}" dt="2024-11-13T13:48:37.658" v="861" actId="47"/>
        <pc:sldMkLst>
          <pc:docMk/>
          <pc:sldMk cId="1197784919" sldId="373"/>
        </pc:sldMkLst>
      </pc:sldChg>
      <pc:sldChg chg="add del">
        <pc:chgData name="Hanneke Vink - van Duren" userId="6a363cd0-5fba-4a61-8782-71b0725cc752" providerId="ADAL" clId="{C1894576-52BD-42B9-B63E-64EC12B81DD4}" dt="2024-11-13T13:48:37.658" v="861" actId="47"/>
        <pc:sldMkLst>
          <pc:docMk/>
          <pc:sldMk cId="562058430" sldId="374"/>
        </pc:sldMkLst>
      </pc:sldChg>
      <pc:sldChg chg="add del">
        <pc:chgData name="Hanneke Vink - van Duren" userId="6a363cd0-5fba-4a61-8782-71b0725cc752" providerId="ADAL" clId="{C1894576-52BD-42B9-B63E-64EC12B81DD4}" dt="2024-11-13T13:48:37.658" v="861" actId="47"/>
        <pc:sldMkLst>
          <pc:docMk/>
          <pc:sldMk cId="2789105091" sldId="375"/>
        </pc:sldMkLst>
      </pc:sldChg>
      <pc:sldChg chg="addSp delSp modSp add del mod ord">
        <pc:chgData name="Hanneke Vink - van Duren" userId="6a363cd0-5fba-4a61-8782-71b0725cc752" providerId="ADAL" clId="{C1894576-52BD-42B9-B63E-64EC12B81DD4}" dt="2024-11-20T07:36:51.819" v="983"/>
        <pc:sldMkLst>
          <pc:docMk/>
          <pc:sldMk cId="3974931931" sldId="376"/>
        </pc:sldMkLst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2" creationId="{E44E7F7A-1B3C-0FE6-4954-AF089B293268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3" creationId="{A46B2EAD-9799-91CF-B94D-AF713042B47C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5" creationId="{58D3404F-67B2-7DCF-589D-DA29B8000967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6" creationId="{847CBEAB-74B5-42E9-CE96-97807FA4543F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8" creationId="{DDD43F05-68E1-348B-E404-03D7D6CA9B1B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9" creationId="{3A1D690C-493D-D5FF-FF43-2398391BC152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10" creationId="{EBACDF75-C4E4-6D6C-056B-A9527E216B1E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12" creationId="{A21D7549-9349-D6FF-E4CA-5948C6D57381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13" creationId="{99DC6480-9019-1F77-5088-8FA4F2F716D2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14" creationId="{22E0EC2C-3ADE-E63D-75C2-3B17E43DDEE3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16" creationId="{2C35CCA7-372D-2938-CD9F-1AB26BB4FC21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17" creationId="{88DECFF0-9909-0303-0383-94841650C346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18" creationId="{2C7398ED-9253-2CB1-BC12-5B34EDD36868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19" creationId="{902CB38A-2869-0704-3228-C58126CF730D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21" creationId="{8F23E6A5-4B3D-1995-146F-8668D21361C9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22" creationId="{EC1285A5-0B11-57D4-1955-24BF51C467A6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24" creationId="{3F8084D7-7D78-DDBA-47EA-5A5E55184EFF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25" creationId="{D06065FA-451A-1B73-FA28-A5371BECD6F3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26" creationId="{FD0176F9-960F-7FCE-0A5F-A6DA2FFD28FA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28" creationId="{FFA421DC-D5B3-B695-5CA4-7530B3BF4F1D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29" creationId="{6BF42D25-016F-17D6-D00B-7625E16DC9B2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30" creationId="{84B8C6CA-6A2A-F54F-386D-176A858B98BC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32" creationId="{AA877A50-786F-CA8A-949B-3BB24AAF3181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33" creationId="{FEC92C39-F95B-DED7-00E4-D00BB8A92086}"/>
          </ac:spMkLst>
        </pc:spChg>
        <pc:spChg chg="add del mod">
          <ac:chgData name="Hanneke Vink - van Duren" userId="6a363cd0-5fba-4a61-8782-71b0725cc752" providerId="ADAL" clId="{C1894576-52BD-42B9-B63E-64EC12B81DD4}" dt="2024-11-14T19:40:09.971" v="957" actId="478"/>
          <ac:spMkLst>
            <pc:docMk/>
            <pc:sldMk cId="3974931931" sldId="376"/>
            <ac:spMk id="34" creationId="{51193340-7585-D8FF-5A0A-E3F8C6F3B879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36" creationId="{39BBC473-5005-907B-F29B-FF737B23128E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37" creationId="{9E1703C0-B88D-052E-57E3-7448B4A4A5E8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39" creationId="{453B9A9C-49E8-5750-75DC-16BB7B844B41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40" creationId="{D6C12E7F-78BD-1E9F-E815-95E8FC52F4F1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42" creationId="{8EBB1F5C-D2CF-D386-19F1-45222798AF6B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43" creationId="{1CAF9808-5A02-F952-8CEF-4D5933B0CF6F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45" creationId="{7F651876-B723-0D95-36BC-4729E707E6CA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46" creationId="{523B0216-2164-7415-85B2-5EBF68E6E738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48" creationId="{B4F936E0-337A-1DF6-7241-7DAF7AEF503A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49" creationId="{B4BC21F3-8979-B289-59F5-318EC979DFA9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51" creationId="{61F59705-A137-310C-DD99-6D054025F595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52" creationId="{E721EA63-D51E-90A7-5932-C4DCCBCCA59D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54" creationId="{46D4B555-1F5D-04E2-0653-AF100D6A81D3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55" creationId="{D34FC136-69BC-AC67-0043-1224AF322939}"/>
          </ac:spMkLst>
        </pc:spChg>
        <pc:spChg chg="add mod">
          <ac:chgData name="Hanneke Vink - van Duren" userId="6a363cd0-5fba-4a61-8782-71b0725cc752" providerId="ADAL" clId="{C1894576-52BD-42B9-B63E-64EC12B81DD4}" dt="2024-11-14T19:40:10.859" v="958"/>
          <ac:spMkLst>
            <pc:docMk/>
            <pc:sldMk cId="3974931931" sldId="376"/>
            <ac:spMk id="57" creationId="{BD52809E-1617-D6E3-3F4F-30322AE9826C}"/>
          </ac:spMkLst>
        </pc:spChg>
        <pc:picChg chg="del">
          <ac:chgData name="Hanneke Vink - van Duren" userId="6a363cd0-5fba-4a61-8782-71b0725cc752" providerId="ADAL" clId="{C1894576-52BD-42B9-B63E-64EC12B81DD4}" dt="2024-11-14T19:07:10.796" v="894" actId="478"/>
          <ac:picMkLst>
            <pc:docMk/>
            <pc:sldMk cId="3974931931" sldId="376"/>
            <ac:picMk id="3" creationId="{2A7D45C0-B537-9E34-55E7-D4B0117C4726}"/>
          </ac:picMkLst>
        </pc:picChg>
        <pc:picChg chg="add del mod">
          <ac:chgData name="Hanneke Vink - van Duren" userId="6a363cd0-5fba-4a61-8782-71b0725cc752" providerId="ADAL" clId="{C1894576-52BD-42B9-B63E-64EC12B81DD4}" dt="2024-11-14T19:40:09.971" v="957" actId="478"/>
          <ac:picMkLst>
            <pc:docMk/>
            <pc:sldMk cId="3974931931" sldId="376"/>
            <ac:picMk id="4" creationId="{446DE76D-536E-3DCD-85FF-025F3CC54791}"/>
          </ac:picMkLst>
        </pc:picChg>
        <pc:picChg chg="add del mod">
          <ac:chgData name="Hanneke Vink - van Duren" userId="6a363cd0-5fba-4a61-8782-71b0725cc752" providerId="ADAL" clId="{C1894576-52BD-42B9-B63E-64EC12B81DD4}" dt="2024-11-14T19:40:09.971" v="957" actId="478"/>
          <ac:picMkLst>
            <pc:docMk/>
            <pc:sldMk cId="3974931931" sldId="376"/>
            <ac:picMk id="7" creationId="{DCF9CF93-816E-CDE3-4EDB-4E5265C0D888}"/>
          </ac:picMkLst>
        </pc:picChg>
        <pc:picChg chg="add del mod">
          <ac:chgData name="Hanneke Vink - van Duren" userId="6a363cd0-5fba-4a61-8782-71b0725cc752" providerId="ADAL" clId="{C1894576-52BD-42B9-B63E-64EC12B81DD4}" dt="2024-11-14T19:40:09.971" v="957" actId="478"/>
          <ac:picMkLst>
            <pc:docMk/>
            <pc:sldMk cId="3974931931" sldId="376"/>
            <ac:picMk id="11" creationId="{31366670-173A-7AEA-31B1-47AA488EAFC7}"/>
          </ac:picMkLst>
        </pc:picChg>
        <pc:picChg chg="add del mod">
          <ac:chgData name="Hanneke Vink - van Duren" userId="6a363cd0-5fba-4a61-8782-71b0725cc752" providerId="ADAL" clId="{C1894576-52BD-42B9-B63E-64EC12B81DD4}" dt="2024-11-14T19:40:09.971" v="957" actId="478"/>
          <ac:picMkLst>
            <pc:docMk/>
            <pc:sldMk cId="3974931931" sldId="376"/>
            <ac:picMk id="15" creationId="{D68CD8D6-0DC1-E351-DEC9-50453772AA40}"/>
          </ac:picMkLst>
        </pc:picChg>
        <pc:picChg chg="add del mod">
          <ac:chgData name="Hanneke Vink - van Duren" userId="6a363cd0-5fba-4a61-8782-71b0725cc752" providerId="ADAL" clId="{C1894576-52BD-42B9-B63E-64EC12B81DD4}" dt="2024-11-14T19:40:09.971" v="957" actId="478"/>
          <ac:picMkLst>
            <pc:docMk/>
            <pc:sldMk cId="3974931931" sldId="376"/>
            <ac:picMk id="20" creationId="{B1D1BE82-40E3-186E-34DB-7FB247ADD52E}"/>
          </ac:picMkLst>
        </pc:picChg>
        <pc:picChg chg="add del mod">
          <ac:chgData name="Hanneke Vink - van Duren" userId="6a363cd0-5fba-4a61-8782-71b0725cc752" providerId="ADAL" clId="{C1894576-52BD-42B9-B63E-64EC12B81DD4}" dt="2024-11-14T19:40:09.971" v="957" actId="478"/>
          <ac:picMkLst>
            <pc:docMk/>
            <pc:sldMk cId="3974931931" sldId="376"/>
            <ac:picMk id="23" creationId="{E8672F77-58C1-0F51-E2B0-C31325DD9F9C}"/>
          </ac:picMkLst>
        </pc:picChg>
        <pc:picChg chg="add del mod">
          <ac:chgData name="Hanneke Vink - van Duren" userId="6a363cd0-5fba-4a61-8782-71b0725cc752" providerId="ADAL" clId="{C1894576-52BD-42B9-B63E-64EC12B81DD4}" dt="2024-11-14T19:40:09.971" v="957" actId="478"/>
          <ac:picMkLst>
            <pc:docMk/>
            <pc:sldMk cId="3974931931" sldId="376"/>
            <ac:picMk id="27" creationId="{29370663-E7C9-53D7-B17A-120C7A00F976}"/>
          </ac:picMkLst>
        </pc:picChg>
        <pc:picChg chg="add del mod">
          <ac:chgData name="Hanneke Vink - van Duren" userId="6a363cd0-5fba-4a61-8782-71b0725cc752" providerId="ADAL" clId="{C1894576-52BD-42B9-B63E-64EC12B81DD4}" dt="2024-11-14T19:40:09.971" v="957" actId="478"/>
          <ac:picMkLst>
            <pc:docMk/>
            <pc:sldMk cId="3974931931" sldId="376"/>
            <ac:picMk id="31" creationId="{C60069D4-395F-BFAF-E4E2-C77D483103CA}"/>
          </ac:picMkLst>
        </pc:picChg>
        <pc:picChg chg="add mod">
          <ac:chgData name="Hanneke Vink - van Duren" userId="6a363cd0-5fba-4a61-8782-71b0725cc752" providerId="ADAL" clId="{C1894576-52BD-42B9-B63E-64EC12B81DD4}" dt="2024-11-14T19:40:10.859" v="958"/>
          <ac:picMkLst>
            <pc:docMk/>
            <pc:sldMk cId="3974931931" sldId="376"/>
            <ac:picMk id="35" creationId="{E4E8C0ED-F331-03FB-4AFC-486E46A3663F}"/>
          </ac:picMkLst>
        </pc:picChg>
        <pc:picChg chg="add mod">
          <ac:chgData name="Hanneke Vink - van Duren" userId="6a363cd0-5fba-4a61-8782-71b0725cc752" providerId="ADAL" clId="{C1894576-52BD-42B9-B63E-64EC12B81DD4}" dt="2024-11-14T19:40:10.859" v="958"/>
          <ac:picMkLst>
            <pc:docMk/>
            <pc:sldMk cId="3974931931" sldId="376"/>
            <ac:picMk id="38" creationId="{06E46891-7014-7D2B-1622-F5B2AB8FC444}"/>
          </ac:picMkLst>
        </pc:picChg>
        <pc:picChg chg="add mod">
          <ac:chgData name="Hanneke Vink - van Duren" userId="6a363cd0-5fba-4a61-8782-71b0725cc752" providerId="ADAL" clId="{C1894576-52BD-42B9-B63E-64EC12B81DD4}" dt="2024-11-14T19:40:10.859" v="958"/>
          <ac:picMkLst>
            <pc:docMk/>
            <pc:sldMk cId="3974931931" sldId="376"/>
            <ac:picMk id="41" creationId="{AEC7D4D1-7050-1CB4-DB81-F6B58B0E92D4}"/>
          </ac:picMkLst>
        </pc:picChg>
        <pc:picChg chg="add mod">
          <ac:chgData name="Hanneke Vink - van Duren" userId="6a363cd0-5fba-4a61-8782-71b0725cc752" providerId="ADAL" clId="{C1894576-52BD-42B9-B63E-64EC12B81DD4}" dt="2024-11-14T19:40:10.859" v="958"/>
          <ac:picMkLst>
            <pc:docMk/>
            <pc:sldMk cId="3974931931" sldId="376"/>
            <ac:picMk id="44" creationId="{8106240B-5D3D-A739-76CA-C78072AA3633}"/>
          </ac:picMkLst>
        </pc:picChg>
        <pc:picChg chg="add mod">
          <ac:chgData name="Hanneke Vink - van Duren" userId="6a363cd0-5fba-4a61-8782-71b0725cc752" providerId="ADAL" clId="{C1894576-52BD-42B9-B63E-64EC12B81DD4}" dt="2024-11-14T19:40:10.859" v="958"/>
          <ac:picMkLst>
            <pc:docMk/>
            <pc:sldMk cId="3974931931" sldId="376"/>
            <ac:picMk id="47" creationId="{F371CF01-C0EF-2FC7-F10C-A9B52FB79527}"/>
          </ac:picMkLst>
        </pc:picChg>
        <pc:picChg chg="add mod">
          <ac:chgData name="Hanneke Vink - van Duren" userId="6a363cd0-5fba-4a61-8782-71b0725cc752" providerId="ADAL" clId="{C1894576-52BD-42B9-B63E-64EC12B81DD4}" dt="2024-11-14T19:40:10.859" v="958"/>
          <ac:picMkLst>
            <pc:docMk/>
            <pc:sldMk cId="3974931931" sldId="376"/>
            <ac:picMk id="50" creationId="{69B15355-8073-128B-B559-CDE70B63EB5D}"/>
          </ac:picMkLst>
        </pc:picChg>
        <pc:picChg chg="add mod">
          <ac:chgData name="Hanneke Vink - van Duren" userId="6a363cd0-5fba-4a61-8782-71b0725cc752" providerId="ADAL" clId="{C1894576-52BD-42B9-B63E-64EC12B81DD4}" dt="2024-11-14T19:40:10.859" v="958"/>
          <ac:picMkLst>
            <pc:docMk/>
            <pc:sldMk cId="3974931931" sldId="376"/>
            <ac:picMk id="53" creationId="{47FA038D-D920-6C96-D552-D16441BD5A40}"/>
          </ac:picMkLst>
        </pc:picChg>
        <pc:picChg chg="add mod">
          <ac:chgData name="Hanneke Vink - van Duren" userId="6a363cd0-5fba-4a61-8782-71b0725cc752" providerId="ADAL" clId="{C1894576-52BD-42B9-B63E-64EC12B81DD4}" dt="2024-11-14T19:40:10.859" v="958"/>
          <ac:picMkLst>
            <pc:docMk/>
            <pc:sldMk cId="3974931931" sldId="376"/>
            <ac:picMk id="56" creationId="{2158AF12-ACBB-A2CD-5DD3-1641505A2A90}"/>
          </ac:picMkLst>
        </pc:picChg>
      </pc:sldChg>
      <pc:sldChg chg="addSp delSp modSp add mod ord">
        <pc:chgData name="Hanneke Vink - van Duren" userId="6a363cd0-5fba-4a61-8782-71b0725cc752" providerId="ADAL" clId="{C1894576-52BD-42B9-B63E-64EC12B81DD4}" dt="2024-11-20T07:36:51.819" v="983"/>
        <pc:sldMkLst>
          <pc:docMk/>
          <pc:sldMk cId="3691865157" sldId="377"/>
        </pc:sldMkLst>
        <pc:spChg chg="mod">
          <ac:chgData name="Hanneke Vink - van Duren" userId="6a363cd0-5fba-4a61-8782-71b0725cc752" providerId="ADAL" clId="{C1894576-52BD-42B9-B63E-64EC12B81DD4}" dt="2024-11-13T13:45:30.950" v="829" actId="207"/>
          <ac:spMkLst>
            <pc:docMk/>
            <pc:sldMk cId="3691865157" sldId="377"/>
            <ac:spMk id="4" creationId="{2E5F5878-93BA-0E77-B65C-B31C2DAFB6B3}"/>
          </ac:spMkLst>
        </pc:spChg>
        <pc:spChg chg="mod">
          <ac:chgData name="Hanneke Vink - van Duren" userId="6a363cd0-5fba-4a61-8782-71b0725cc752" providerId="ADAL" clId="{C1894576-52BD-42B9-B63E-64EC12B81DD4}" dt="2024-11-13T13:45:26.269" v="828" actId="207"/>
          <ac:spMkLst>
            <pc:docMk/>
            <pc:sldMk cId="3691865157" sldId="377"/>
            <ac:spMk id="5" creationId="{0A23EFB7-5423-304E-646E-34BA6C86100D}"/>
          </ac:spMkLst>
        </pc:spChg>
        <pc:spChg chg="mod">
          <ac:chgData name="Hanneke Vink - van Duren" userId="6a363cd0-5fba-4a61-8782-71b0725cc752" providerId="ADAL" clId="{C1894576-52BD-42B9-B63E-64EC12B81DD4}" dt="2024-11-13T13:45:58.529" v="838" actId="207"/>
          <ac:spMkLst>
            <pc:docMk/>
            <pc:sldMk cId="3691865157" sldId="377"/>
            <ac:spMk id="29" creationId="{325DD96C-24A3-72DF-0E77-A8AC4D7F4F2C}"/>
          </ac:spMkLst>
        </pc:spChg>
        <pc:spChg chg="mod">
          <ac:chgData name="Hanneke Vink - van Duren" userId="6a363cd0-5fba-4a61-8782-71b0725cc752" providerId="ADAL" clId="{C1894576-52BD-42B9-B63E-64EC12B81DD4}" dt="2024-11-13T13:45:56.008" v="837" actId="207"/>
          <ac:spMkLst>
            <pc:docMk/>
            <pc:sldMk cId="3691865157" sldId="377"/>
            <ac:spMk id="30" creationId="{722A1FD5-C656-72C6-C14E-F401D6BB34AE}"/>
          </ac:spMkLst>
        </pc:spChg>
        <pc:spChg chg="mod">
          <ac:chgData name="Hanneke Vink - van Duren" userId="6a363cd0-5fba-4a61-8782-71b0725cc752" providerId="ADAL" clId="{C1894576-52BD-42B9-B63E-64EC12B81DD4}" dt="2024-11-13T13:46:04.181" v="840" actId="207"/>
          <ac:spMkLst>
            <pc:docMk/>
            <pc:sldMk cId="3691865157" sldId="377"/>
            <ac:spMk id="33" creationId="{4CFA84FB-77A8-FA11-653E-FE16FD0B40DB}"/>
          </ac:spMkLst>
        </pc:spChg>
        <pc:spChg chg="mod">
          <ac:chgData name="Hanneke Vink - van Duren" userId="6a363cd0-5fba-4a61-8782-71b0725cc752" providerId="ADAL" clId="{C1894576-52BD-42B9-B63E-64EC12B81DD4}" dt="2024-11-13T13:46:01.473" v="839" actId="207"/>
          <ac:spMkLst>
            <pc:docMk/>
            <pc:sldMk cId="3691865157" sldId="377"/>
            <ac:spMk id="34" creationId="{98490F84-097A-635A-F106-1BA659456920}"/>
          </ac:spMkLst>
        </pc:spChg>
        <pc:spChg chg="mod">
          <ac:chgData name="Hanneke Vink - van Duren" userId="6a363cd0-5fba-4a61-8782-71b0725cc752" providerId="ADAL" clId="{C1894576-52BD-42B9-B63E-64EC12B81DD4}" dt="2024-11-13T13:46:09.953" v="842" actId="207"/>
          <ac:spMkLst>
            <pc:docMk/>
            <pc:sldMk cId="3691865157" sldId="377"/>
            <ac:spMk id="37" creationId="{8AD14F5D-5FAA-83CA-A967-E920AE2099CE}"/>
          </ac:spMkLst>
        </pc:spChg>
        <pc:spChg chg="mod">
          <ac:chgData name="Hanneke Vink - van Duren" userId="6a363cd0-5fba-4a61-8782-71b0725cc752" providerId="ADAL" clId="{C1894576-52BD-42B9-B63E-64EC12B81DD4}" dt="2024-11-13T13:46:07.044" v="841" actId="207"/>
          <ac:spMkLst>
            <pc:docMk/>
            <pc:sldMk cId="3691865157" sldId="377"/>
            <ac:spMk id="38" creationId="{4EEC3824-17BE-8B0A-3748-37BCEED1236A}"/>
          </ac:spMkLst>
        </pc:spChg>
        <pc:picChg chg="add del mod modCrop">
          <ac:chgData name="Hanneke Vink - van Duren" userId="6a363cd0-5fba-4a61-8782-71b0725cc752" providerId="ADAL" clId="{C1894576-52BD-42B9-B63E-64EC12B81DD4}" dt="2024-11-13T13:44:50.687" v="821" actId="478"/>
          <ac:picMkLst>
            <pc:docMk/>
            <pc:sldMk cId="3691865157" sldId="377"/>
            <ac:picMk id="3" creationId="{26A77F7A-1152-73AA-AF4A-A5E5E20FD05F}"/>
          </ac:picMkLst>
        </pc:picChg>
        <pc:picChg chg="add mod">
          <ac:chgData name="Hanneke Vink - van Duren" userId="6a363cd0-5fba-4a61-8782-71b0725cc752" providerId="ADAL" clId="{C1894576-52BD-42B9-B63E-64EC12B81DD4}" dt="2024-11-13T13:45:47.070" v="834" actId="14100"/>
          <ac:picMkLst>
            <pc:docMk/>
            <pc:sldMk cId="3691865157" sldId="377"/>
            <ac:picMk id="7" creationId="{F4DCF91B-654E-7A94-F01A-4E44213224B7}"/>
          </ac:picMkLst>
        </pc:picChg>
        <pc:picChg chg="add mod">
          <ac:chgData name="Hanneke Vink - van Duren" userId="6a363cd0-5fba-4a61-8782-71b0725cc752" providerId="ADAL" clId="{C1894576-52BD-42B9-B63E-64EC12B81DD4}" dt="2024-11-13T13:45:43.741" v="833" actId="14100"/>
          <ac:picMkLst>
            <pc:docMk/>
            <pc:sldMk cId="3691865157" sldId="377"/>
            <ac:picMk id="8" creationId="{134D1D24-5A5D-43ED-E7CC-DDE5EF048648}"/>
          </ac:picMkLst>
        </pc:picChg>
        <pc:picChg chg="add mod">
          <ac:chgData name="Hanneke Vink - van Duren" userId="6a363cd0-5fba-4a61-8782-71b0725cc752" providerId="ADAL" clId="{C1894576-52BD-42B9-B63E-64EC12B81DD4}" dt="2024-11-13T13:46:40.485" v="848" actId="1076"/>
          <ac:picMkLst>
            <pc:docMk/>
            <pc:sldMk cId="3691865157" sldId="377"/>
            <ac:picMk id="9" creationId="{F47A8063-1779-D882-D583-88D3BBF8B318}"/>
          </ac:picMkLst>
        </pc:picChg>
        <pc:picChg chg="add mod">
          <ac:chgData name="Hanneke Vink - van Duren" userId="6a363cd0-5fba-4a61-8782-71b0725cc752" providerId="ADAL" clId="{C1894576-52BD-42B9-B63E-64EC12B81DD4}" dt="2024-11-13T13:46:40.485" v="848" actId="1076"/>
          <ac:picMkLst>
            <pc:docMk/>
            <pc:sldMk cId="3691865157" sldId="377"/>
            <ac:picMk id="10" creationId="{4F9D60E0-1D50-8278-C286-744E17732032}"/>
          </ac:picMkLst>
        </pc:picChg>
        <pc:picChg chg="add mod">
          <ac:chgData name="Hanneke Vink - van Duren" userId="6a363cd0-5fba-4a61-8782-71b0725cc752" providerId="ADAL" clId="{C1894576-52BD-42B9-B63E-64EC12B81DD4}" dt="2024-11-13T13:46:46.120" v="850" actId="1076"/>
          <ac:picMkLst>
            <pc:docMk/>
            <pc:sldMk cId="3691865157" sldId="377"/>
            <ac:picMk id="11" creationId="{663CFF7D-0916-8D7F-7B1F-1ED6754F2FE7}"/>
          </ac:picMkLst>
        </pc:picChg>
        <pc:picChg chg="add mod">
          <ac:chgData name="Hanneke Vink - van Duren" userId="6a363cd0-5fba-4a61-8782-71b0725cc752" providerId="ADAL" clId="{C1894576-52BD-42B9-B63E-64EC12B81DD4}" dt="2024-11-13T13:46:46.120" v="850" actId="1076"/>
          <ac:picMkLst>
            <pc:docMk/>
            <pc:sldMk cId="3691865157" sldId="377"/>
            <ac:picMk id="12" creationId="{6DE696F9-0888-B9F2-5295-FEA541E35D6D}"/>
          </ac:picMkLst>
        </pc:picChg>
        <pc:picChg chg="add mod">
          <ac:chgData name="Hanneke Vink - van Duren" userId="6a363cd0-5fba-4a61-8782-71b0725cc752" providerId="ADAL" clId="{C1894576-52BD-42B9-B63E-64EC12B81DD4}" dt="2024-11-13T13:46:51.353" v="852" actId="1076"/>
          <ac:picMkLst>
            <pc:docMk/>
            <pc:sldMk cId="3691865157" sldId="377"/>
            <ac:picMk id="13" creationId="{EAC09BF0-45B0-F9B1-E0CD-C0DB616A3907}"/>
          </ac:picMkLst>
        </pc:picChg>
        <pc:picChg chg="add mod">
          <ac:chgData name="Hanneke Vink - van Duren" userId="6a363cd0-5fba-4a61-8782-71b0725cc752" providerId="ADAL" clId="{C1894576-52BD-42B9-B63E-64EC12B81DD4}" dt="2024-11-13T13:46:51.353" v="852" actId="1076"/>
          <ac:picMkLst>
            <pc:docMk/>
            <pc:sldMk cId="3691865157" sldId="377"/>
            <ac:picMk id="14" creationId="{29C700B3-267D-5BBF-D99E-886045D7F2F6}"/>
          </ac:picMkLst>
        </pc:picChg>
        <pc:picChg chg="del">
          <ac:chgData name="Hanneke Vink - van Duren" userId="6a363cd0-5fba-4a61-8782-71b0725cc752" providerId="ADAL" clId="{C1894576-52BD-42B9-B63E-64EC12B81DD4}" dt="2024-11-13T13:43:35.320" v="814" actId="478"/>
          <ac:picMkLst>
            <pc:docMk/>
            <pc:sldMk cId="3691865157" sldId="377"/>
            <ac:picMk id="27" creationId="{3C2E094F-0FAC-6850-4909-A855981FD405}"/>
          </ac:picMkLst>
        </pc:picChg>
        <pc:picChg chg="del">
          <ac:chgData name="Hanneke Vink - van Duren" userId="6a363cd0-5fba-4a61-8782-71b0725cc752" providerId="ADAL" clId="{C1894576-52BD-42B9-B63E-64EC12B81DD4}" dt="2024-11-13T13:45:33.206" v="830" actId="478"/>
          <ac:picMkLst>
            <pc:docMk/>
            <pc:sldMk cId="3691865157" sldId="377"/>
            <ac:picMk id="28" creationId="{4A7F631A-188F-69D5-ED3D-B61D64BD21BF}"/>
          </ac:picMkLst>
        </pc:picChg>
        <pc:picChg chg="del">
          <ac:chgData name="Hanneke Vink - van Duren" userId="6a363cd0-5fba-4a61-8782-71b0725cc752" providerId="ADAL" clId="{C1894576-52BD-42B9-B63E-64EC12B81DD4}" dt="2024-11-13T13:45:51.186" v="836" actId="478"/>
          <ac:picMkLst>
            <pc:docMk/>
            <pc:sldMk cId="3691865157" sldId="377"/>
            <ac:picMk id="31" creationId="{D382ED89-F4A8-0B44-77C5-96FA4FB7A5DF}"/>
          </ac:picMkLst>
        </pc:picChg>
        <pc:picChg chg="del">
          <ac:chgData name="Hanneke Vink - van Duren" userId="6a363cd0-5fba-4a61-8782-71b0725cc752" providerId="ADAL" clId="{C1894576-52BD-42B9-B63E-64EC12B81DD4}" dt="2024-11-13T13:45:49.943" v="835" actId="478"/>
          <ac:picMkLst>
            <pc:docMk/>
            <pc:sldMk cId="3691865157" sldId="377"/>
            <ac:picMk id="32" creationId="{55E89EF9-AE6F-2500-D1AB-0C673F7CE34B}"/>
          </ac:picMkLst>
        </pc:picChg>
        <pc:picChg chg="del">
          <ac:chgData name="Hanneke Vink - van Duren" userId="6a363cd0-5fba-4a61-8782-71b0725cc752" providerId="ADAL" clId="{C1894576-52BD-42B9-B63E-64EC12B81DD4}" dt="2024-11-13T13:46:13.105" v="844" actId="478"/>
          <ac:picMkLst>
            <pc:docMk/>
            <pc:sldMk cId="3691865157" sldId="377"/>
            <ac:picMk id="35" creationId="{71BC0B2D-8CFC-07F7-91FB-379EE7E37FCA}"/>
          </ac:picMkLst>
        </pc:picChg>
        <pc:picChg chg="del">
          <ac:chgData name="Hanneke Vink - van Duren" userId="6a363cd0-5fba-4a61-8782-71b0725cc752" providerId="ADAL" clId="{C1894576-52BD-42B9-B63E-64EC12B81DD4}" dt="2024-11-13T13:46:11.857" v="843" actId="478"/>
          <ac:picMkLst>
            <pc:docMk/>
            <pc:sldMk cId="3691865157" sldId="377"/>
            <ac:picMk id="36" creationId="{E591819C-EC30-825C-30DC-43622E5B5116}"/>
          </ac:picMkLst>
        </pc:picChg>
        <pc:picChg chg="del">
          <ac:chgData name="Hanneke Vink - van Duren" userId="6a363cd0-5fba-4a61-8782-71b0725cc752" providerId="ADAL" clId="{C1894576-52BD-42B9-B63E-64EC12B81DD4}" dt="2024-11-13T13:46:15.962" v="846" actId="478"/>
          <ac:picMkLst>
            <pc:docMk/>
            <pc:sldMk cId="3691865157" sldId="377"/>
            <ac:picMk id="39" creationId="{31B7B901-1B37-3B93-B269-8909C9CC1BB6}"/>
          </ac:picMkLst>
        </pc:picChg>
        <pc:picChg chg="del">
          <ac:chgData name="Hanneke Vink - van Duren" userId="6a363cd0-5fba-4a61-8782-71b0725cc752" providerId="ADAL" clId="{C1894576-52BD-42B9-B63E-64EC12B81DD4}" dt="2024-11-13T13:46:14.466" v="845" actId="478"/>
          <ac:picMkLst>
            <pc:docMk/>
            <pc:sldMk cId="3691865157" sldId="377"/>
            <ac:picMk id="40" creationId="{A36BA194-A740-3341-1154-AD13670DD5D6}"/>
          </ac:picMkLst>
        </pc:picChg>
      </pc:sldChg>
      <pc:sldChg chg="add del">
        <pc:chgData name="Hanneke Vink - van Duren" userId="6a363cd0-5fba-4a61-8782-71b0725cc752" providerId="ADAL" clId="{C1894576-52BD-42B9-B63E-64EC12B81DD4}" dt="2024-11-20T07:37:30.031" v="987" actId="47"/>
        <pc:sldMkLst>
          <pc:docMk/>
          <pc:sldMk cId="707382310" sldId="378"/>
        </pc:sldMkLst>
      </pc:sldChg>
      <pc:sldChg chg="addSp delSp modSp add del mod ord">
        <pc:chgData name="Hanneke Vink - van Duren" userId="6a363cd0-5fba-4a61-8782-71b0725cc752" providerId="ADAL" clId="{C1894576-52BD-42B9-B63E-64EC12B81DD4}" dt="2024-11-20T07:37:11.111" v="985" actId="47"/>
        <pc:sldMkLst>
          <pc:docMk/>
          <pc:sldMk cId="4204113054" sldId="378"/>
        </pc:sldMkLst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2" creationId="{06A49251-2130-F7FC-4B13-8BB40AF961C0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3" creationId="{BECBC1C4-D7E2-29CC-B48D-B306E28121FA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5" creationId="{2B315850-371E-258F-2BAA-EAC71E04CB0D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6" creationId="{F6004CFF-9584-046D-5C36-38CC97A3C0B3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8" creationId="{DA28675A-2442-7AF8-3B6B-7A2A79EE0B12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9" creationId="{2D510180-C300-CC84-AA34-A79170B7FC85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10" creationId="{9B8F5C68-A821-C1D6-5A0F-66929E9AC5CF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12" creationId="{A50C80CF-AB38-AF96-972F-7D058874FF54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13" creationId="{BC549992-5378-7885-A1FE-B78DE2A8CD03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14" creationId="{F971C693-463F-FDA2-52C9-68A11809D76D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16" creationId="{DEC7E077-FC81-D712-2D77-28C7A3B4F64D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17" creationId="{EFE6F3A8-7133-E5CF-5ECD-EF61E3ABD3B9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18" creationId="{4BEB2A8C-083F-4787-9C51-3D4AE887E2C2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19" creationId="{D5A807FA-1809-B773-A0C6-15D08F03838F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21" creationId="{048C9323-14F5-268B-E69F-B620D9D3BE63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22" creationId="{15E5C58D-1AA4-FD6A-8623-EB520DA61E53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24" creationId="{6EE9A017-91A6-9DA8-E3EB-6F6122F8A08C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25" creationId="{7288673F-8419-B6E8-62E7-3F170B23D1C1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26" creationId="{35781E5E-7C24-A32F-F450-4EAC0A70DF78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28" creationId="{5D819489-958C-2850-E8BF-A284F05FD624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29" creationId="{813DF38F-F9A5-DE0A-A943-0744F94FC461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30" creationId="{18C19FF9-41B0-99F3-8056-C2112ACF77F9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32" creationId="{F70DD1DF-BF83-F0C8-B676-7421AE135295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33" creationId="{BC33C63A-EFE3-CE06-F7D1-65C6C465FAB7}"/>
          </ac:spMkLst>
        </pc:spChg>
        <pc:spChg chg="add del mod">
          <ac:chgData name="Hanneke Vink - van Duren" userId="6a363cd0-5fba-4a61-8782-71b0725cc752" providerId="ADAL" clId="{C1894576-52BD-42B9-B63E-64EC12B81DD4}" dt="2024-11-14T19:40:17.026" v="959" actId="478"/>
          <ac:spMkLst>
            <pc:docMk/>
            <pc:sldMk cId="4204113054" sldId="378"/>
            <ac:spMk id="34" creationId="{A3AC0A49-20A2-CC98-A0D0-20646204C990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36" creationId="{D0985448-B79C-329A-89B2-CFF582E90E58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37" creationId="{C92A8676-2D42-0D8E-8BFF-8EFEF16B6A77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39" creationId="{AB67218A-A55A-00F7-E26E-7298017E3BB1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40" creationId="{7089EE10-A2A8-7D06-4E10-AB7ADC2C7BBD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42" creationId="{2A3B4E68-801B-DE73-B36F-739498F6DE47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43" creationId="{80556D7E-F584-47DE-4921-3C1B952ED512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45" creationId="{8A5CE8AA-15B8-892E-319F-2A74E142E6BC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46" creationId="{23736FD2-ACF3-7476-01C1-B8F40C881A21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48" creationId="{144A1299-DEE5-75F9-4436-C35943D95830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49" creationId="{E75B5D27-DFB9-7E9F-ED4A-AFB688E1857B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51" creationId="{9D02D214-81AA-7A20-E4E1-F815B85B60DD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52" creationId="{D8E87DEB-9A5A-ED89-5FCB-A5D4611CA38C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54" creationId="{7EE09EFC-B0F3-8AAE-B2B3-B7447821C141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55" creationId="{1DAE04C6-BEFB-AF48-98EA-B75DAF953311}"/>
          </ac:spMkLst>
        </pc:spChg>
        <pc:spChg chg="add mod">
          <ac:chgData name="Hanneke Vink - van Duren" userId="6a363cd0-5fba-4a61-8782-71b0725cc752" providerId="ADAL" clId="{C1894576-52BD-42B9-B63E-64EC12B81DD4}" dt="2024-11-14T19:40:17.906" v="960"/>
          <ac:spMkLst>
            <pc:docMk/>
            <pc:sldMk cId="4204113054" sldId="378"/>
            <ac:spMk id="57" creationId="{92870891-068C-0ADF-1239-3AC88E262445}"/>
          </ac:spMkLst>
        </pc:spChg>
        <pc:picChg chg="del">
          <ac:chgData name="Hanneke Vink - van Duren" userId="6a363cd0-5fba-4a61-8782-71b0725cc752" providerId="ADAL" clId="{C1894576-52BD-42B9-B63E-64EC12B81DD4}" dt="2024-11-14T19:07:15.151" v="896" actId="478"/>
          <ac:picMkLst>
            <pc:docMk/>
            <pc:sldMk cId="4204113054" sldId="378"/>
            <ac:picMk id="3" creationId="{2A7D45C0-B537-9E34-55E7-D4B0117C4726}"/>
          </ac:picMkLst>
        </pc:picChg>
        <pc:picChg chg="add del mod">
          <ac:chgData name="Hanneke Vink - van Duren" userId="6a363cd0-5fba-4a61-8782-71b0725cc752" providerId="ADAL" clId="{C1894576-52BD-42B9-B63E-64EC12B81DD4}" dt="2024-11-14T19:40:17.026" v="959" actId="478"/>
          <ac:picMkLst>
            <pc:docMk/>
            <pc:sldMk cId="4204113054" sldId="378"/>
            <ac:picMk id="4" creationId="{5070CB3B-2BC7-8609-3566-E8912F07095D}"/>
          </ac:picMkLst>
        </pc:picChg>
        <pc:picChg chg="add del mod">
          <ac:chgData name="Hanneke Vink - van Duren" userId="6a363cd0-5fba-4a61-8782-71b0725cc752" providerId="ADAL" clId="{C1894576-52BD-42B9-B63E-64EC12B81DD4}" dt="2024-11-14T19:40:17.026" v="959" actId="478"/>
          <ac:picMkLst>
            <pc:docMk/>
            <pc:sldMk cId="4204113054" sldId="378"/>
            <ac:picMk id="7" creationId="{BC021457-3020-2FC9-5486-EC6A7BC34975}"/>
          </ac:picMkLst>
        </pc:picChg>
        <pc:picChg chg="add del mod">
          <ac:chgData name="Hanneke Vink - van Duren" userId="6a363cd0-5fba-4a61-8782-71b0725cc752" providerId="ADAL" clId="{C1894576-52BD-42B9-B63E-64EC12B81DD4}" dt="2024-11-14T19:40:17.026" v="959" actId="478"/>
          <ac:picMkLst>
            <pc:docMk/>
            <pc:sldMk cId="4204113054" sldId="378"/>
            <ac:picMk id="11" creationId="{8FF0CAAF-AEB5-B9FC-D530-DC2F765B7397}"/>
          </ac:picMkLst>
        </pc:picChg>
        <pc:picChg chg="add del mod">
          <ac:chgData name="Hanneke Vink - van Duren" userId="6a363cd0-5fba-4a61-8782-71b0725cc752" providerId="ADAL" clId="{C1894576-52BD-42B9-B63E-64EC12B81DD4}" dt="2024-11-14T19:40:17.026" v="959" actId="478"/>
          <ac:picMkLst>
            <pc:docMk/>
            <pc:sldMk cId="4204113054" sldId="378"/>
            <ac:picMk id="15" creationId="{2FAB31F3-462F-18DE-DA15-E79E4DFA26B1}"/>
          </ac:picMkLst>
        </pc:picChg>
        <pc:picChg chg="add del mod">
          <ac:chgData name="Hanneke Vink - van Duren" userId="6a363cd0-5fba-4a61-8782-71b0725cc752" providerId="ADAL" clId="{C1894576-52BD-42B9-B63E-64EC12B81DD4}" dt="2024-11-14T19:40:17.026" v="959" actId="478"/>
          <ac:picMkLst>
            <pc:docMk/>
            <pc:sldMk cId="4204113054" sldId="378"/>
            <ac:picMk id="20" creationId="{4C8D0A0B-0D7D-C829-9C88-9B21BB07CBAB}"/>
          </ac:picMkLst>
        </pc:picChg>
        <pc:picChg chg="add del mod">
          <ac:chgData name="Hanneke Vink - van Duren" userId="6a363cd0-5fba-4a61-8782-71b0725cc752" providerId="ADAL" clId="{C1894576-52BD-42B9-B63E-64EC12B81DD4}" dt="2024-11-14T19:40:17.026" v="959" actId="478"/>
          <ac:picMkLst>
            <pc:docMk/>
            <pc:sldMk cId="4204113054" sldId="378"/>
            <ac:picMk id="23" creationId="{6F1FBCF4-3EAC-5641-E7DB-DEFBC941B9BD}"/>
          </ac:picMkLst>
        </pc:picChg>
        <pc:picChg chg="add del mod">
          <ac:chgData name="Hanneke Vink - van Duren" userId="6a363cd0-5fba-4a61-8782-71b0725cc752" providerId="ADAL" clId="{C1894576-52BD-42B9-B63E-64EC12B81DD4}" dt="2024-11-14T19:40:17.026" v="959" actId="478"/>
          <ac:picMkLst>
            <pc:docMk/>
            <pc:sldMk cId="4204113054" sldId="378"/>
            <ac:picMk id="27" creationId="{A4ADF0A2-3663-6DBA-AFB6-ED76C2B0799E}"/>
          </ac:picMkLst>
        </pc:picChg>
        <pc:picChg chg="add del mod">
          <ac:chgData name="Hanneke Vink - van Duren" userId="6a363cd0-5fba-4a61-8782-71b0725cc752" providerId="ADAL" clId="{C1894576-52BD-42B9-B63E-64EC12B81DD4}" dt="2024-11-14T19:40:17.026" v="959" actId="478"/>
          <ac:picMkLst>
            <pc:docMk/>
            <pc:sldMk cId="4204113054" sldId="378"/>
            <ac:picMk id="31" creationId="{D86A4532-4BAD-CE72-ABAB-D077EA16A89D}"/>
          </ac:picMkLst>
        </pc:picChg>
        <pc:picChg chg="add mod">
          <ac:chgData name="Hanneke Vink - van Duren" userId="6a363cd0-5fba-4a61-8782-71b0725cc752" providerId="ADAL" clId="{C1894576-52BD-42B9-B63E-64EC12B81DD4}" dt="2024-11-14T19:40:17.906" v="960"/>
          <ac:picMkLst>
            <pc:docMk/>
            <pc:sldMk cId="4204113054" sldId="378"/>
            <ac:picMk id="35" creationId="{850FC946-DFEB-C42C-EDFA-43A9C7E56342}"/>
          </ac:picMkLst>
        </pc:picChg>
        <pc:picChg chg="add mod">
          <ac:chgData name="Hanneke Vink - van Duren" userId="6a363cd0-5fba-4a61-8782-71b0725cc752" providerId="ADAL" clId="{C1894576-52BD-42B9-B63E-64EC12B81DD4}" dt="2024-11-14T19:40:17.906" v="960"/>
          <ac:picMkLst>
            <pc:docMk/>
            <pc:sldMk cId="4204113054" sldId="378"/>
            <ac:picMk id="38" creationId="{74232237-429E-8FC1-1A40-569B6642DB11}"/>
          </ac:picMkLst>
        </pc:picChg>
        <pc:picChg chg="add mod">
          <ac:chgData name="Hanneke Vink - van Duren" userId="6a363cd0-5fba-4a61-8782-71b0725cc752" providerId="ADAL" clId="{C1894576-52BD-42B9-B63E-64EC12B81DD4}" dt="2024-11-14T19:40:17.906" v="960"/>
          <ac:picMkLst>
            <pc:docMk/>
            <pc:sldMk cId="4204113054" sldId="378"/>
            <ac:picMk id="41" creationId="{E9C550E9-986C-D6F3-B8CF-5E2BAA3820AA}"/>
          </ac:picMkLst>
        </pc:picChg>
        <pc:picChg chg="add mod">
          <ac:chgData name="Hanneke Vink - van Duren" userId="6a363cd0-5fba-4a61-8782-71b0725cc752" providerId="ADAL" clId="{C1894576-52BD-42B9-B63E-64EC12B81DD4}" dt="2024-11-14T19:40:17.906" v="960"/>
          <ac:picMkLst>
            <pc:docMk/>
            <pc:sldMk cId="4204113054" sldId="378"/>
            <ac:picMk id="44" creationId="{A7B8792B-C5A8-99AF-2112-57071B89A677}"/>
          </ac:picMkLst>
        </pc:picChg>
        <pc:picChg chg="add mod">
          <ac:chgData name="Hanneke Vink - van Duren" userId="6a363cd0-5fba-4a61-8782-71b0725cc752" providerId="ADAL" clId="{C1894576-52BD-42B9-B63E-64EC12B81DD4}" dt="2024-11-14T19:40:17.906" v="960"/>
          <ac:picMkLst>
            <pc:docMk/>
            <pc:sldMk cId="4204113054" sldId="378"/>
            <ac:picMk id="47" creationId="{1010D286-56AB-12AF-6FDA-1051E63E7EE0}"/>
          </ac:picMkLst>
        </pc:picChg>
        <pc:picChg chg="add mod">
          <ac:chgData name="Hanneke Vink - van Duren" userId="6a363cd0-5fba-4a61-8782-71b0725cc752" providerId="ADAL" clId="{C1894576-52BD-42B9-B63E-64EC12B81DD4}" dt="2024-11-14T19:40:17.906" v="960"/>
          <ac:picMkLst>
            <pc:docMk/>
            <pc:sldMk cId="4204113054" sldId="378"/>
            <ac:picMk id="50" creationId="{C0526328-A7F6-4CDE-6747-3027E5EEAA64}"/>
          </ac:picMkLst>
        </pc:picChg>
        <pc:picChg chg="add mod">
          <ac:chgData name="Hanneke Vink - van Duren" userId="6a363cd0-5fba-4a61-8782-71b0725cc752" providerId="ADAL" clId="{C1894576-52BD-42B9-B63E-64EC12B81DD4}" dt="2024-11-14T19:40:17.906" v="960"/>
          <ac:picMkLst>
            <pc:docMk/>
            <pc:sldMk cId="4204113054" sldId="378"/>
            <ac:picMk id="53" creationId="{78AC1BDB-5D36-A131-8BF4-954C7EA12889}"/>
          </ac:picMkLst>
        </pc:picChg>
        <pc:picChg chg="add mod">
          <ac:chgData name="Hanneke Vink - van Duren" userId="6a363cd0-5fba-4a61-8782-71b0725cc752" providerId="ADAL" clId="{C1894576-52BD-42B9-B63E-64EC12B81DD4}" dt="2024-11-14T19:40:17.906" v="960"/>
          <ac:picMkLst>
            <pc:docMk/>
            <pc:sldMk cId="4204113054" sldId="378"/>
            <ac:picMk id="56" creationId="{4C52F506-1A29-AD7E-8E1D-A390447FCB57}"/>
          </ac:picMkLst>
        </pc:picChg>
      </pc:sldChg>
      <pc:sldChg chg="add del ord">
        <pc:chgData name="Hanneke Vink - van Duren" userId="6a363cd0-5fba-4a61-8782-71b0725cc752" providerId="ADAL" clId="{C1894576-52BD-42B9-B63E-64EC12B81DD4}" dt="2024-11-20T07:37:11.111" v="985" actId="47"/>
        <pc:sldMkLst>
          <pc:docMk/>
          <pc:sldMk cId="3032743327" sldId="379"/>
        </pc:sldMkLst>
      </pc:sldChg>
      <pc:sldChg chg="add">
        <pc:chgData name="Hanneke Vink - van Duren" userId="6a363cd0-5fba-4a61-8782-71b0725cc752" providerId="ADAL" clId="{C1894576-52BD-42B9-B63E-64EC12B81DD4}" dt="2024-11-20T07:37:25.127" v="986"/>
        <pc:sldMkLst>
          <pc:docMk/>
          <pc:sldMk cId="3860993908" sldId="379"/>
        </pc:sldMkLst>
      </pc:sldChg>
      <pc:sldChg chg="add">
        <pc:chgData name="Hanneke Vink - van Duren" userId="6a363cd0-5fba-4a61-8782-71b0725cc752" providerId="ADAL" clId="{C1894576-52BD-42B9-B63E-64EC12B81DD4}" dt="2024-11-20T07:37:25.127" v="986"/>
        <pc:sldMkLst>
          <pc:docMk/>
          <pc:sldMk cId="560622582" sldId="380"/>
        </pc:sldMkLst>
      </pc:sldChg>
      <pc:sldChg chg="addSp delSp modSp new mod">
        <pc:chgData name="Hanneke Vink - van Duren" userId="6a363cd0-5fba-4a61-8782-71b0725cc752" providerId="ADAL" clId="{C1894576-52BD-42B9-B63E-64EC12B81DD4}" dt="2024-11-20T07:39:44.072" v="996" actId="478"/>
        <pc:sldMkLst>
          <pc:docMk/>
          <pc:sldMk cId="52543924" sldId="381"/>
        </pc:sldMkLst>
        <pc:spChg chg="del">
          <ac:chgData name="Hanneke Vink - van Duren" userId="6a363cd0-5fba-4a61-8782-71b0725cc752" providerId="ADAL" clId="{C1894576-52BD-42B9-B63E-64EC12B81DD4}" dt="2024-11-20T07:39:41.830" v="995" actId="478"/>
          <ac:spMkLst>
            <pc:docMk/>
            <pc:sldMk cId="52543924" sldId="381"/>
            <ac:spMk id="2" creationId="{A6C013A9-357D-6383-F761-68BB8AF92D0D}"/>
          </ac:spMkLst>
        </pc:spChg>
        <pc:spChg chg="add del">
          <ac:chgData name="Hanneke Vink - van Duren" userId="6a363cd0-5fba-4a61-8782-71b0725cc752" providerId="ADAL" clId="{C1894576-52BD-42B9-B63E-64EC12B81DD4}" dt="2024-11-20T07:39:44.072" v="996" actId="478"/>
          <ac:spMkLst>
            <pc:docMk/>
            <pc:sldMk cId="52543924" sldId="381"/>
            <ac:spMk id="3" creationId="{0D5C133F-7820-073C-F418-4FC6D0E16499}"/>
          </ac:spMkLst>
        </pc:spChg>
        <pc:graphicFrameChg chg="add mod">
          <ac:chgData name="Hanneke Vink - van Duren" userId="6a363cd0-5fba-4a61-8782-71b0725cc752" providerId="ADAL" clId="{C1894576-52BD-42B9-B63E-64EC12B81DD4}" dt="2024-11-20T07:38:27.900" v="990"/>
          <ac:graphicFrameMkLst>
            <pc:docMk/>
            <pc:sldMk cId="52543924" sldId="381"/>
            <ac:graphicFrameMk id="4" creationId="{A7CA983C-7DA7-DD3D-28BB-8BD9F4BAB413}"/>
          </ac:graphicFrameMkLst>
        </pc:graphicFrameChg>
        <pc:graphicFrameChg chg="add mod">
          <ac:chgData name="Hanneke Vink - van Duren" userId="6a363cd0-5fba-4a61-8782-71b0725cc752" providerId="ADAL" clId="{C1894576-52BD-42B9-B63E-64EC12B81DD4}" dt="2024-11-20T07:38:52.886" v="992"/>
          <ac:graphicFrameMkLst>
            <pc:docMk/>
            <pc:sldMk cId="52543924" sldId="381"/>
            <ac:graphicFrameMk id="5" creationId="{54AD7B37-E7E1-42A7-1528-F01D5306F8DD}"/>
          </ac:graphicFrameMkLst>
        </pc:graphicFrameChg>
        <pc:picChg chg="add mod">
          <ac:chgData name="Hanneke Vink - van Duren" userId="6a363cd0-5fba-4a61-8782-71b0725cc752" providerId="ADAL" clId="{C1894576-52BD-42B9-B63E-64EC12B81DD4}" dt="2024-11-20T07:39:34.084" v="994" actId="1076"/>
          <ac:picMkLst>
            <pc:docMk/>
            <pc:sldMk cId="52543924" sldId="381"/>
            <ac:picMk id="6" creationId="{0806492A-CB98-816B-DF56-CDF9A2651BF1}"/>
          </ac:picMkLst>
        </pc:picChg>
        <pc:picChg chg="add mod">
          <ac:chgData name="Hanneke Vink - van Duren" userId="6a363cd0-5fba-4a61-8782-71b0725cc752" providerId="ADAL" clId="{C1894576-52BD-42B9-B63E-64EC12B81DD4}" dt="2024-11-20T07:38:27.900" v="990"/>
          <ac:picMkLst>
            <pc:docMk/>
            <pc:sldMk cId="52543924" sldId="381"/>
            <ac:picMk id="1025" creationId="{62F83476-D4DD-458A-23D3-43F27786959B}"/>
          </ac:picMkLst>
        </pc:picChg>
        <pc:picChg chg="add mod">
          <ac:chgData name="Hanneke Vink - van Duren" userId="6a363cd0-5fba-4a61-8782-71b0725cc752" providerId="ADAL" clId="{C1894576-52BD-42B9-B63E-64EC12B81DD4}" dt="2024-11-20T07:38:52.886" v="992"/>
          <ac:picMkLst>
            <pc:docMk/>
            <pc:sldMk cId="52543924" sldId="381"/>
            <ac:picMk id="1026" creationId="{0DA99D1D-55CE-EB46-07A3-6DD707D1098D}"/>
          </ac:picMkLst>
        </pc:picChg>
      </pc:sldChg>
      <pc:sldChg chg="modSp add mod">
        <pc:chgData name="Hanneke Vink - van Duren" userId="6a363cd0-5fba-4a61-8782-71b0725cc752" providerId="ADAL" clId="{C1894576-52BD-42B9-B63E-64EC12B81DD4}" dt="2024-11-20T07:44:33.633" v="1240" actId="20577"/>
        <pc:sldMkLst>
          <pc:docMk/>
          <pc:sldMk cId="1377273773" sldId="382"/>
        </pc:sldMkLst>
        <pc:spChg chg="mod">
          <ac:chgData name="Hanneke Vink - van Duren" userId="6a363cd0-5fba-4a61-8782-71b0725cc752" providerId="ADAL" clId="{C1894576-52BD-42B9-B63E-64EC12B81DD4}" dt="2024-11-20T07:42:54.481" v="1111" actId="20577"/>
          <ac:spMkLst>
            <pc:docMk/>
            <pc:sldMk cId="1377273773" sldId="382"/>
            <ac:spMk id="14" creationId="{A45A8A8E-07C9-AA52-9600-9926C7CE4CAE}"/>
          </ac:spMkLst>
        </pc:spChg>
        <pc:spChg chg="mod">
          <ac:chgData name="Hanneke Vink - van Duren" userId="6a363cd0-5fba-4a61-8782-71b0725cc752" providerId="ADAL" clId="{C1894576-52BD-42B9-B63E-64EC12B81DD4}" dt="2024-11-20T07:41:41.354" v="1022" actId="20577"/>
          <ac:spMkLst>
            <pc:docMk/>
            <pc:sldMk cId="1377273773" sldId="382"/>
            <ac:spMk id="21" creationId="{72890F8D-1905-8631-DCFB-9411F9C7D092}"/>
          </ac:spMkLst>
        </pc:spChg>
        <pc:spChg chg="mod">
          <ac:chgData name="Hanneke Vink - van Duren" userId="6a363cd0-5fba-4a61-8782-71b0725cc752" providerId="ADAL" clId="{C1894576-52BD-42B9-B63E-64EC12B81DD4}" dt="2024-11-20T07:42:30.068" v="1079" actId="20577"/>
          <ac:spMkLst>
            <pc:docMk/>
            <pc:sldMk cId="1377273773" sldId="382"/>
            <ac:spMk id="24" creationId="{2A201CC3-1BB2-09EA-B4E9-D0C74B22D19D}"/>
          </ac:spMkLst>
        </pc:spChg>
        <pc:spChg chg="mod">
          <ac:chgData name="Hanneke Vink - van Duren" userId="6a363cd0-5fba-4a61-8782-71b0725cc752" providerId="ADAL" clId="{C1894576-52BD-42B9-B63E-64EC12B81DD4}" dt="2024-11-20T07:42:10.276" v="1059" actId="20577"/>
          <ac:spMkLst>
            <pc:docMk/>
            <pc:sldMk cId="1377273773" sldId="382"/>
            <ac:spMk id="27" creationId="{0ED004BF-B887-34B9-9C4E-31C948303F0E}"/>
          </ac:spMkLst>
        </pc:spChg>
        <pc:spChg chg="mod">
          <ac:chgData name="Hanneke Vink - van Duren" userId="6a363cd0-5fba-4a61-8782-71b0725cc752" providerId="ADAL" clId="{C1894576-52BD-42B9-B63E-64EC12B81DD4}" dt="2024-11-20T07:44:00.271" v="1204" actId="20577"/>
          <ac:spMkLst>
            <pc:docMk/>
            <pc:sldMk cId="1377273773" sldId="382"/>
            <ac:spMk id="30" creationId="{2F26B046-7F7F-9B8D-9019-1E5CEE9DE071}"/>
          </ac:spMkLst>
        </pc:spChg>
        <pc:spChg chg="mod">
          <ac:chgData name="Hanneke Vink - van Duren" userId="6a363cd0-5fba-4a61-8782-71b0725cc752" providerId="ADAL" clId="{C1894576-52BD-42B9-B63E-64EC12B81DD4}" dt="2024-11-20T07:43:22.477" v="1133" actId="113"/>
          <ac:spMkLst>
            <pc:docMk/>
            <pc:sldMk cId="1377273773" sldId="382"/>
            <ac:spMk id="33" creationId="{565F3DA7-03D9-C49D-AB6C-E578F04CEE93}"/>
          </ac:spMkLst>
        </pc:spChg>
        <pc:spChg chg="mod">
          <ac:chgData name="Hanneke Vink - van Duren" userId="6a363cd0-5fba-4a61-8782-71b0725cc752" providerId="ADAL" clId="{C1894576-52BD-42B9-B63E-64EC12B81DD4}" dt="2024-11-20T07:44:33.633" v="1240" actId="20577"/>
          <ac:spMkLst>
            <pc:docMk/>
            <pc:sldMk cId="1377273773" sldId="382"/>
            <ac:spMk id="36" creationId="{90B7D66D-BB44-4A9A-594C-518245B7F545}"/>
          </ac:spMkLst>
        </pc:spChg>
        <pc:spChg chg="mod">
          <ac:chgData name="Hanneke Vink - van Duren" userId="6a363cd0-5fba-4a61-8782-71b0725cc752" providerId="ADAL" clId="{C1894576-52BD-42B9-B63E-64EC12B81DD4}" dt="2024-11-20T07:44:18.218" v="1221" actId="20577"/>
          <ac:spMkLst>
            <pc:docMk/>
            <pc:sldMk cId="1377273773" sldId="382"/>
            <ac:spMk id="39" creationId="{2578EC0D-D9F1-F88B-1E5E-1D4C7D9695E3}"/>
          </ac:spMkLst>
        </pc:spChg>
      </pc:sldChg>
      <pc:sldChg chg="modSp add mod">
        <pc:chgData name="Hanneke Vink - van Duren" userId="6a363cd0-5fba-4a61-8782-71b0725cc752" providerId="ADAL" clId="{C1894576-52BD-42B9-B63E-64EC12B81DD4}" dt="2024-11-20T07:47:07.612" v="1423" actId="20577"/>
        <pc:sldMkLst>
          <pc:docMk/>
          <pc:sldMk cId="3611805250" sldId="383"/>
        </pc:sldMkLst>
        <pc:spChg chg="mod">
          <ac:chgData name="Hanneke Vink - van Duren" userId="6a363cd0-5fba-4a61-8782-71b0725cc752" providerId="ADAL" clId="{C1894576-52BD-42B9-B63E-64EC12B81DD4}" dt="2024-11-20T07:45:15.538" v="1280" actId="113"/>
          <ac:spMkLst>
            <pc:docMk/>
            <pc:sldMk cId="3611805250" sldId="383"/>
            <ac:spMk id="12" creationId="{D1E6D841-EA1E-F4E6-6214-E73DBBCD2ECE}"/>
          </ac:spMkLst>
        </pc:spChg>
        <pc:spChg chg="mod">
          <ac:chgData name="Hanneke Vink - van Duren" userId="6a363cd0-5fba-4a61-8782-71b0725cc752" providerId="ADAL" clId="{C1894576-52BD-42B9-B63E-64EC12B81DD4}" dt="2024-11-20T07:44:54.498" v="1260" actId="113"/>
          <ac:spMkLst>
            <pc:docMk/>
            <pc:sldMk cId="3611805250" sldId="383"/>
            <ac:spMk id="15" creationId="{99772CBA-C286-2B89-B761-FEC618766E07}"/>
          </ac:spMkLst>
        </pc:spChg>
        <pc:spChg chg="mod">
          <ac:chgData name="Hanneke Vink - van Duren" userId="6a363cd0-5fba-4a61-8782-71b0725cc752" providerId="ADAL" clId="{C1894576-52BD-42B9-B63E-64EC12B81DD4}" dt="2024-11-20T07:45:35.793" v="1308" actId="20577"/>
          <ac:spMkLst>
            <pc:docMk/>
            <pc:sldMk cId="3611805250" sldId="383"/>
            <ac:spMk id="18" creationId="{02C8D16C-6533-7F86-F7C0-842B1B365D47}"/>
          </ac:spMkLst>
        </pc:spChg>
        <pc:spChg chg="mod">
          <ac:chgData name="Hanneke Vink - van Duren" userId="6a363cd0-5fba-4a61-8782-71b0725cc752" providerId="ADAL" clId="{C1894576-52BD-42B9-B63E-64EC12B81DD4}" dt="2024-11-20T07:45:58.244" v="1328" actId="20577"/>
          <ac:spMkLst>
            <pc:docMk/>
            <pc:sldMk cId="3611805250" sldId="383"/>
            <ac:spMk id="21" creationId="{DE0567EA-92AA-AFA8-D8E9-B540F8C6C6B7}"/>
          </ac:spMkLst>
        </pc:spChg>
        <pc:spChg chg="mod">
          <ac:chgData name="Hanneke Vink - van Duren" userId="6a363cd0-5fba-4a61-8782-71b0725cc752" providerId="ADAL" clId="{C1894576-52BD-42B9-B63E-64EC12B81DD4}" dt="2024-11-20T07:46:18.999" v="1344" actId="20577"/>
          <ac:spMkLst>
            <pc:docMk/>
            <pc:sldMk cId="3611805250" sldId="383"/>
            <ac:spMk id="24" creationId="{3FDB460A-4576-81F5-6A55-2BAE32EEB3D4}"/>
          </ac:spMkLst>
        </pc:spChg>
        <pc:spChg chg="mod">
          <ac:chgData name="Hanneke Vink - van Duren" userId="6a363cd0-5fba-4a61-8782-71b0725cc752" providerId="ADAL" clId="{C1894576-52BD-42B9-B63E-64EC12B81DD4}" dt="2024-11-20T07:46:37.118" v="1374" actId="20577"/>
          <ac:spMkLst>
            <pc:docMk/>
            <pc:sldMk cId="3611805250" sldId="383"/>
            <ac:spMk id="27" creationId="{DE068801-65BE-2D3A-7838-C7AF15B45CC1}"/>
          </ac:spMkLst>
        </pc:spChg>
        <pc:spChg chg="mod">
          <ac:chgData name="Hanneke Vink - van Duren" userId="6a363cd0-5fba-4a61-8782-71b0725cc752" providerId="ADAL" clId="{C1894576-52BD-42B9-B63E-64EC12B81DD4}" dt="2024-11-20T07:47:07.612" v="1423" actId="20577"/>
          <ac:spMkLst>
            <pc:docMk/>
            <pc:sldMk cId="3611805250" sldId="383"/>
            <ac:spMk id="30" creationId="{04208EF2-1642-5D15-3B05-36CCAB359D31}"/>
          </ac:spMkLst>
        </pc:spChg>
        <pc:spChg chg="mod">
          <ac:chgData name="Hanneke Vink - van Duren" userId="6a363cd0-5fba-4a61-8782-71b0725cc752" providerId="ADAL" clId="{C1894576-52BD-42B9-B63E-64EC12B81DD4}" dt="2024-11-20T07:46:51.646" v="1397" actId="20577"/>
          <ac:spMkLst>
            <pc:docMk/>
            <pc:sldMk cId="3611805250" sldId="383"/>
            <ac:spMk id="33" creationId="{9529D9F7-BF26-03E9-4E9C-9C62F8B01E78}"/>
          </ac:spMkLst>
        </pc:spChg>
      </pc:sldChg>
      <pc:sldChg chg="addSp delSp modSp add mod">
        <pc:chgData name="Hanneke Vink - van Duren" userId="6a363cd0-5fba-4a61-8782-71b0725cc752" providerId="ADAL" clId="{C1894576-52BD-42B9-B63E-64EC12B81DD4}" dt="2024-11-20T07:49:20.869" v="1546" actId="122"/>
        <pc:sldMkLst>
          <pc:docMk/>
          <pc:sldMk cId="3650136613" sldId="384"/>
        </pc:sldMkLst>
        <pc:spChg chg="add mod">
          <ac:chgData name="Hanneke Vink - van Duren" userId="6a363cd0-5fba-4a61-8782-71b0725cc752" providerId="ADAL" clId="{C1894576-52BD-42B9-B63E-64EC12B81DD4}" dt="2024-11-20T07:49:20.869" v="1546" actId="122"/>
          <ac:spMkLst>
            <pc:docMk/>
            <pc:sldMk cId="3650136613" sldId="384"/>
            <ac:spMk id="2" creationId="{7637E0CE-C136-21F1-8B59-7DCB0D3EFFAA}"/>
          </ac:spMkLst>
        </pc:spChg>
        <pc:spChg chg="del">
          <ac:chgData name="Hanneke Vink - van Duren" userId="6a363cd0-5fba-4a61-8782-71b0725cc752" providerId="ADAL" clId="{C1894576-52BD-42B9-B63E-64EC12B81DD4}" dt="2024-11-20T07:47:24.705" v="1424" actId="478"/>
          <ac:spMkLst>
            <pc:docMk/>
            <pc:sldMk cId="3650136613" sldId="384"/>
            <ac:spMk id="45" creationId="{10DBC830-AE87-051F-7D5B-7B53A83462D2}"/>
          </ac:spMkLst>
        </pc:spChg>
        <pc:spChg chg="del">
          <ac:chgData name="Hanneke Vink - van Duren" userId="6a363cd0-5fba-4a61-8782-71b0725cc752" providerId="ADAL" clId="{C1894576-52BD-42B9-B63E-64EC12B81DD4}" dt="2024-11-20T07:47:24.705" v="1424" actId="478"/>
          <ac:spMkLst>
            <pc:docMk/>
            <pc:sldMk cId="3650136613" sldId="384"/>
            <ac:spMk id="46" creationId="{F98BF9F5-484C-E609-73F0-2C845D325C0C}"/>
          </ac:spMkLst>
        </pc:spChg>
        <pc:spChg chg="del">
          <ac:chgData name="Hanneke Vink - van Duren" userId="6a363cd0-5fba-4a61-8782-71b0725cc752" providerId="ADAL" clId="{C1894576-52BD-42B9-B63E-64EC12B81DD4}" dt="2024-11-20T07:47:28.044" v="1425" actId="478"/>
          <ac:spMkLst>
            <pc:docMk/>
            <pc:sldMk cId="3650136613" sldId="384"/>
            <ac:spMk id="47" creationId="{2689B2D5-1428-3BFB-59B1-569C65BBF577}"/>
          </ac:spMkLst>
        </pc:spChg>
        <pc:spChg chg="del">
          <ac:chgData name="Hanneke Vink - van Duren" userId="6a363cd0-5fba-4a61-8782-71b0725cc752" providerId="ADAL" clId="{C1894576-52BD-42B9-B63E-64EC12B81DD4}" dt="2024-11-20T07:47:28.044" v="1425" actId="478"/>
          <ac:spMkLst>
            <pc:docMk/>
            <pc:sldMk cId="3650136613" sldId="384"/>
            <ac:spMk id="48" creationId="{61A9B5CF-199D-A4A1-D2DE-5DB01077884E}"/>
          </ac:spMkLst>
        </pc:spChg>
        <pc:spChg chg="mod">
          <ac:chgData name="Hanneke Vink - van Duren" userId="6a363cd0-5fba-4a61-8782-71b0725cc752" providerId="ADAL" clId="{C1894576-52BD-42B9-B63E-64EC12B81DD4}" dt="2024-11-20T07:48:39.751" v="1521" actId="1076"/>
          <ac:spMkLst>
            <pc:docMk/>
            <pc:sldMk cId="3650136613" sldId="384"/>
            <ac:spMk id="53" creationId="{8CA8FC9C-E6F8-849A-FE52-ED9A54F75BAC}"/>
          </ac:spMkLst>
        </pc:spChg>
        <pc:spChg chg="mod">
          <ac:chgData name="Hanneke Vink - van Duren" userId="6a363cd0-5fba-4a61-8782-71b0725cc752" providerId="ADAL" clId="{C1894576-52BD-42B9-B63E-64EC12B81DD4}" dt="2024-11-20T07:48:39.751" v="1521" actId="1076"/>
          <ac:spMkLst>
            <pc:docMk/>
            <pc:sldMk cId="3650136613" sldId="384"/>
            <ac:spMk id="55" creationId="{DAA30244-A15F-C8F9-1A8B-DA7A8850664F}"/>
          </ac:spMkLst>
        </pc:spChg>
        <pc:spChg chg="mod">
          <ac:chgData name="Hanneke Vink - van Duren" userId="6a363cd0-5fba-4a61-8782-71b0725cc752" providerId="ADAL" clId="{C1894576-52BD-42B9-B63E-64EC12B81DD4}" dt="2024-11-20T07:48:39.751" v="1521" actId="1076"/>
          <ac:spMkLst>
            <pc:docMk/>
            <pc:sldMk cId="3650136613" sldId="384"/>
            <ac:spMk id="56" creationId="{1AC11308-B5BE-6AD7-7FF1-ED71FE3DAD81}"/>
          </ac:spMkLst>
        </pc:spChg>
        <pc:spChg chg="mod">
          <ac:chgData name="Hanneke Vink - van Duren" userId="6a363cd0-5fba-4a61-8782-71b0725cc752" providerId="ADAL" clId="{C1894576-52BD-42B9-B63E-64EC12B81DD4}" dt="2024-11-20T07:48:39.751" v="1521" actId="1076"/>
          <ac:spMkLst>
            <pc:docMk/>
            <pc:sldMk cId="3650136613" sldId="384"/>
            <ac:spMk id="58" creationId="{6B591A57-B2D6-8FBF-DF6E-54752E49B934}"/>
          </ac:spMkLst>
        </pc:spChg>
        <pc:spChg chg="mod">
          <ac:chgData name="Hanneke Vink - van Duren" userId="6a363cd0-5fba-4a61-8782-71b0725cc752" providerId="ADAL" clId="{C1894576-52BD-42B9-B63E-64EC12B81DD4}" dt="2024-11-20T07:48:39.751" v="1521" actId="1076"/>
          <ac:spMkLst>
            <pc:docMk/>
            <pc:sldMk cId="3650136613" sldId="384"/>
            <ac:spMk id="59" creationId="{E92C705C-FAE2-86B5-D60C-69B3D7091CD3}"/>
          </ac:spMkLst>
        </pc:spChg>
        <pc:spChg chg="mod">
          <ac:chgData name="Hanneke Vink - van Duren" userId="6a363cd0-5fba-4a61-8782-71b0725cc752" providerId="ADAL" clId="{C1894576-52BD-42B9-B63E-64EC12B81DD4}" dt="2024-11-20T07:48:39.751" v="1521" actId="1076"/>
          <ac:spMkLst>
            <pc:docMk/>
            <pc:sldMk cId="3650136613" sldId="384"/>
            <ac:spMk id="61" creationId="{374BBF26-F9B6-3213-1D1D-8C9F2A4C246D}"/>
          </ac:spMkLst>
        </pc:spChg>
        <pc:spChg chg="mod">
          <ac:chgData name="Hanneke Vink - van Duren" userId="6a363cd0-5fba-4a61-8782-71b0725cc752" providerId="ADAL" clId="{C1894576-52BD-42B9-B63E-64EC12B81DD4}" dt="2024-11-20T07:48:39.751" v="1521" actId="1076"/>
          <ac:spMkLst>
            <pc:docMk/>
            <pc:sldMk cId="3650136613" sldId="384"/>
            <ac:spMk id="62" creationId="{73A9AFDC-699A-53D9-F42C-7C417242036A}"/>
          </ac:spMkLst>
        </pc:spChg>
        <pc:spChg chg="mod">
          <ac:chgData name="Hanneke Vink - van Duren" userId="6a363cd0-5fba-4a61-8782-71b0725cc752" providerId="ADAL" clId="{C1894576-52BD-42B9-B63E-64EC12B81DD4}" dt="2024-11-20T07:48:39.751" v="1521" actId="1076"/>
          <ac:spMkLst>
            <pc:docMk/>
            <pc:sldMk cId="3650136613" sldId="384"/>
            <ac:spMk id="64" creationId="{4BFE08BE-B999-D76D-0408-553D1BA51BD9}"/>
          </ac:spMkLst>
        </pc:spChg>
        <pc:picChg chg="del">
          <ac:chgData name="Hanneke Vink - van Duren" userId="6a363cd0-5fba-4a61-8782-71b0725cc752" providerId="ADAL" clId="{C1894576-52BD-42B9-B63E-64EC12B81DD4}" dt="2024-11-20T07:47:24.705" v="1424" actId="478"/>
          <ac:picMkLst>
            <pc:docMk/>
            <pc:sldMk cId="3650136613" sldId="384"/>
            <ac:picMk id="49" creationId="{EE563D33-7AB6-6776-B6F5-34E18C8AF2A3}"/>
          </ac:picMkLst>
        </pc:picChg>
        <pc:picChg chg="del">
          <ac:chgData name="Hanneke Vink - van Duren" userId="6a363cd0-5fba-4a61-8782-71b0725cc752" providerId="ADAL" clId="{C1894576-52BD-42B9-B63E-64EC12B81DD4}" dt="2024-11-20T07:47:24.705" v="1424" actId="478"/>
          <ac:picMkLst>
            <pc:docMk/>
            <pc:sldMk cId="3650136613" sldId="384"/>
            <ac:picMk id="50" creationId="{A6872FDB-C26A-A295-F2FF-AB0BF588441D}"/>
          </ac:picMkLst>
        </pc:picChg>
        <pc:picChg chg="del">
          <ac:chgData name="Hanneke Vink - van Duren" userId="6a363cd0-5fba-4a61-8782-71b0725cc752" providerId="ADAL" clId="{C1894576-52BD-42B9-B63E-64EC12B81DD4}" dt="2024-11-20T07:47:28.044" v="1425" actId="478"/>
          <ac:picMkLst>
            <pc:docMk/>
            <pc:sldMk cId="3650136613" sldId="384"/>
            <ac:picMk id="51" creationId="{6A00AFFF-6434-DC86-DD1B-9A5C09937A1E}"/>
          </ac:picMkLst>
        </pc:picChg>
        <pc:picChg chg="del">
          <ac:chgData name="Hanneke Vink - van Duren" userId="6a363cd0-5fba-4a61-8782-71b0725cc752" providerId="ADAL" clId="{C1894576-52BD-42B9-B63E-64EC12B81DD4}" dt="2024-11-20T07:47:28.044" v="1425" actId="478"/>
          <ac:picMkLst>
            <pc:docMk/>
            <pc:sldMk cId="3650136613" sldId="384"/>
            <ac:picMk id="52" creationId="{D28E7771-7020-7759-16C6-28536C4A0257}"/>
          </ac:picMkLst>
        </pc:picChg>
        <pc:picChg chg="mod">
          <ac:chgData name="Hanneke Vink - van Duren" userId="6a363cd0-5fba-4a61-8782-71b0725cc752" providerId="ADAL" clId="{C1894576-52BD-42B9-B63E-64EC12B81DD4}" dt="2024-11-20T07:48:39.751" v="1521" actId="1076"/>
          <ac:picMkLst>
            <pc:docMk/>
            <pc:sldMk cId="3650136613" sldId="384"/>
            <ac:picMk id="54" creationId="{C74A3012-94E0-CBBA-CD2C-682E3D702E92}"/>
          </ac:picMkLst>
        </pc:picChg>
        <pc:picChg chg="mod">
          <ac:chgData name="Hanneke Vink - van Duren" userId="6a363cd0-5fba-4a61-8782-71b0725cc752" providerId="ADAL" clId="{C1894576-52BD-42B9-B63E-64EC12B81DD4}" dt="2024-11-20T07:48:39.751" v="1521" actId="1076"/>
          <ac:picMkLst>
            <pc:docMk/>
            <pc:sldMk cId="3650136613" sldId="384"/>
            <ac:picMk id="57" creationId="{BD8479BC-8B0E-A9D5-9E64-2B1E6A853914}"/>
          </ac:picMkLst>
        </pc:picChg>
        <pc:picChg chg="mod">
          <ac:chgData name="Hanneke Vink - van Duren" userId="6a363cd0-5fba-4a61-8782-71b0725cc752" providerId="ADAL" clId="{C1894576-52BD-42B9-B63E-64EC12B81DD4}" dt="2024-11-20T07:48:39.751" v="1521" actId="1076"/>
          <ac:picMkLst>
            <pc:docMk/>
            <pc:sldMk cId="3650136613" sldId="384"/>
            <ac:picMk id="60" creationId="{E4611901-FD07-50B8-10D4-C93FA49E3B89}"/>
          </ac:picMkLst>
        </pc:picChg>
        <pc:picChg chg="mod">
          <ac:chgData name="Hanneke Vink - van Duren" userId="6a363cd0-5fba-4a61-8782-71b0725cc752" providerId="ADAL" clId="{C1894576-52BD-42B9-B63E-64EC12B81DD4}" dt="2024-11-20T07:48:39.751" v="1521" actId="1076"/>
          <ac:picMkLst>
            <pc:docMk/>
            <pc:sldMk cId="3650136613" sldId="384"/>
            <ac:picMk id="63" creationId="{44C9CE69-AB51-D066-5B7D-38C1DEDDD47F}"/>
          </ac:picMkLst>
        </pc:picChg>
      </pc:sldChg>
      <pc:sldChg chg="add del">
        <pc:chgData name="Hanneke Vink - van Duren" userId="6a363cd0-5fba-4a61-8782-71b0725cc752" providerId="ADAL" clId="{C1894576-52BD-42B9-B63E-64EC12B81DD4}" dt="2024-11-20T07:41:10.712" v="999"/>
        <pc:sldMkLst>
          <pc:docMk/>
          <pc:sldMk cId="123232559" sldId="385"/>
        </pc:sldMkLst>
      </pc:sldChg>
      <pc:sldChg chg="addSp delSp modSp new mod">
        <pc:chgData name="Hanneke Vink - van Duren" userId="6a363cd0-5fba-4a61-8782-71b0725cc752" providerId="ADAL" clId="{C1894576-52BD-42B9-B63E-64EC12B81DD4}" dt="2024-11-20T07:51:01.606" v="1551" actId="1076"/>
        <pc:sldMkLst>
          <pc:docMk/>
          <pc:sldMk cId="1082687150" sldId="385"/>
        </pc:sldMkLst>
        <pc:spChg chg="del">
          <ac:chgData name="Hanneke Vink - van Duren" userId="6a363cd0-5fba-4a61-8782-71b0725cc752" providerId="ADAL" clId="{C1894576-52BD-42B9-B63E-64EC12B81DD4}" dt="2024-11-20T07:50:50.509" v="1548" actId="478"/>
          <ac:spMkLst>
            <pc:docMk/>
            <pc:sldMk cId="1082687150" sldId="385"/>
            <ac:spMk id="2" creationId="{87D1474E-4493-B75B-3A17-2DBC6E5C82E8}"/>
          </ac:spMkLst>
        </pc:spChg>
        <pc:spChg chg="del">
          <ac:chgData name="Hanneke Vink - van Duren" userId="6a363cd0-5fba-4a61-8782-71b0725cc752" providerId="ADAL" clId="{C1894576-52BD-42B9-B63E-64EC12B81DD4}" dt="2024-11-20T07:50:54.350" v="1549" actId="22"/>
          <ac:spMkLst>
            <pc:docMk/>
            <pc:sldMk cId="1082687150" sldId="385"/>
            <ac:spMk id="3" creationId="{ED27B537-43C4-A812-B654-F3E959BA8ED2}"/>
          </ac:spMkLst>
        </pc:spChg>
        <pc:picChg chg="add mod ord">
          <ac:chgData name="Hanneke Vink - van Duren" userId="6a363cd0-5fba-4a61-8782-71b0725cc752" providerId="ADAL" clId="{C1894576-52BD-42B9-B63E-64EC12B81DD4}" dt="2024-11-20T07:51:01.606" v="1551" actId="1076"/>
          <ac:picMkLst>
            <pc:docMk/>
            <pc:sldMk cId="1082687150" sldId="385"/>
            <ac:picMk id="5" creationId="{EEE0290F-41C5-7C5B-068C-C8C11B487971}"/>
          </ac:picMkLst>
        </pc:picChg>
      </pc:sldChg>
      <pc:sldChg chg="add del">
        <pc:chgData name="Hanneke Vink - van Duren" userId="6a363cd0-5fba-4a61-8782-71b0725cc752" providerId="ADAL" clId="{C1894576-52BD-42B9-B63E-64EC12B81DD4}" dt="2024-11-20T07:41:10.712" v="999"/>
        <pc:sldMkLst>
          <pc:docMk/>
          <pc:sldMk cId="3596573028" sldId="386"/>
        </pc:sldMkLst>
      </pc:sldChg>
      <pc:sldChg chg="add del">
        <pc:chgData name="Hanneke Vink - van Duren" userId="6a363cd0-5fba-4a61-8782-71b0725cc752" providerId="ADAL" clId="{C1894576-52BD-42B9-B63E-64EC12B81DD4}" dt="2024-11-20T07:41:10.712" v="999"/>
        <pc:sldMkLst>
          <pc:docMk/>
          <pc:sldMk cId="2635643759" sldId="387"/>
        </pc:sldMkLst>
      </pc:sldChg>
    </pc:docChg>
  </pc:docChgLst>
  <pc:docChgLst>
    <pc:chgData name="Hanneke Vink - van Duren" userId="6a363cd0-5fba-4a61-8782-71b0725cc752" providerId="ADAL" clId="{30BFDAD2-46B9-42E0-B1A7-01CC357F4075}"/>
    <pc:docChg chg="undo custSel addSld delSld modSld sldOrd modSection modNotesMaster">
      <pc:chgData name="Hanneke Vink - van Duren" userId="6a363cd0-5fba-4a61-8782-71b0725cc752" providerId="ADAL" clId="{30BFDAD2-46B9-42E0-B1A7-01CC357F4075}" dt="2024-01-22T14:15:26.707" v="7927" actId="20577"/>
      <pc:docMkLst>
        <pc:docMk/>
      </pc:docMkLst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929080787" sldId="26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74584645" sldId="278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00285850" sldId="29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538228974" sldId="300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034950240" sldId="30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778186887" sldId="304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705162556" sldId="306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869132331" sldId="307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4269160042" sldId="31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080084995" sldId="314"/>
        </pc:sldMkLst>
      </pc:sldChg>
      <pc:sldChg chg="addSp delSp modSp mod">
        <pc:chgData name="Hanneke Vink - van Duren" userId="6a363cd0-5fba-4a61-8782-71b0725cc752" providerId="ADAL" clId="{30BFDAD2-46B9-42E0-B1A7-01CC357F4075}" dt="2024-01-12T14:51:13.001" v="1162" actId="478"/>
        <pc:sldMkLst>
          <pc:docMk/>
          <pc:sldMk cId="1286836135" sldId="321"/>
        </pc:sldMkLst>
        <pc:spChg chg="add del mod">
          <ac:chgData name="Hanneke Vink - van Duren" userId="6a363cd0-5fba-4a61-8782-71b0725cc752" providerId="ADAL" clId="{30BFDAD2-46B9-42E0-B1A7-01CC357F4075}" dt="2024-01-12T14:49:41.341" v="1146" actId="478"/>
          <ac:spMkLst>
            <pc:docMk/>
            <pc:sldMk cId="1286836135" sldId="321"/>
            <ac:spMk id="2" creationId="{DE712E9E-CA0F-267D-A54B-125ADE2192C4}"/>
          </ac:spMkLst>
        </pc:spChg>
        <pc:spChg chg="add del mod">
          <ac:chgData name="Hanneke Vink - van Duren" userId="6a363cd0-5fba-4a61-8782-71b0725cc752" providerId="ADAL" clId="{30BFDAD2-46B9-42E0-B1A7-01CC357F4075}" dt="2024-01-12T14:50:36.068" v="1155" actId="478"/>
          <ac:spMkLst>
            <pc:docMk/>
            <pc:sldMk cId="1286836135" sldId="321"/>
            <ac:spMk id="3" creationId="{B2832A00-D164-7C7E-3808-14CEEB35A3F4}"/>
          </ac:spMkLst>
        </pc:spChg>
        <pc:spChg chg="del">
          <ac:chgData name="Hanneke Vink - van Duren" userId="6a363cd0-5fba-4a61-8782-71b0725cc752" providerId="ADAL" clId="{30BFDAD2-46B9-42E0-B1A7-01CC357F4075}" dt="2024-01-12T07:03:21.821" v="58" actId="478"/>
          <ac:spMkLst>
            <pc:docMk/>
            <pc:sldMk cId="1286836135" sldId="321"/>
            <ac:spMk id="4" creationId="{AA3E3EED-8636-D060-4974-5BF1AC508BE5}"/>
          </ac:spMkLst>
        </pc:spChg>
        <pc:spChg chg="del mod">
          <ac:chgData name="Hanneke Vink - van Duren" userId="6a363cd0-5fba-4a61-8782-71b0725cc752" providerId="ADAL" clId="{30BFDAD2-46B9-42E0-B1A7-01CC357F4075}" dt="2024-01-12T14:50:03.117" v="1149" actId="478"/>
          <ac:spMkLst>
            <pc:docMk/>
            <pc:sldMk cId="1286836135" sldId="321"/>
            <ac:spMk id="5" creationId="{756B4786-E369-3103-385F-FF6AF48EFA90}"/>
          </ac:spMkLst>
        </pc:spChg>
        <pc:spChg chg="add del mod">
          <ac:chgData name="Hanneke Vink - van Duren" userId="6a363cd0-5fba-4a61-8782-71b0725cc752" providerId="ADAL" clId="{30BFDAD2-46B9-42E0-B1A7-01CC357F4075}" dt="2024-01-12T14:50:32.281" v="1154" actId="478"/>
          <ac:spMkLst>
            <pc:docMk/>
            <pc:sldMk cId="1286836135" sldId="321"/>
            <ac:spMk id="6" creationId="{FD857F57-9F28-C518-035B-A02E5F701191}"/>
          </ac:spMkLst>
        </pc:spChg>
        <pc:spChg chg="add del mod">
          <ac:chgData name="Hanneke Vink - van Duren" userId="6a363cd0-5fba-4a61-8782-71b0725cc752" providerId="ADAL" clId="{30BFDAD2-46B9-42E0-B1A7-01CC357F4075}" dt="2024-01-12T14:51:05.250" v="1159" actId="478"/>
          <ac:spMkLst>
            <pc:docMk/>
            <pc:sldMk cId="1286836135" sldId="321"/>
            <ac:spMk id="7" creationId="{64BE6137-28C2-7874-F43D-040B8B402C3D}"/>
          </ac:spMkLst>
        </pc:spChg>
        <pc:spChg chg="add del mod">
          <ac:chgData name="Hanneke Vink - van Duren" userId="6a363cd0-5fba-4a61-8782-71b0725cc752" providerId="ADAL" clId="{30BFDAD2-46B9-42E0-B1A7-01CC357F4075}" dt="2024-01-12T14:51:07.830" v="1160" actId="478"/>
          <ac:spMkLst>
            <pc:docMk/>
            <pc:sldMk cId="1286836135" sldId="321"/>
            <ac:spMk id="8" creationId="{8298C003-CD19-BF96-580D-08D711EE7736}"/>
          </ac:spMkLst>
        </pc:spChg>
        <pc:spChg chg="add del mod">
          <ac:chgData name="Hanneke Vink - van Duren" userId="6a363cd0-5fba-4a61-8782-71b0725cc752" providerId="ADAL" clId="{30BFDAD2-46B9-42E0-B1A7-01CC357F4075}" dt="2024-01-12T14:51:13.001" v="1162" actId="478"/>
          <ac:spMkLst>
            <pc:docMk/>
            <pc:sldMk cId="1286836135" sldId="321"/>
            <ac:spMk id="9" creationId="{1BCA3987-5B2E-2436-BBBD-6A5B760B9DDB}"/>
          </ac:spMkLst>
        </pc:spChg>
        <pc:spChg chg="del mod">
          <ac:chgData name="Hanneke Vink - van Duren" userId="6a363cd0-5fba-4a61-8782-71b0725cc752" providerId="ADAL" clId="{30BFDAD2-46B9-42E0-B1A7-01CC357F4075}" dt="2024-01-12T07:00:34.403" v="8" actId="478"/>
          <ac:spMkLst>
            <pc:docMk/>
            <pc:sldMk cId="1286836135" sldId="321"/>
            <ac:spMk id="10" creationId="{56541290-6336-60E1-7051-B2090DF59BD6}"/>
          </ac:spMkLst>
        </pc:spChg>
        <pc:spChg chg="add del mod">
          <ac:chgData name="Hanneke Vink - van Duren" userId="6a363cd0-5fba-4a61-8782-71b0725cc752" providerId="ADAL" clId="{30BFDAD2-46B9-42E0-B1A7-01CC357F4075}" dt="2024-01-12T14:51:10.673" v="1161" actId="478"/>
          <ac:spMkLst>
            <pc:docMk/>
            <pc:sldMk cId="1286836135" sldId="321"/>
            <ac:spMk id="11" creationId="{AD1C29A8-7760-637F-3C11-2FE29D478E9D}"/>
          </ac:spMkLst>
        </pc:spChg>
        <pc:spChg chg="add mod">
          <ac:chgData name="Hanneke Vink - van Duren" userId="6a363cd0-5fba-4a61-8782-71b0725cc752" providerId="ADAL" clId="{30BFDAD2-46B9-42E0-B1A7-01CC357F4075}" dt="2024-01-12T14:49:23.277" v="1143" actId="1076"/>
          <ac:spMkLst>
            <pc:docMk/>
            <pc:sldMk cId="1286836135" sldId="321"/>
            <ac:spMk id="13" creationId="{4883DCC1-D5C0-6AAF-CDCE-FCE0B197680E}"/>
          </ac:spMkLst>
        </pc:spChg>
        <pc:spChg chg="del">
          <ac:chgData name="Hanneke Vink - van Duren" userId="6a363cd0-5fba-4a61-8782-71b0725cc752" providerId="ADAL" clId="{30BFDAD2-46B9-42E0-B1A7-01CC357F4075}" dt="2024-01-12T07:00:38.450" v="10" actId="478"/>
          <ac:spMkLst>
            <pc:docMk/>
            <pc:sldMk cId="1286836135" sldId="321"/>
            <ac:spMk id="16" creationId="{AC98CF2E-D317-3FE9-CA46-23182BC683A9}"/>
          </ac:spMkLst>
        </pc:spChg>
        <pc:spChg chg="add mod">
          <ac:chgData name="Hanneke Vink - van Duren" userId="6a363cd0-5fba-4a61-8782-71b0725cc752" providerId="ADAL" clId="{30BFDAD2-46B9-42E0-B1A7-01CC357F4075}" dt="2024-01-12T14:49:57.796" v="1148" actId="1076"/>
          <ac:spMkLst>
            <pc:docMk/>
            <pc:sldMk cId="1286836135" sldId="321"/>
            <ac:spMk id="17" creationId="{1FCADE30-B6F4-7B99-3E26-D2E0CB7E29BF}"/>
          </ac:spMkLst>
        </pc:spChg>
        <pc:spChg chg="del">
          <ac:chgData name="Hanneke Vink - van Duren" userId="6a363cd0-5fba-4a61-8782-71b0725cc752" providerId="ADAL" clId="{30BFDAD2-46B9-42E0-B1A7-01CC357F4075}" dt="2024-01-12T07:00:36.331" v="9" actId="478"/>
          <ac:spMkLst>
            <pc:docMk/>
            <pc:sldMk cId="1286836135" sldId="321"/>
            <ac:spMk id="18" creationId="{A6EB1625-66B8-2FD2-B978-A0DF0321E9DD}"/>
          </ac:spMkLst>
        </pc:spChg>
        <pc:spChg chg="del">
          <ac:chgData name="Hanneke Vink - van Duren" userId="6a363cd0-5fba-4a61-8782-71b0725cc752" providerId="ADAL" clId="{30BFDAD2-46B9-42E0-B1A7-01CC357F4075}" dt="2024-01-12T07:00:43.128" v="11" actId="478"/>
          <ac:spMkLst>
            <pc:docMk/>
            <pc:sldMk cId="1286836135" sldId="321"/>
            <ac:spMk id="19" creationId="{6B3667FB-E3BA-E3EB-E097-D247317564AC}"/>
          </ac:spMkLst>
        </pc:spChg>
        <pc:spChg chg="add del mod">
          <ac:chgData name="Hanneke Vink - van Duren" userId="6a363cd0-5fba-4a61-8782-71b0725cc752" providerId="ADAL" clId="{30BFDAD2-46B9-42E0-B1A7-01CC357F4075}" dt="2024-01-12T14:50:20.871" v="1151"/>
          <ac:spMkLst>
            <pc:docMk/>
            <pc:sldMk cId="1286836135" sldId="321"/>
            <ac:spMk id="21" creationId="{7BCEBED4-5610-7A68-6D25-D0489D7DA041}"/>
          </ac:spMkLst>
        </pc:spChg>
        <pc:spChg chg="add del mod">
          <ac:chgData name="Hanneke Vink - van Duren" userId="6a363cd0-5fba-4a61-8782-71b0725cc752" providerId="ADAL" clId="{30BFDAD2-46B9-42E0-B1A7-01CC357F4075}" dt="2024-01-12T14:50:20.871" v="1151"/>
          <ac:spMkLst>
            <pc:docMk/>
            <pc:sldMk cId="1286836135" sldId="321"/>
            <ac:spMk id="24" creationId="{A300598F-B59F-6DED-BC29-4FB4BF8A74A2}"/>
          </ac:spMkLst>
        </pc:spChg>
        <pc:spChg chg="del">
          <ac:chgData name="Hanneke Vink - van Duren" userId="6a363cd0-5fba-4a61-8782-71b0725cc752" providerId="ADAL" clId="{30BFDAD2-46B9-42E0-B1A7-01CC357F4075}" dt="2024-01-12T07:00:16.334" v="2" actId="478"/>
          <ac:spMkLst>
            <pc:docMk/>
            <pc:sldMk cId="1286836135" sldId="321"/>
            <ac:spMk id="28" creationId="{614CF8D7-DD8C-A507-6506-28F70A82C351}"/>
          </ac:spMkLst>
        </pc:spChg>
        <pc:spChg chg="del">
          <ac:chgData name="Hanneke Vink - van Duren" userId="6a363cd0-5fba-4a61-8782-71b0725cc752" providerId="ADAL" clId="{30BFDAD2-46B9-42E0-B1A7-01CC357F4075}" dt="2024-01-12T07:00:25.879" v="6" actId="478"/>
          <ac:spMkLst>
            <pc:docMk/>
            <pc:sldMk cId="1286836135" sldId="321"/>
            <ac:spMk id="29" creationId="{42732D46-0FC4-37F2-2082-21F6C48B2357}"/>
          </ac:spMkLst>
        </pc:spChg>
        <pc:spChg chg="del">
          <ac:chgData name="Hanneke Vink - van Duren" userId="6a363cd0-5fba-4a61-8782-71b0725cc752" providerId="ADAL" clId="{30BFDAD2-46B9-42E0-B1A7-01CC357F4075}" dt="2024-01-12T07:00:21.851" v="4" actId="478"/>
          <ac:spMkLst>
            <pc:docMk/>
            <pc:sldMk cId="1286836135" sldId="321"/>
            <ac:spMk id="30" creationId="{26838A78-CC2C-46B4-B4FE-83699398B836}"/>
          </ac:spMkLst>
        </pc:spChg>
        <pc:spChg chg="del">
          <ac:chgData name="Hanneke Vink - van Duren" userId="6a363cd0-5fba-4a61-8782-71b0725cc752" providerId="ADAL" clId="{30BFDAD2-46B9-42E0-B1A7-01CC357F4075}" dt="2024-01-12T07:00:23.670" v="5" actId="478"/>
          <ac:spMkLst>
            <pc:docMk/>
            <pc:sldMk cId="1286836135" sldId="321"/>
            <ac:spMk id="31" creationId="{8BAE4E3E-F4AD-6DDC-F621-842431131AAF}"/>
          </ac:spMkLst>
        </pc:spChg>
        <pc:spChg chg="del">
          <ac:chgData name="Hanneke Vink - van Duren" userId="6a363cd0-5fba-4a61-8782-71b0725cc752" providerId="ADAL" clId="{30BFDAD2-46B9-42E0-B1A7-01CC357F4075}" dt="2024-01-12T07:00:18.110" v="3" actId="478"/>
          <ac:spMkLst>
            <pc:docMk/>
            <pc:sldMk cId="1286836135" sldId="321"/>
            <ac:spMk id="32" creationId="{FF7AA56E-018D-9ED2-BD0A-2140D531BBE0}"/>
          </ac:spMkLst>
        </pc:spChg>
        <pc:spChg chg="del">
          <ac:chgData name="Hanneke Vink - van Duren" userId="6a363cd0-5fba-4a61-8782-71b0725cc752" providerId="ADAL" clId="{30BFDAD2-46B9-42E0-B1A7-01CC357F4075}" dt="2024-01-12T07:02:39.086" v="49" actId="478"/>
          <ac:spMkLst>
            <pc:docMk/>
            <pc:sldMk cId="1286836135" sldId="321"/>
            <ac:spMk id="33" creationId="{01958A59-EF87-933B-739C-A41ACF37BE2C}"/>
          </ac:spMkLst>
        </pc:spChg>
        <pc:spChg chg="del">
          <ac:chgData name="Hanneke Vink - van Duren" userId="6a363cd0-5fba-4a61-8782-71b0725cc752" providerId="ADAL" clId="{30BFDAD2-46B9-42E0-B1A7-01CC357F4075}" dt="2024-01-12T07:02:20.692" v="46" actId="478"/>
          <ac:spMkLst>
            <pc:docMk/>
            <pc:sldMk cId="1286836135" sldId="321"/>
            <ac:spMk id="34" creationId="{03C3CF37-824B-186B-7411-BDA8BA521B25}"/>
          </ac:spMkLst>
        </pc:spChg>
        <pc:spChg chg="del">
          <ac:chgData name="Hanneke Vink - van Duren" userId="6a363cd0-5fba-4a61-8782-71b0725cc752" providerId="ADAL" clId="{30BFDAD2-46B9-42E0-B1A7-01CC357F4075}" dt="2024-01-12T07:02:41.731" v="50" actId="478"/>
          <ac:spMkLst>
            <pc:docMk/>
            <pc:sldMk cId="1286836135" sldId="321"/>
            <ac:spMk id="35" creationId="{6CAC88E1-CD99-3545-A258-8150DA422C24}"/>
          </ac:spMkLst>
        </pc:spChg>
        <pc:spChg chg="del">
          <ac:chgData name="Hanneke Vink - van Duren" userId="6a363cd0-5fba-4a61-8782-71b0725cc752" providerId="ADAL" clId="{30BFDAD2-46B9-42E0-B1A7-01CC357F4075}" dt="2024-01-12T07:02:35.724" v="48" actId="478"/>
          <ac:spMkLst>
            <pc:docMk/>
            <pc:sldMk cId="1286836135" sldId="321"/>
            <ac:spMk id="36" creationId="{EC5EC8D3-8445-7F0B-FBE7-9041AB23CA3D}"/>
          </ac:spMkLst>
        </pc:spChg>
        <pc:spChg chg="del">
          <ac:chgData name="Hanneke Vink - van Duren" userId="6a363cd0-5fba-4a61-8782-71b0725cc752" providerId="ADAL" clId="{30BFDAD2-46B9-42E0-B1A7-01CC357F4075}" dt="2024-01-12T07:02:35.724" v="48" actId="478"/>
          <ac:spMkLst>
            <pc:docMk/>
            <pc:sldMk cId="1286836135" sldId="321"/>
            <ac:spMk id="37" creationId="{09DD0472-EF0F-09AC-80D6-C4DE4E976BEE}"/>
          </ac:spMkLst>
        </pc:spChg>
        <pc:spChg chg="del">
          <ac:chgData name="Hanneke Vink - van Duren" userId="6a363cd0-5fba-4a61-8782-71b0725cc752" providerId="ADAL" clId="{30BFDAD2-46B9-42E0-B1A7-01CC357F4075}" dt="2024-01-12T07:02:35.724" v="48" actId="478"/>
          <ac:spMkLst>
            <pc:docMk/>
            <pc:sldMk cId="1286836135" sldId="321"/>
            <ac:spMk id="38" creationId="{480EB9B6-8DBA-7DDC-54B2-51A742254CDE}"/>
          </ac:spMkLst>
        </pc:spChg>
        <pc:spChg chg="del">
          <ac:chgData name="Hanneke Vink - van Duren" userId="6a363cd0-5fba-4a61-8782-71b0725cc752" providerId="ADAL" clId="{30BFDAD2-46B9-42E0-B1A7-01CC357F4075}" dt="2024-01-12T07:02:35.724" v="48" actId="478"/>
          <ac:spMkLst>
            <pc:docMk/>
            <pc:sldMk cId="1286836135" sldId="321"/>
            <ac:spMk id="39" creationId="{61C82D48-324C-6F5E-89C4-AE3645DA898C}"/>
          </ac:spMkLst>
        </pc:spChg>
        <pc:spChg chg="del">
          <ac:chgData name="Hanneke Vink - van Duren" userId="6a363cd0-5fba-4a61-8782-71b0725cc752" providerId="ADAL" clId="{30BFDAD2-46B9-42E0-B1A7-01CC357F4075}" dt="2024-01-12T07:02:35.724" v="48" actId="478"/>
          <ac:spMkLst>
            <pc:docMk/>
            <pc:sldMk cId="1286836135" sldId="321"/>
            <ac:spMk id="40" creationId="{6442C203-F31E-9B46-1AA4-21DAD43D8702}"/>
          </ac:spMkLst>
        </pc:spChg>
        <pc:spChg chg="del">
          <ac:chgData name="Hanneke Vink - van Duren" userId="6a363cd0-5fba-4a61-8782-71b0725cc752" providerId="ADAL" clId="{30BFDAD2-46B9-42E0-B1A7-01CC357F4075}" dt="2024-01-12T07:02:30.162" v="47" actId="478"/>
          <ac:spMkLst>
            <pc:docMk/>
            <pc:sldMk cId="1286836135" sldId="321"/>
            <ac:spMk id="44" creationId="{0EF198D4-798F-03F5-5FA5-B36DFAB18093}"/>
          </ac:spMkLst>
        </pc:spChg>
        <pc:spChg chg="del">
          <ac:chgData name="Hanneke Vink - van Duren" userId="6a363cd0-5fba-4a61-8782-71b0725cc752" providerId="ADAL" clId="{30BFDAD2-46B9-42E0-B1A7-01CC357F4075}" dt="2024-01-12T07:02:30.162" v="47" actId="478"/>
          <ac:spMkLst>
            <pc:docMk/>
            <pc:sldMk cId="1286836135" sldId="321"/>
            <ac:spMk id="45" creationId="{33DAA347-4EE1-B332-0639-D74F92389058}"/>
          </ac:spMkLst>
        </pc:spChg>
        <pc:spChg chg="del">
          <ac:chgData name="Hanneke Vink - van Duren" userId="6a363cd0-5fba-4a61-8782-71b0725cc752" providerId="ADAL" clId="{30BFDAD2-46B9-42E0-B1A7-01CC357F4075}" dt="2024-01-12T07:02:30.162" v="47" actId="478"/>
          <ac:spMkLst>
            <pc:docMk/>
            <pc:sldMk cId="1286836135" sldId="321"/>
            <ac:spMk id="46" creationId="{A00FAF91-EDD7-E09F-C86A-8157028EB25D}"/>
          </ac:spMkLst>
        </pc:spChg>
        <pc:spChg chg="del">
          <ac:chgData name="Hanneke Vink - van Duren" userId="6a363cd0-5fba-4a61-8782-71b0725cc752" providerId="ADAL" clId="{30BFDAD2-46B9-42E0-B1A7-01CC357F4075}" dt="2024-01-12T07:02:30.162" v="47" actId="478"/>
          <ac:spMkLst>
            <pc:docMk/>
            <pc:sldMk cId="1286836135" sldId="321"/>
            <ac:spMk id="47" creationId="{C352BBFB-1BDF-5176-5793-724FC54B7387}"/>
          </ac:spMkLst>
        </pc:spChg>
        <pc:spChg chg="add mod">
          <ac:chgData name="Hanneke Vink - van Duren" userId="6a363cd0-5fba-4a61-8782-71b0725cc752" providerId="ADAL" clId="{30BFDAD2-46B9-42E0-B1A7-01CC357F4075}" dt="2024-01-12T14:50:27.806" v="1153" actId="1076"/>
          <ac:spMkLst>
            <pc:docMk/>
            <pc:sldMk cId="1286836135" sldId="321"/>
            <ac:spMk id="48" creationId="{94D67EC1-BB0B-C7D7-EE91-940C931B3ACF}"/>
          </ac:spMkLst>
        </pc:spChg>
        <pc:spChg chg="del">
          <ac:chgData name="Hanneke Vink - van Duren" userId="6a363cd0-5fba-4a61-8782-71b0725cc752" providerId="ADAL" clId="{30BFDAD2-46B9-42E0-B1A7-01CC357F4075}" dt="2024-01-12T07:02:30.162" v="47" actId="478"/>
          <ac:spMkLst>
            <pc:docMk/>
            <pc:sldMk cId="1286836135" sldId="321"/>
            <ac:spMk id="49" creationId="{E6411448-2B89-4137-FF40-1B45F5351B05}"/>
          </ac:spMkLst>
        </pc:spChg>
        <pc:spChg chg="add mod">
          <ac:chgData name="Hanneke Vink - van Duren" userId="6a363cd0-5fba-4a61-8782-71b0725cc752" providerId="ADAL" clId="{30BFDAD2-46B9-42E0-B1A7-01CC357F4075}" dt="2024-01-12T14:50:27.806" v="1153" actId="1076"/>
          <ac:spMkLst>
            <pc:docMk/>
            <pc:sldMk cId="1286836135" sldId="321"/>
            <ac:spMk id="51" creationId="{2A81E50E-2F05-422C-F2C9-A606C402A8D7}"/>
          </ac:spMkLst>
        </pc:spChg>
        <pc:spChg chg="add mod">
          <ac:chgData name="Hanneke Vink - van Duren" userId="6a363cd0-5fba-4a61-8782-71b0725cc752" providerId="ADAL" clId="{30BFDAD2-46B9-42E0-B1A7-01CC357F4075}" dt="2024-01-12T14:51:01.425" v="1158" actId="1076"/>
          <ac:spMkLst>
            <pc:docMk/>
            <pc:sldMk cId="1286836135" sldId="321"/>
            <ac:spMk id="53" creationId="{CB3643B5-D44A-22E1-B2A7-1CF4097A47EE}"/>
          </ac:spMkLst>
        </pc:spChg>
        <pc:spChg chg="add mod">
          <ac:chgData name="Hanneke Vink - van Duren" userId="6a363cd0-5fba-4a61-8782-71b0725cc752" providerId="ADAL" clId="{30BFDAD2-46B9-42E0-B1A7-01CC357F4075}" dt="2024-01-12T14:51:01.425" v="1158" actId="1076"/>
          <ac:spMkLst>
            <pc:docMk/>
            <pc:sldMk cId="1286836135" sldId="321"/>
            <ac:spMk id="55" creationId="{8600F9F1-29E8-0DBA-89C0-B48BA0CB60AF}"/>
          </ac:spMkLst>
        </pc:spChg>
        <pc:spChg chg="add mod">
          <ac:chgData name="Hanneke Vink - van Duren" userId="6a363cd0-5fba-4a61-8782-71b0725cc752" providerId="ADAL" clId="{30BFDAD2-46B9-42E0-B1A7-01CC357F4075}" dt="2024-01-12T14:51:01.425" v="1158" actId="1076"/>
          <ac:spMkLst>
            <pc:docMk/>
            <pc:sldMk cId="1286836135" sldId="321"/>
            <ac:spMk id="57" creationId="{F4CB76FD-0739-DC5A-5808-D289DEE92D2E}"/>
          </ac:spMkLst>
        </pc:spChg>
        <pc:spChg chg="add mod">
          <ac:chgData name="Hanneke Vink - van Duren" userId="6a363cd0-5fba-4a61-8782-71b0725cc752" providerId="ADAL" clId="{30BFDAD2-46B9-42E0-B1A7-01CC357F4075}" dt="2024-01-12T14:51:01.425" v="1158" actId="1076"/>
          <ac:spMkLst>
            <pc:docMk/>
            <pc:sldMk cId="1286836135" sldId="321"/>
            <ac:spMk id="59" creationId="{ADB143A7-F24B-730F-4C4E-0C947CD92B7F}"/>
          </ac:spMkLst>
        </pc:spChg>
        <pc:spChg chg="del">
          <ac:chgData name="Hanneke Vink - van Duren" userId="6a363cd0-5fba-4a61-8782-71b0725cc752" providerId="ADAL" clId="{30BFDAD2-46B9-42E0-B1A7-01CC357F4075}" dt="2024-01-12T07:00:13.006" v="1" actId="478"/>
          <ac:spMkLst>
            <pc:docMk/>
            <pc:sldMk cId="1286836135" sldId="321"/>
            <ac:spMk id="2064" creationId="{56377773-7A08-CFF7-3C1B-8FBD8E6AFB16}"/>
          </ac:spMkLst>
        </pc:spChg>
        <pc:spChg chg="del">
          <ac:chgData name="Hanneke Vink - van Duren" userId="6a363cd0-5fba-4a61-8782-71b0725cc752" providerId="ADAL" clId="{30BFDAD2-46B9-42E0-B1A7-01CC357F4075}" dt="2024-01-12T07:00:09.338" v="0" actId="478"/>
          <ac:spMkLst>
            <pc:docMk/>
            <pc:sldMk cId="1286836135" sldId="321"/>
            <ac:spMk id="2065" creationId="{4FE023D2-C612-89E6-278E-9C0F2D327BF6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72" creationId="{5E967C38-ABCE-CCCA-16D2-E3B60D650554}"/>
          </ac:spMkLst>
        </pc:spChg>
        <pc:spChg chg="del">
          <ac:chgData name="Hanneke Vink - van Duren" userId="6a363cd0-5fba-4a61-8782-71b0725cc752" providerId="ADAL" clId="{30BFDAD2-46B9-42E0-B1A7-01CC357F4075}" dt="2024-01-12T07:02:59.209" v="55" actId="478"/>
          <ac:spMkLst>
            <pc:docMk/>
            <pc:sldMk cId="1286836135" sldId="321"/>
            <ac:spMk id="2073" creationId="{D5B62BAA-1EC7-FDFE-F52C-92FBF0CD2333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74" creationId="{773D5051-C5D3-A159-68FE-FB4891E5E426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75" creationId="{13F6C08F-C450-2462-D67D-A0CE30059ABB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76" creationId="{EF6CAC74-63EC-B0CA-97B4-F820D3109055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77" creationId="{DF460C67-0DCB-78BE-7F92-19AB14E856CC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78" creationId="{E47BF0B4-177F-CFEF-29B4-439B6F23FA6E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79" creationId="{A94E5B7D-1603-F1E9-D762-168B5DDE6966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83" creationId="{8384676D-2397-182C-6058-980C10D6A661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84" creationId="{EDE4F21C-F21F-9411-0C3E-3D70DFA6A5AB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85" creationId="{EB8A5C0E-D56D-342F-2C4B-1C7309315EC5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86" creationId="{189AC38D-574A-06C2-AF77-E750F601F510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87" creationId="{43C76D33-0E84-294F-979C-FB0215E61FF2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88" creationId="{2881DE9A-FE43-347B-ECB5-93BAAE80D542}"/>
          </ac:spMkLst>
        </pc:spChg>
        <pc:spChg chg="del">
          <ac:chgData name="Hanneke Vink - van Duren" userId="6a363cd0-5fba-4a61-8782-71b0725cc752" providerId="ADAL" clId="{30BFDAD2-46B9-42E0-B1A7-01CC357F4075}" dt="2024-01-12T07:03:00.544" v="56" actId="478"/>
          <ac:spMkLst>
            <pc:docMk/>
            <pc:sldMk cId="1286836135" sldId="321"/>
            <ac:spMk id="2089" creationId="{2D00D7B7-FE93-8F25-11EA-A91502896FC0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90" creationId="{7AE97383-67B3-B815-A6BE-BB758C9998F2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91" creationId="{18F25B5F-787A-57D4-2AE8-EA40404942E8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92" creationId="{574B0F5C-FF1F-1399-1B33-DB0F52618F66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93" creationId="{5D12F6BA-4B6D-4D51-F160-AAFCCA32FF56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94" creationId="{55ABDFAB-E4A8-DCE6-15FC-FEA94628AD88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95" creationId="{1145B959-0103-EF35-755F-8C96B2085234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099" creationId="{D8791594-F5E9-5104-7838-1A25F3EA9FB3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100" creationId="{B2B6C012-1088-ECC5-3F4E-2289427ADA60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101" creationId="{9BC696F3-FFBB-9467-B8D7-071BF4E725D3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102" creationId="{7536CBC5-EA7F-23BE-C9C4-835048D222ED}"/>
          </ac:spMkLst>
        </pc:spChg>
        <pc:spChg chg="del">
          <ac:chgData name="Hanneke Vink - van Duren" userId="6a363cd0-5fba-4a61-8782-71b0725cc752" providerId="ADAL" clId="{30BFDAD2-46B9-42E0-B1A7-01CC357F4075}" dt="2024-01-12T07:02:57.069" v="54" actId="478"/>
          <ac:spMkLst>
            <pc:docMk/>
            <pc:sldMk cId="1286836135" sldId="321"/>
            <ac:spMk id="2103" creationId="{57EDE24E-DF2E-4A5D-D33B-A27E3DAF5AED}"/>
          </ac:spMkLst>
        </pc:spChg>
        <pc:picChg chg="add mod">
          <ac:chgData name="Hanneke Vink - van Duren" userId="6a363cd0-5fba-4a61-8782-71b0725cc752" providerId="ADAL" clId="{30BFDAD2-46B9-42E0-B1A7-01CC357F4075}" dt="2024-01-12T14:46:32.927" v="1119" actId="1076"/>
          <ac:picMkLst>
            <pc:docMk/>
            <pc:sldMk cId="1286836135" sldId="321"/>
            <ac:picMk id="12" creationId="{D4CCEB1E-3FC8-468C-4EA8-1F82C4FEAAA5}"/>
          </ac:picMkLst>
        </pc:picChg>
        <pc:picChg chg="add del mod">
          <ac:chgData name="Hanneke Vink - van Duren" userId="6a363cd0-5fba-4a61-8782-71b0725cc752" providerId="ADAL" clId="{30BFDAD2-46B9-42E0-B1A7-01CC357F4075}" dt="2024-01-12T14:49:32.213" v="1145"/>
          <ac:picMkLst>
            <pc:docMk/>
            <pc:sldMk cId="1286836135" sldId="321"/>
            <ac:picMk id="14" creationId="{15C083DE-32AB-C233-7DD4-05F800FF0391}"/>
          </ac:picMkLst>
        </pc:picChg>
        <pc:picChg chg="add mod">
          <ac:chgData name="Hanneke Vink - van Duren" userId="6a363cd0-5fba-4a61-8782-71b0725cc752" providerId="ADAL" clId="{30BFDAD2-46B9-42E0-B1A7-01CC357F4075}" dt="2024-01-12T14:49:57.796" v="1148" actId="1076"/>
          <ac:picMkLst>
            <pc:docMk/>
            <pc:sldMk cId="1286836135" sldId="321"/>
            <ac:picMk id="15" creationId="{0C36CC21-6C82-EF1E-3F6A-7C7FA60C5135}"/>
          </ac:picMkLst>
        </pc:picChg>
        <pc:picChg chg="add del mod">
          <ac:chgData name="Hanneke Vink - van Duren" userId="6a363cd0-5fba-4a61-8782-71b0725cc752" providerId="ADAL" clId="{30BFDAD2-46B9-42E0-B1A7-01CC357F4075}" dt="2024-01-12T14:50:20.871" v="1151"/>
          <ac:picMkLst>
            <pc:docMk/>
            <pc:sldMk cId="1286836135" sldId="321"/>
            <ac:picMk id="20" creationId="{D9CCE95E-125F-67A0-84D0-9C9E645DCFC6}"/>
          </ac:picMkLst>
        </pc:picChg>
        <pc:picChg chg="add del mod">
          <ac:chgData name="Hanneke Vink - van Duren" userId="6a363cd0-5fba-4a61-8782-71b0725cc752" providerId="ADAL" clId="{30BFDAD2-46B9-42E0-B1A7-01CC357F4075}" dt="2024-01-12T14:50:20.871" v="1151"/>
          <ac:picMkLst>
            <pc:docMk/>
            <pc:sldMk cId="1286836135" sldId="321"/>
            <ac:picMk id="22" creationId="{B7C443AF-0B1A-92CD-4A4C-5E920974FD17}"/>
          </ac:picMkLst>
        </pc:picChg>
        <pc:picChg chg="del">
          <ac:chgData name="Hanneke Vink - van Duren" userId="6a363cd0-5fba-4a61-8782-71b0725cc752" providerId="ADAL" clId="{30BFDAD2-46B9-42E0-B1A7-01CC357F4075}" dt="2024-01-12T07:00:45.281" v="12" actId="478"/>
          <ac:picMkLst>
            <pc:docMk/>
            <pc:sldMk cId="1286836135" sldId="321"/>
            <ac:picMk id="23" creationId="{9AA9C1EC-F1D8-A69E-1124-4C8D22629A97}"/>
          </ac:picMkLst>
        </pc:picChg>
        <pc:picChg chg="del">
          <ac:chgData name="Hanneke Vink - van Duren" userId="6a363cd0-5fba-4a61-8782-71b0725cc752" providerId="ADAL" clId="{30BFDAD2-46B9-42E0-B1A7-01CC357F4075}" dt="2024-01-12T07:00:47.001" v="13" actId="478"/>
          <ac:picMkLst>
            <pc:docMk/>
            <pc:sldMk cId="1286836135" sldId="321"/>
            <ac:picMk id="25" creationId="{3383F388-4245-654A-0735-1FBC3B0C5843}"/>
          </ac:picMkLst>
        </pc:picChg>
        <pc:picChg chg="add mod">
          <ac:chgData name="Hanneke Vink - van Duren" userId="6a363cd0-5fba-4a61-8782-71b0725cc752" providerId="ADAL" clId="{30BFDAD2-46B9-42E0-B1A7-01CC357F4075}" dt="2024-01-12T14:50:27.806" v="1153" actId="1076"/>
          <ac:picMkLst>
            <pc:docMk/>
            <pc:sldMk cId="1286836135" sldId="321"/>
            <ac:picMk id="26" creationId="{DB0B1853-3BAD-7D2C-3FDF-4EFBFA0AA4CC}"/>
          </ac:picMkLst>
        </pc:picChg>
        <pc:picChg chg="del">
          <ac:chgData name="Hanneke Vink - van Duren" userId="6a363cd0-5fba-4a61-8782-71b0725cc752" providerId="ADAL" clId="{30BFDAD2-46B9-42E0-B1A7-01CC357F4075}" dt="2024-01-12T07:00:48.961" v="14" actId="478"/>
          <ac:picMkLst>
            <pc:docMk/>
            <pc:sldMk cId="1286836135" sldId="321"/>
            <ac:picMk id="27" creationId="{7F7657F8-B939-6F2D-FA6A-39E6F47511CF}"/>
          </ac:picMkLst>
        </pc:picChg>
        <pc:picChg chg="del">
          <ac:chgData name="Hanneke Vink - van Duren" userId="6a363cd0-5fba-4a61-8782-71b0725cc752" providerId="ADAL" clId="{30BFDAD2-46B9-42E0-B1A7-01CC357F4075}" dt="2024-01-12T07:02:43.188" v="51" actId="478"/>
          <ac:picMkLst>
            <pc:docMk/>
            <pc:sldMk cId="1286836135" sldId="321"/>
            <ac:picMk id="41" creationId="{CCEFE09F-44B4-D8B0-9423-1AE17BCEBB5C}"/>
          </ac:picMkLst>
        </pc:picChg>
        <pc:picChg chg="del">
          <ac:chgData name="Hanneke Vink - van Duren" userId="6a363cd0-5fba-4a61-8782-71b0725cc752" providerId="ADAL" clId="{30BFDAD2-46B9-42E0-B1A7-01CC357F4075}" dt="2024-01-12T07:02:44.431" v="52" actId="478"/>
          <ac:picMkLst>
            <pc:docMk/>
            <pc:sldMk cId="1286836135" sldId="321"/>
            <ac:picMk id="42" creationId="{3738FDF7-ACDD-F9DC-33CB-69C25218CCD8}"/>
          </ac:picMkLst>
        </pc:picChg>
        <pc:picChg chg="del">
          <ac:chgData name="Hanneke Vink - van Duren" userId="6a363cd0-5fba-4a61-8782-71b0725cc752" providerId="ADAL" clId="{30BFDAD2-46B9-42E0-B1A7-01CC357F4075}" dt="2024-01-12T07:02:45.663" v="53" actId="478"/>
          <ac:picMkLst>
            <pc:docMk/>
            <pc:sldMk cId="1286836135" sldId="321"/>
            <ac:picMk id="43" creationId="{94FAFF5A-E364-1694-6F3D-63D9711D3D73}"/>
          </ac:picMkLst>
        </pc:picChg>
        <pc:picChg chg="add mod">
          <ac:chgData name="Hanneke Vink - van Duren" userId="6a363cd0-5fba-4a61-8782-71b0725cc752" providerId="ADAL" clId="{30BFDAD2-46B9-42E0-B1A7-01CC357F4075}" dt="2024-01-12T14:50:27.806" v="1153" actId="1076"/>
          <ac:picMkLst>
            <pc:docMk/>
            <pc:sldMk cId="1286836135" sldId="321"/>
            <ac:picMk id="50" creationId="{037EDDCC-8F26-BBE8-12B4-7C972FC82283}"/>
          </ac:picMkLst>
        </pc:picChg>
        <pc:picChg chg="add mod">
          <ac:chgData name="Hanneke Vink - van Duren" userId="6a363cd0-5fba-4a61-8782-71b0725cc752" providerId="ADAL" clId="{30BFDAD2-46B9-42E0-B1A7-01CC357F4075}" dt="2024-01-12T14:51:01.425" v="1158" actId="1076"/>
          <ac:picMkLst>
            <pc:docMk/>
            <pc:sldMk cId="1286836135" sldId="321"/>
            <ac:picMk id="52" creationId="{3D13275F-00A6-2AA1-135A-3730691D7A90}"/>
          </ac:picMkLst>
        </pc:picChg>
        <pc:picChg chg="add mod">
          <ac:chgData name="Hanneke Vink - van Duren" userId="6a363cd0-5fba-4a61-8782-71b0725cc752" providerId="ADAL" clId="{30BFDAD2-46B9-42E0-B1A7-01CC357F4075}" dt="2024-01-12T14:51:01.425" v="1158" actId="1076"/>
          <ac:picMkLst>
            <pc:docMk/>
            <pc:sldMk cId="1286836135" sldId="321"/>
            <ac:picMk id="54" creationId="{1960BC2E-0520-5B54-9A82-86EE62E60062}"/>
          </ac:picMkLst>
        </pc:picChg>
        <pc:picChg chg="add mod">
          <ac:chgData name="Hanneke Vink - van Duren" userId="6a363cd0-5fba-4a61-8782-71b0725cc752" providerId="ADAL" clId="{30BFDAD2-46B9-42E0-B1A7-01CC357F4075}" dt="2024-01-12T14:51:01.425" v="1158" actId="1076"/>
          <ac:picMkLst>
            <pc:docMk/>
            <pc:sldMk cId="1286836135" sldId="321"/>
            <ac:picMk id="56" creationId="{86F065CC-830A-7848-524A-D92C774F5A27}"/>
          </ac:picMkLst>
        </pc:picChg>
        <pc:picChg chg="add mod">
          <ac:chgData name="Hanneke Vink - van Duren" userId="6a363cd0-5fba-4a61-8782-71b0725cc752" providerId="ADAL" clId="{30BFDAD2-46B9-42E0-B1A7-01CC357F4075}" dt="2024-01-12T14:51:01.425" v="1158" actId="1076"/>
          <ac:picMkLst>
            <pc:docMk/>
            <pc:sldMk cId="1286836135" sldId="321"/>
            <ac:picMk id="58" creationId="{0A0D14EC-24ED-A77B-1CD0-9A24F75706B3}"/>
          </ac:picMkLst>
        </pc:picChg>
        <pc:picChg chg="del">
          <ac:chgData name="Hanneke Vink - van Duren" userId="6a363cd0-5fba-4a61-8782-71b0725cc752" providerId="ADAL" clId="{30BFDAD2-46B9-42E0-B1A7-01CC357F4075}" dt="2024-01-12T07:02:57.069" v="54" actId="478"/>
          <ac:picMkLst>
            <pc:docMk/>
            <pc:sldMk cId="1286836135" sldId="321"/>
            <ac:picMk id="2080" creationId="{ADE19D5E-7E42-8652-372E-726234A7E2F9}"/>
          </ac:picMkLst>
        </pc:picChg>
        <pc:picChg chg="del">
          <ac:chgData name="Hanneke Vink - van Duren" userId="6a363cd0-5fba-4a61-8782-71b0725cc752" providerId="ADAL" clId="{30BFDAD2-46B9-42E0-B1A7-01CC357F4075}" dt="2024-01-12T07:02:57.069" v="54" actId="478"/>
          <ac:picMkLst>
            <pc:docMk/>
            <pc:sldMk cId="1286836135" sldId="321"/>
            <ac:picMk id="2081" creationId="{1F67C8B2-FB19-B031-3FF8-CBA34C3CC091}"/>
          </ac:picMkLst>
        </pc:picChg>
        <pc:picChg chg="del">
          <ac:chgData name="Hanneke Vink - van Duren" userId="6a363cd0-5fba-4a61-8782-71b0725cc752" providerId="ADAL" clId="{30BFDAD2-46B9-42E0-B1A7-01CC357F4075}" dt="2024-01-12T07:02:57.069" v="54" actId="478"/>
          <ac:picMkLst>
            <pc:docMk/>
            <pc:sldMk cId="1286836135" sldId="321"/>
            <ac:picMk id="2082" creationId="{005421A6-D922-7C33-576E-4714263740E3}"/>
          </ac:picMkLst>
        </pc:picChg>
        <pc:picChg chg="del">
          <ac:chgData name="Hanneke Vink - van Duren" userId="6a363cd0-5fba-4a61-8782-71b0725cc752" providerId="ADAL" clId="{30BFDAD2-46B9-42E0-B1A7-01CC357F4075}" dt="2024-01-12T07:02:57.069" v="54" actId="478"/>
          <ac:picMkLst>
            <pc:docMk/>
            <pc:sldMk cId="1286836135" sldId="321"/>
            <ac:picMk id="2096" creationId="{04BDF9B7-E790-22E6-AA75-67D68376323B}"/>
          </ac:picMkLst>
        </pc:picChg>
        <pc:picChg chg="del">
          <ac:chgData name="Hanneke Vink - van Duren" userId="6a363cd0-5fba-4a61-8782-71b0725cc752" providerId="ADAL" clId="{30BFDAD2-46B9-42E0-B1A7-01CC357F4075}" dt="2024-01-12T07:02:57.069" v="54" actId="478"/>
          <ac:picMkLst>
            <pc:docMk/>
            <pc:sldMk cId="1286836135" sldId="321"/>
            <ac:picMk id="2097" creationId="{6EEB8085-671F-A1F9-0392-12D643134442}"/>
          </ac:picMkLst>
        </pc:picChg>
        <pc:picChg chg="del">
          <ac:chgData name="Hanneke Vink - van Duren" userId="6a363cd0-5fba-4a61-8782-71b0725cc752" providerId="ADAL" clId="{30BFDAD2-46B9-42E0-B1A7-01CC357F4075}" dt="2024-01-12T07:02:57.069" v="54" actId="478"/>
          <ac:picMkLst>
            <pc:docMk/>
            <pc:sldMk cId="1286836135" sldId="321"/>
            <ac:picMk id="2098" creationId="{5719ECEA-9A3D-9B11-EDA4-F7387D76ADB4}"/>
          </ac:picMkLst>
        </pc:picChg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190580326" sldId="322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104461505" sldId="324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429369090" sldId="325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716819505" sldId="326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04600129" sldId="327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4076245504" sldId="328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410689147" sldId="329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365920606" sldId="330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741993470" sldId="331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75618954" sldId="332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70841681" sldId="33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898443676" sldId="334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955316046" sldId="335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844520898" sldId="336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533991973" sldId="337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850035418" sldId="338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747814858" sldId="339"/>
        </pc:sldMkLst>
      </pc:sldChg>
      <pc:sldChg chg="addSp delSp modSp new mod">
        <pc:chgData name="Hanneke Vink - van Duren" userId="6a363cd0-5fba-4a61-8782-71b0725cc752" providerId="ADAL" clId="{30BFDAD2-46B9-42E0-B1A7-01CC357F4075}" dt="2024-01-12T14:44:16.235" v="1105" actId="20577"/>
        <pc:sldMkLst>
          <pc:docMk/>
          <pc:sldMk cId="850429326" sldId="340"/>
        </pc:sldMkLst>
        <pc:spChg chg="del">
          <ac:chgData name="Hanneke Vink - van Duren" userId="6a363cd0-5fba-4a61-8782-71b0725cc752" providerId="ADAL" clId="{30BFDAD2-46B9-42E0-B1A7-01CC357F4075}" dt="2024-01-12T07:05:41.512" v="81" actId="478"/>
          <ac:spMkLst>
            <pc:docMk/>
            <pc:sldMk cId="850429326" sldId="340"/>
            <ac:spMk id="2" creationId="{982668F5-6452-46B8-115A-31179F69E54D}"/>
          </ac:spMkLst>
        </pc:spChg>
        <pc:spChg chg="del">
          <ac:chgData name="Hanneke Vink - van Duren" userId="6a363cd0-5fba-4a61-8782-71b0725cc752" providerId="ADAL" clId="{30BFDAD2-46B9-42E0-B1A7-01CC357F4075}" dt="2024-01-12T07:05:44.340" v="82" actId="478"/>
          <ac:spMkLst>
            <pc:docMk/>
            <pc:sldMk cId="850429326" sldId="340"/>
            <ac:spMk id="3" creationId="{677D7EFA-2C8E-6AAB-5E29-463FC510C376}"/>
          </ac:spMkLst>
        </pc:spChg>
        <pc:spChg chg="add mod">
          <ac:chgData name="Hanneke Vink - van Duren" userId="6a363cd0-5fba-4a61-8782-71b0725cc752" providerId="ADAL" clId="{30BFDAD2-46B9-42E0-B1A7-01CC357F4075}" dt="2024-01-12T07:05:46.693" v="83"/>
          <ac:spMkLst>
            <pc:docMk/>
            <pc:sldMk cId="850429326" sldId="340"/>
            <ac:spMk id="4" creationId="{2E5F5878-93BA-0E77-B65C-B31C2DAFB6B3}"/>
          </ac:spMkLst>
        </pc:spChg>
        <pc:spChg chg="add mod">
          <ac:chgData name="Hanneke Vink - van Duren" userId="6a363cd0-5fba-4a61-8782-71b0725cc752" providerId="ADAL" clId="{30BFDAD2-46B9-42E0-B1A7-01CC357F4075}" dt="2024-01-12T07:19:25.889" v="292" actId="1076"/>
          <ac:spMkLst>
            <pc:docMk/>
            <pc:sldMk cId="850429326" sldId="340"/>
            <ac:spMk id="5" creationId="{0A23EFB7-5423-304E-646E-34BA6C86100D}"/>
          </ac:spMkLst>
        </pc:spChg>
        <pc:spChg chg="add mod">
          <ac:chgData name="Hanneke Vink - van Duren" userId="6a363cd0-5fba-4a61-8782-71b0725cc752" providerId="ADAL" clId="{30BFDAD2-46B9-42E0-B1A7-01CC357F4075}" dt="2024-01-12T07:05:46.693" v="83"/>
          <ac:spMkLst>
            <pc:docMk/>
            <pc:sldMk cId="850429326" sldId="340"/>
            <ac:spMk id="6" creationId="{4CED5FB0-110F-BE38-0A74-50A69F73C537}"/>
          </ac:spMkLst>
        </pc:spChg>
        <pc:spChg chg="add mod">
          <ac:chgData name="Hanneke Vink - van Duren" userId="6a363cd0-5fba-4a61-8782-71b0725cc752" providerId="ADAL" clId="{30BFDAD2-46B9-42E0-B1A7-01CC357F4075}" dt="2024-01-12T07:27:31.937" v="425" actId="1076"/>
          <ac:spMkLst>
            <pc:docMk/>
            <pc:sldMk cId="850429326" sldId="340"/>
            <ac:spMk id="7" creationId="{371D19D4-5C1B-69C5-CF35-C524B1C7EB4B}"/>
          </ac:spMkLst>
        </pc:spChg>
        <pc:spChg chg="add mod">
          <ac:chgData name="Hanneke Vink - van Duren" userId="6a363cd0-5fba-4a61-8782-71b0725cc752" providerId="ADAL" clId="{30BFDAD2-46B9-42E0-B1A7-01CC357F4075}" dt="2024-01-12T07:05:46.693" v="83"/>
          <ac:spMkLst>
            <pc:docMk/>
            <pc:sldMk cId="850429326" sldId="340"/>
            <ac:spMk id="8" creationId="{606226DF-E3D1-0DBA-2D69-B15DEA82E344}"/>
          </ac:spMkLst>
        </pc:spChg>
        <pc:spChg chg="add mod">
          <ac:chgData name="Hanneke Vink - van Duren" userId="6a363cd0-5fba-4a61-8782-71b0725cc752" providerId="ADAL" clId="{30BFDAD2-46B9-42E0-B1A7-01CC357F4075}" dt="2024-01-12T07:05:46.693" v="83"/>
          <ac:spMkLst>
            <pc:docMk/>
            <pc:sldMk cId="850429326" sldId="340"/>
            <ac:spMk id="9" creationId="{D26FF7E3-9D0D-A211-3D47-5D5BEEA7670A}"/>
          </ac:spMkLst>
        </pc:spChg>
        <pc:spChg chg="add mod">
          <ac:chgData name="Hanneke Vink - van Duren" userId="6a363cd0-5fba-4a61-8782-71b0725cc752" providerId="ADAL" clId="{30BFDAD2-46B9-42E0-B1A7-01CC357F4075}" dt="2024-01-12T07:05:46.693" v="83"/>
          <ac:spMkLst>
            <pc:docMk/>
            <pc:sldMk cId="850429326" sldId="340"/>
            <ac:spMk id="10" creationId="{ED814DA0-4C8C-820A-422D-EA0E999175C0}"/>
          </ac:spMkLst>
        </pc:spChg>
        <pc:spChg chg="add mod">
          <ac:chgData name="Hanneke Vink - van Duren" userId="6a363cd0-5fba-4a61-8782-71b0725cc752" providerId="ADAL" clId="{30BFDAD2-46B9-42E0-B1A7-01CC357F4075}" dt="2024-01-12T07:05:46.693" v="83"/>
          <ac:spMkLst>
            <pc:docMk/>
            <pc:sldMk cId="850429326" sldId="340"/>
            <ac:spMk id="11" creationId="{A15B57C8-0546-0E8E-C4E1-79CA2428B32A}"/>
          </ac:spMkLst>
        </pc:spChg>
        <pc:spChg chg="add mod">
          <ac:chgData name="Hanneke Vink - van Duren" userId="6a363cd0-5fba-4a61-8782-71b0725cc752" providerId="ADAL" clId="{30BFDAD2-46B9-42E0-B1A7-01CC357F4075}" dt="2024-01-12T14:33:23.281" v="597" actId="1076"/>
          <ac:spMkLst>
            <pc:docMk/>
            <pc:sldMk cId="850429326" sldId="340"/>
            <ac:spMk id="14" creationId="{A45A8A8E-07C9-AA52-9600-9926C7CE4CAE}"/>
          </ac:spMkLst>
        </pc:spChg>
        <pc:spChg chg="add del mod">
          <ac:chgData name="Hanneke Vink - van Duren" userId="6a363cd0-5fba-4a61-8782-71b0725cc752" providerId="ADAL" clId="{30BFDAD2-46B9-42E0-B1A7-01CC357F4075}" dt="2024-01-12T07:23:10.961" v="327"/>
          <ac:spMkLst>
            <pc:docMk/>
            <pc:sldMk cId="850429326" sldId="340"/>
            <ac:spMk id="17" creationId="{E3E2F39C-ED11-8A80-4CC6-07A6CA2FF9A0}"/>
          </ac:spMkLst>
        </pc:spChg>
        <pc:spChg chg="add mod">
          <ac:chgData name="Hanneke Vink - van Duren" userId="6a363cd0-5fba-4a61-8782-71b0725cc752" providerId="ADAL" clId="{30BFDAD2-46B9-42E0-B1A7-01CC357F4075}" dt="2024-01-12T14:32:37.299" v="580" actId="1076"/>
          <ac:spMkLst>
            <pc:docMk/>
            <pc:sldMk cId="850429326" sldId="340"/>
            <ac:spMk id="21" creationId="{C60E26F6-7811-DD65-1376-E268B71E8E2B}"/>
          </ac:spMkLst>
        </pc:spChg>
        <pc:spChg chg="add mod">
          <ac:chgData name="Hanneke Vink - van Duren" userId="6a363cd0-5fba-4a61-8782-71b0725cc752" providerId="ADAL" clId="{30BFDAD2-46B9-42E0-B1A7-01CC357F4075}" dt="2024-01-12T14:30:57.043" v="548" actId="20577"/>
          <ac:spMkLst>
            <pc:docMk/>
            <pc:sldMk cId="850429326" sldId="340"/>
            <ac:spMk id="22" creationId="{33C38930-CB2C-5B4A-DD43-FC5F6BB590D3}"/>
          </ac:spMkLst>
        </pc:spChg>
        <pc:spChg chg="add mod">
          <ac:chgData name="Hanneke Vink - van Duren" userId="6a363cd0-5fba-4a61-8782-71b0725cc752" providerId="ADAL" clId="{30BFDAD2-46B9-42E0-B1A7-01CC357F4075}" dt="2024-01-12T14:38:15.449" v="780" actId="20577"/>
          <ac:spMkLst>
            <pc:docMk/>
            <pc:sldMk cId="850429326" sldId="340"/>
            <ac:spMk id="30" creationId="{6178FAD2-735A-CE58-6195-DF0FAF805E2B}"/>
          </ac:spMkLst>
        </pc:spChg>
        <pc:spChg chg="add mod">
          <ac:chgData name="Hanneke Vink - van Duren" userId="6a363cd0-5fba-4a61-8782-71b0725cc752" providerId="ADAL" clId="{30BFDAD2-46B9-42E0-B1A7-01CC357F4075}" dt="2024-01-12T14:39:40.231" v="835" actId="20577"/>
          <ac:spMkLst>
            <pc:docMk/>
            <pc:sldMk cId="850429326" sldId="340"/>
            <ac:spMk id="31" creationId="{2435534A-C08D-FE58-8643-5EF5C70989F5}"/>
          </ac:spMkLst>
        </pc:spChg>
        <pc:spChg chg="add del mod">
          <ac:chgData name="Hanneke Vink - van Duren" userId="6a363cd0-5fba-4a61-8782-71b0725cc752" providerId="ADAL" clId="{30BFDAD2-46B9-42E0-B1A7-01CC357F4075}" dt="2024-01-12T14:37:47.782" v="765"/>
          <ac:spMkLst>
            <pc:docMk/>
            <pc:sldMk cId="850429326" sldId="340"/>
            <ac:spMk id="32" creationId="{A3FDB085-4A75-37C0-5375-82EA4614AFAD}"/>
          </ac:spMkLst>
        </pc:spChg>
        <pc:spChg chg="add mod">
          <ac:chgData name="Hanneke Vink - van Duren" userId="6a363cd0-5fba-4a61-8782-71b0725cc752" providerId="ADAL" clId="{30BFDAD2-46B9-42E0-B1A7-01CC357F4075}" dt="2024-01-12T14:43:29.248" v="1017" actId="20577"/>
          <ac:spMkLst>
            <pc:docMk/>
            <pc:sldMk cId="850429326" sldId="340"/>
            <ac:spMk id="33" creationId="{953DADCB-44D0-B042-02DD-59B1A234F4DB}"/>
          </ac:spMkLst>
        </pc:spChg>
        <pc:spChg chg="add mod">
          <ac:chgData name="Hanneke Vink - van Duren" userId="6a363cd0-5fba-4a61-8782-71b0725cc752" providerId="ADAL" clId="{30BFDAD2-46B9-42E0-B1A7-01CC357F4075}" dt="2024-01-12T14:41:35.048" v="965" actId="20577"/>
          <ac:spMkLst>
            <pc:docMk/>
            <pc:sldMk cId="850429326" sldId="340"/>
            <ac:spMk id="34" creationId="{6BC7DFD7-5B06-503D-C64C-6185E63F6753}"/>
          </ac:spMkLst>
        </pc:spChg>
        <pc:spChg chg="add mod">
          <ac:chgData name="Hanneke Vink - van Duren" userId="6a363cd0-5fba-4a61-8782-71b0725cc752" providerId="ADAL" clId="{30BFDAD2-46B9-42E0-B1A7-01CC357F4075}" dt="2024-01-12T14:44:16.235" v="1105" actId="20577"/>
          <ac:spMkLst>
            <pc:docMk/>
            <pc:sldMk cId="850429326" sldId="340"/>
            <ac:spMk id="35" creationId="{50B92EF2-72B5-E839-0175-D537B4720626}"/>
          </ac:spMkLst>
        </pc:spChg>
        <pc:picChg chg="add del mod">
          <ac:chgData name="Hanneke Vink - van Duren" userId="6a363cd0-5fba-4a61-8782-71b0725cc752" providerId="ADAL" clId="{30BFDAD2-46B9-42E0-B1A7-01CC357F4075}" dt="2024-01-12T07:15:48.979" v="103" actId="478"/>
          <ac:picMkLst>
            <pc:docMk/>
            <pc:sldMk cId="850429326" sldId="340"/>
            <ac:picMk id="13" creationId="{BDE8F8F9-1EE7-48CA-07EF-129789DB1232}"/>
          </ac:picMkLst>
        </pc:picChg>
        <pc:picChg chg="add mod modCrop">
          <ac:chgData name="Hanneke Vink - van Duren" userId="6a363cd0-5fba-4a61-8782-71b0725cc752" providerId="ADAL" clId="{30BFDAD2-46B9-42E0-B1A7-01CC357F4075}" dt="2024-01-12T07:22:24.974" v="322" actId="1076"/>
          <ac:picMkLst>
            <pc:docMk/>
            <pc:sldMk cId="850429326" sldId="340"/>
            <ac:picMk id="16" creationId="{E9ABD6A5-3227-5D04-9AEB-A0D4D7D26C4E}"/>
          </ac:picMkLst>
        </pc:picChg>
        <pc:picChg chg="add del mod">
          <ac:chgData name="Hanneke Vink - van Duren" userId="6a363cd0-5fba-4a61-8782-71b0725cc752" providerId="ADAL" clId="{30BFDAD2-46B9-42E0-B1A7-01CC357F4075}" dt="2024-01-12T07:23:10.961" v="327"/>
          <ac:picMkLst>
            <pc:docMk/>
            <pc:sldMk cId="850429326" sldId="340"/>
            <ac:picMk id="18" creationId="{315D74B4-F85A-94E5-96D5-420935E3C14F}"/>
          </ac:picMkLst>
        </pc:picChg>
        <pc:picChg chg="add mod">
          <ac:chgData name="Hanneke Vink - van Duren" userId="6a363cd0-5fba-4a61-8782-71b0725cc752" providerId="ADAL" clId="{30BFDAD2-46B9-42E0-B1A7-01CC357F4075}" dt="2024-01-12T07:23:30.935" v="329" actId="1076"/>
          <ac:picMkLst>
            <pc:docMk/>
            <pc:sldMk cId="850429326" sldId="340"/>
            <ac:picMk id="19" creationId="{BDC50D81-79D7-4DFB-42BD-0FC6A87DA599}"/>
          </ac:picMkLst>
        </pc:picChg>
        <pc:picChg chg="add del mod">
          <ac:chgData name="Hanneke Vink - van Duren" userId="6a363cd0-5fba-4a61-8782-71b0725cc752" providerId="ADAL" clId="{30BFDAD2-46B9-42E0-B1A7-01CC357F4075}" dt="2024-01-12T07:23:39.267" v="331"/>
          <ac:picMkLst>
            <pc:docMk/>
            <pc:sldMk cId="850429326" sldId="340"/>
            <ac:picMk id="20" creationId="{5AF8A8B1-C72F-1E03-11BB-A7D4425A0609}"/>
          </ac:picMkLst>
        </pc:picChg>
        <pc:picChg chg="add del mod">
          <ac:chgData name="Hanneke Vink - van Duren" userId="6a363cd0-5fba-4a61-8782-71b0725cc752" providerId="ADAL" clId="{30BFDAD2-46B9-42E0-B1A7-01CC357F4075}" dt="2024-01-12T07:27:32.592" v="426"/>
          <ac:picMkLst>
            <pc:docMk/>
            <pc:sldMk cId="850429326" sldId="340"/>
            <ac:picMk id="23" creationId="{E10428C8-83E4-B454-5588-6B9A3B14BC2D}"/>
          </ac:picMkLst>
        </pc:picChg>
        <pc:picChg chg="add mod">
          <ac:chgData name="Hanneke Vink - van Duren" userId="6a363cd0-5fba-4a61-8782-71b0725cc752" providerId="ADAL" clId="{30BFDAD2-46B9-42E0-B1A7-01CC357F4075}" dt="2024-01-12T07:27:40.277" v="428" actId="1076"/>
          <ac:picMkLst>
            <pc:docMk/>
            <pc:sldMk cId="850429326" sldId="340"/>
            <ac:picMk id="24" creationId="{27F9005B-5B40-71F0-47EE-98D8707A43FC}"/>
          </ac:picMkLst>
        </pc:picChg>
        <pc:picChg chg="add mod">
          <ac:chgData name="Hanneke Vink - van Duren" userId="6a363cd0-5fba-4a61-8782-71b0725cc752" providerId="ADAL" clId="{30BFDAD2-46B9-42E0-B1A7-01CC357F4075}" dt="2024-01-12T07:27:47.180" v="430" actId="1076"/>
          <ac:picMkLst>
            <pc:docMk/>
            <pc:sldMk cId="850429326" sldId="340"/>
            <ac:picMk id="25" creationId="{E3C3302A-CD5D-6FDD-3055-3BCB8FF0E244}"/>
          </ac:picMkLst>
        </pc:picChg>
        <pc:picChg chg="add mod">
          <ac:chgData name="Hanneke Vink - van Duren" userId="6a363cd0-5fba-4a61-8782-71b0725cc752" providerId="ADAL" clId="{30BFDAD2-46B9-42E0-B1A7-01CC357F4075}" dt="2024-01-12T07:27:55.518" v="433" actId="1076"/>
          <ac:picMkLst>
            <pc:docMk/>
            <pc:sldMk cId="850429326" sldId="340"/>
            <ac:picMk id="26" creationId="{18A83DDE-FE29-DEAC-53C7-1EBF1623A592}"/>
          </ac:picMkLst>
        </pc:picChg>
        <pc:picChg chg="add mod">
          <ac:chgData name="Hanneke Vink - van Duren" userId="6a363cd0-5fba-4a61-8782-71b0725cc752" providerId="ADAL" clId="{30BFDAD2-46B9-42E0-B1A7-01CC357F4075}" dt="2024-01-12T07:28:04.942" v="436" actId="1076"/>
          <ac:picMkLst>
            <pc:docMk/>
            <pc:sldMk cId="850429326" sldId="340"/>
            <ac:picMk id="27" creationId="{5561F0C6-748D-55A0-51C3-0FDEA06F40CE}"/>
          </ac:picMkLst>
        </pc:picChg>
        <pc:picChg chg="add mod">
          <ac:chgData name="Hanneke Vink - van Duren" userId="6a363cd0-5fba-4a61-8782-71b0725cc752" providerId="ADAL" clId="{30BFDAD2-46B9-42E0-B1A7-01CC357F4075}" dt="2024-01-12T07:28:19.834" v="441" actId="1076"/>
          <ac:picMkLst>
            <pc:docMk/>
            <pc:sldMk cId="850429326" sldId="340"/>
            <ac:picMk id="28" creationId="{82273001-3C5C-9FBB-9D31-5A664B6C64E2}"/>
          </ac:picMkLst>
        </pc:picChg>
        <pc:picChg chg="add mod">
          <ac:chgData name="Hanneke Vink - van Duren" userId="6a363cd0-5fba-4a61-8782-71b0725cc752" providerId="ADAL" clId="{30BFDAD2-46B9-42E0-B1A7-01CC357F4075}" dt="2024-01-12T07:28:26.996" v="442" actId="1076"/>
          <ac:picMkLst>
            <pc:docMk/>
            <pc:sldMk cId="850429326" sldId="340"/>
            <ac:picMk id="29" creationId="{16DC2376-F6CF-6232-1A65-331787F0AE90}"/>
          </ac:picMkLst>
        </pc:picChg>
      </pc:sldChg>
      <pc:sldChg chg="add">
        <pc:chgData name="Hanneke Vink - van Duren" userId="6a363cd0-5fba-4a61-8782-71b0725cc752" providerId="ADAL" clId="{30BFDAD2-46B9-42E0-B1A7-01CC357F4075}" dt="2024-01-13T14:44:58.194" v="1163"/>
        <pc:sldMkLst>
          <pc:docMk/>
          <pc:sldMk cId="3907684740" sldId="341"/>
        </pc:sldMkLst>
      </pc:sldChg>
      <pc:sldChg chg="modSp add mod">
        <pc:chgData name="Hanneke Vink - van Duren" userId="6a363cd0-5fba-4a61-8782-71b0725cc752" providerId="ADAL" clId="{30BFDAD2-46B9-42E0-B1A7-01CC357F4075}" dt="2024-01-13T15:14:31.726" v="2164" actId="20577"/>
        <pc:sldMkLst>
          <pc:docMk/>
          <pc:sldMk cId="3022094106" sldId="342"/>
        </pc:sldMkLst>
        <pc:spChg chg="mod">
          <ac:chgData name="Hanneke Vink - van Duren" userId="6a363cd0-5fba-4a61-8782-71b0725cc752" providerId="ADAL" clId="{30BFDAD2-46B9-42E0-B1A7-01CC357F4075}" dt="2024-01-13T14:51:41.002" v="1395" actId="255"/>
          <ac:spMkLst>
            <pc:docMk/>
            <pc:sldMk cId="3022094106" sldId="342"/>
            <ac:spMk id="14" creationId="{A45A8A8E-07C9-AA52-9600-9926C7CE4CAE}"/>
          </ac:spMkLst>
        </pc:spChg>
        <pc:spChg chg="mod">
          <ac:chgData name="Hanneke Vink - van Duren" userId="6a363cd0-5fba-4a61-8782-71b0725cc752" providerId="ADAL" clId="{30BFDAD2-46B9-42E0-B1A7-01CC357F4075}" dt="2024-01-13T14:51:20.031" v="1386" actId="255"/>
          <ac:spMkLst>
            <pc:docMk/>
            <pc:sldMk cId="3022094106" sldId="342"/>
            <ac:spMk id="21" creationId="{C60E26F6-7811-DD65-1376-E268B71E8E2B}"/>
          </ac:spMkLst>
        </pc:spChg>
        <pc:spChg chg="mod">
          <ac:chgData name="Hanneke Vink - van Duren" userId="6a363cd0-5fba-4a61-8782-71b0725cc752" providerId="ADAL" clId="{30BFDAD2-46B9-42E0-B1A7-01CC357F4075}" dt="2024-01-13T14:54:45.469" v="1492" actId="255"/>
          <ac:spMkLst>
            <pc:docMk/>
            <pc:sldMk cId="3022094106" sldId="342"/>
            <ac:spMk id="22" creationId="{33C38930-CB2C-5B4A-DD43-FC5F6BB590D3}"/>
          </ac:spMkLst>
        </pc:spChg>
        <pc:spChg chg="mod">
          <ac:chgData name="Hanneke Vink - van Duren" userId="6a363cd0-5fba-4a61-8782-71b0725cc752" providerId="ADAL" clId="{30BFDAD2-46B9-42E0-B1A7-01CC357F4075}" dt="2024-01-13T15:00:17.583" v="1677" actId="255"/>
          <ac:spMkLst>
            <pc:docMk/>
            <pc:sldMk cId="3022094106" sldId="342"/>
            <ac:spMk id="30" creationId="{6178FAD2-735A-CE58-6195-DF0FAF805E2B}"/>
          </ac:spMkLst>
        </pc:spChg>
        <pc:spChg chg="mod">
          <ac:chgData name="Hanneke Vink - van Duren" userId="6a363cd0-5fba-4a61-8782-71b0725cc752" providerId="ADAL" clId="{30BFDAD2-46B9-42E0-B1A7-01CC357F4075}" dt="2024-01-13T15:03:07.978" v="1815" actId="20577"/>
          <ac:spMkLst>
            <pc:docMk/>
            <pc:sldMk cId="3022094106" sldId="342"/>
            <ac:spMk id="31" creationId="{2435534A-C08D-FE58-8643-5EF5C70989F5}"/>
          </ac:spMkLst>
        </pc:spChg>
        <pc:spChg chg="mod">
          <ac:chgData name="Hanneke Vink - van Duren" userId="6a363cd0-5fba-4a61-8782-71b0725cc752" providerId="ADAL" clId="{30BFDAD2-46B9-42E0-B1A7-01CC357F4075}" dt="2024-01-13T15:06:09.448" v="1950" actId="20577"/>
          <ac:spMkLst>
            <pc:docMk/>
            <pc:sldMk cId="3022094106" sldId="342"/>
            <ac:spMk id="33" creationId="{953DADCB-44D0-B042-02DD-59B1A234F4DB}"/>
          </ac:spMkLst>
        </pc:spChg>
        <pc:spChg chg="mod">
          <ac:chgData name="Hanneke Vink - van Duren" userId="6a363cd0-5fba-4a61-8782-71b0725cc752" providerId="ADAL" clId="{30BFDAD2-46B9-42E0-B1A7-01CC357F4075}" dt="2024-01-13T15:12:45.396" v="2062" actId="20577"/>
          <ac:spMkLst>
            <pc:docMk/>
            <pc:sldMk cId="3022094106" sldId="342"/>
            <ac:spMk id="34" creationId="{6BC7DFD7-5B06-503D-C64C-6185E63F6753}"/>
          </ac:spMkLst>
        </pc:spChg>
        <pc:spChg chg="mod">
          <ac:chgData name="Hanneke Vink - van Duren" userId="6a363cd0-5fba-4a61-8782-71b0725cc752" providerId="ADAL" clId="{30BFDAD2-46B9-42E0-B1A7-01CC357F4075}" dt="2024-01-13T15:14:31.726" v="2164" actId="20577"/>
          <ac:spMkLst>
            <pc:docMk/>
            <pc:sldMk cId="3022094106" sldId="342"/>
            <ac:spMk id="35" creationId="{50B92EF2-72B5-E839-0175-D537B4720626}"/>
          </ac:spMkLst>
        </pc:spChg>
      </pc:sldChg>
      <pc:sldChg chg="addSp delSp modSp add mod">
        <pc:chgData name="Hanneke Vink - van Duren" userId="6a363cd0-5fba-4a61-8782-71b0725cc752" providerId="ADAL" clId="{30BFDAD2-46B9-42E0-B1A7-01CC357F4075}" dt="2024-01-14T16:41:18.836" v="7354" actId="1076"/>
        <pc:sldMkLst>
          <pc:docMk/>
          <pc:sldMk cId="1560962679" sldId="343"/>
        </pc:sldMkLst>
        <pc:spChg chg="add mod">
          <ac:chgData name="Hanneke Vink - van Duren" userId="6a363cd0-5fba-4a61-8782-71b0725cc752" providerId="ADAL" clId="{30BFDAD2-46B9-42E0-B1A7-01CC357F4075}" dt="2024-01-14T11:08:16.674" v="2630" actId="208"/>
          <ac:spMkLst>
            <pc:docMk/>
            <pc:sldMk cId="1560962679" sldId="343"/>
            <ac:spMk id="3" creationId="{A816E028-9ED1-B9CC-3A5B-E75AD3CF4D96}"/>
          </ac:spMkLst>
        </pc:spChg>
        <pc:spChg chg="add mod ord">
          <ac:chgData name="Hanneke Vink - van Duren" userId="6a363cd0-5fba-4a61-8782-71b0725cc752" providerId="ADAL" clId="{30BFDAD2-46B9-42E0-B1A7-01CC357F4075}" dt="2024-01-14T11:12:21.930" v="2649" actId="207"/>
          <ac:spMkLst>
            <pc:docMk/>
            <pc:sldMk cId="1560962679" sldId="343"/>
            <ac:spMk id="4" creationId="{F3480D81-04BC-C45C-7A13-8CD05939D4F2}"/>
          </ac:spMkLst>
        </pc:spChg>
        <pc:spChg chg="add mod">
          <ac:chgData name="Hanneke Vink - van Duren" userId="6a363cd0-5fba-4a61-8782-71b0725cc752" providerId="ADAL" clId="{30BFDAD2-46B9-42E0-B1A7-01CC357F4075}" dt="2024-01-14T11:09:44.281" v="2639" actId="1076"/>
          <ac:spMkLst>
            <pc:docMk/>
            <pc:sldMk cId="1560962679" sldId="343"/>
            <ac:spMk id="6" creationId="{DC24764A-516A-5D14-52C9-F7F0FCDC3A31}"/>
          </ac:spMkLst>
        </pc:spChg>
        <pc:spChg chg="add mod">
          <ac:chgData name="Hanneke Vink - van Duren" userId="6a363cd0-5fba-4a61-8782-71b0725cc752" providerId="ADAL" clId="{30BFDAD2-46B9-42E0-B1A7-01CC357F4075}" dt="2024-01-14T11:12:28.422" v="2650" actId="207"/>
          <ac:spMkLst>
            <pc:docMk/>
            <pc:sldMk cId="1560962679" sldId="343"/>
            <ac:spMk id="9" creationId="{B138C26C-B740-8D66-2C33-033BA179FADD}"/>
          </ac:spMkLst>
        </pc:spChg>
        <pc:spChg chg="add mod">
          <ac:chgData name="Hanneke Vink - van Duren" userId="6a363cd0-5fba-4a61-8782-71b0725cc752" providerId="ADAL" clId="{30BFDAD2-46B9-42E0-B1A7-01CC357F4075}" dt="2024-01-14T11:11:01.296" v="2648" actId="1076"/>
          <ac:spMkLst>
            <pc:docMk/>
            <pc:sldMk cId="1560962679" sldId="343"/>
            <ac:spMk id="10" creationId="{751BEF15-8F09-2A34-EFF6-C13C72EA480C}"/>
          </ac:spMkLst>
        </pc:spChg>
        <pc:spChg chg="add mod">
          <ac:chgData name="Hanneke Vink - van Duren" userId="6a363cd0-5fba-4a61-8782-71b0725cc752" providerId="ADAL" clId="{30BFDAD2-46B9-42E0-B1A7-01CC357F4075}" dt="2024-01-14T11:11:01.296" v="2648" actId="1076"/>
          <ac:spMkLst>
            <pc:docMk/>
            <pc:sldMk cId="1560962679" sldId="343"/>
            <ac:spMk id="14" creationId="{4110ADEE-BCE1-8057-F431-8668780CFC2D}"/>
          </ac:spMkLst>
        </pc:spChg>
        <pc:spChg chg="add mod">
          <ac:chgData name="Hanneke Vink - van Duren" userId="6a363cd0-5fba-4a61-8782-71b0725cc752" providerId="ADAL" clId="{30BFDAD2-46B9-42E0-B1A7-01CC357F4075}" dt="2024-01-14T11:13:03.509" v="2657" actId="1076"/>
          <ac:spMkLst>
            <pc:docMk/>
            <pc:sldMk cId="1560962679" sldId="343"/>
            <ac:spMk id="18" creationId="{3A78C0E2-4C34-9C6A-8DC6-FEB3F96D5868}"/>
          </ac:spMkLst>
        </pc:spChg>
        <pc:spChg chg="add mod">
          <ac:chgData name="Hanneke Vink - van Duren" userId="6a363cd0-5fba-4a61-8782-71b0725cc752" providerId="ADAL" clId="{30BFDAD2-46B9-42E0-B1A7-01CC357F4075}" dt="2024-01-14T11:13:03.509" v="2657" actId="1076"/>
          <ac:spMkLst>
            <pc:docMk/>
            <pc:sldMk cId="1560962679" sldId="343"/>
            <ac:spMk id="19" creationId="{E412FE2F-3EC4-A3AD-5EBA-FA40D9464B2C}"/>
          </ac:spMkLst>
        </pc:spChg>
        <pc:spChg chg="add mod">
          <ac:chgData name="Hanneke Vink - van Duren" userId="6a363cd0-5fba-4a61-8782-71b0725cc752" providerId="ADAL" clId="{30BFDAD2-46B9-42E0-B1A7-01CC357F4075}" dt="2024-01-14T11:13:03.509" v="2657" actId="1076"/>
          <ac:spMkLst>
            <pc:docMk/>
            <pc:sldMk cId="1560962679" sldId="343"/>
            <ac:spMk id="21" creationId="{FAE91EC2-B1B3-602C-13BC-E96F76D72F21}"/>
          </ac:spMkLst>
        </pc:spChg>
        <pc:spChg chg="add mod">
          <ac:chgData name="Hanneke Vink - van Duren" userId="6a363cd0-5fba-4a61-8782-71b0725cc752" providerId="ADAL" clId="{30BFDAD2-46B9-42E0-B1A7-01CC357F4075}" dt="2024-01-14T11:13:03.509" v="2657" actId="1076"/>
          <ac:spMkLst>
            <pc:docMk/>
            <pc:sldMk cId="1560962679" sldId="343"/>
            <ac:spMk id="23" creationId="{E984D666-4EB7-729A-CF86-B563FF7ABB2D}"/>
          </ac:spMkLst>
        </pc:spChg>
        <pc:spChg chg="add mod">
          <ac:chgData name="Hanneke Vink - van Duren" userId="6a363cd0-5fba-4a61-8782-71b0725cc752" providerId="ADAL" clId="{30BFDAD2-46B9-42E0-B1A7-01CC357F4075}" dt="2024-01-14T11:13:03.509" v="2657" actId="1076"/>
          <ac:spMkLst>
            <pc:docMk/>
            <pc:sldMk cId="1560962679" sldId="343"/>
            <ac:spMk id="24" creationId="{8E784F5A-5C52-7BEC-6747-63C3C13B4D05}"/>
          </ac:spMkLst>
        </pc:spChg>
        <pc:spChg chg="add mod">
          <ac:chgData name="Hanneke Vink - van Duren" userId="6a363cd0-5fba-4a61-8782-71b0725cc752" providerId="ADAL" clId="{30BFDAD2-46B9-42E0-B1A7-01CC357F4075}" dt="2024-01-14T11:13:03.509" v="2657" actId="1076"/>
          <ac:spMkLst>
            <pc:docMk/>
            <pc:sldMk cId="1560962679" sldId="343"/>
            <ac:spMk id="27" creationId="{0C9D143A-5C08-1D85-61D4-97341E8ADE8D}"/>
          </ac:spMkLst>
        </pc:spChg>
        <pc:spChg chg="del">
          <ac:chgData name="Hanneke Vink - van Duren" userId="6a363cd0-5fba-4a61-8782-71b0725cc752" providerId="ADAL" clId="{30BFDAD2-46B9-42E0-B1A7-01CC357F4075}" dt="2024-01-14T11:08:29.330" v="2631" actId="478"/>
          <ac:spMkLst>
            <pc:docMk/>
            <pc:sldMk cId="1560962679" sldId="343"/>
            <ac:spMk id="53" creationId="{CB3643B5-D44A-22E1-B2A7-1CF4097A47EE}"/>
          </ac:spMkLst>
        </pc:spChg>
        <pc:spChg chg="del mod">
          <ac:chgData name="Hanneke Vink - van Duren" userId="6a363cd0-5fba-4a61-8782-71b0725cc752" providerId="ADAL" clId="{30BFDAD2-46B9-42E0-B1A7-01CC357F4075}" dt="2024-01-14T11:10:52.079" v="2646" actId="478"/>
          <ac:spMkLst>
            <pc:docMk/>
            <pc:sldMk cId="1560962679" sldId="343"/>
            <ac:spMk id="55" creationId="{8600F9F1-29E8-0DBA-89C0-B48BA0CB60AF}"/>
          </ac:spMkLst>
        </pc:spChg>
        <pc:spChg chg="del mod">
          <ac:chgData name="Hanneke Vink - van Duren" userId="6a363cd0-5fba-4a61-8782-71b0725cc752" providerId="ADAL" clId="{30BFDAD2-46B9-42E0-B1A7-01CC357F4075}" dt="2024-01-14T11:12:35.357" v="2653" actId="478"/>
          <ac:spMkLst>
            <pc:docMk/>
            <pc:sldMk cId="1560962679" sldId="343"/>
            <ac:spMk id="57" creationId="{F4CB76FD-0739-DC5A-5808-D289DEE92D2E}"/>
          </ac:spMkLst>
        </pc:spChg>
        <pc:spChg chg="del">
          <ac:chgData name="Hanneke Vink - van Duren" userId="6a363cd0-5fba-4a61-8782-71b0725cc752" providerId="ADAL" clId="{30BFDAD2-46B9-42E0-B1A7-01CC357F4075}" dt="2024-01-14T11:12:41.799" v="2655" actId="478"/>
          <ac:spMkLst>
            <pc:docMk/>
            <pc:sldMk cId="1560962679" sldId="343"/>
            <ac:spMk id="59" creationId="{ADB143A7-F24B-730F-4C4E-0C947CD92B7F}"/>
          </ac:spMkLst>
        </pc:spChg>
        <pc:picChg chg="add mod">
          <ac:chgData name="Hanneke Vink - van Duren" userId="6a363cd0-5fba-4a61-8782-71b0725cc752" providerId="ADAL" clId="{30BFDAD2-46B9-42E0-B1A7-01CC357F4075}" dt="2024-01-14T11:10:03.740" v="2643" actId="14100"/>
          <ac:picMkLst>
            <pc:docMk/>
            <pc:sldMk cId="1560962679" sldId="343"/>
            <ac:picMk id="7" creationId="{4B195BC5-8839-E11D-26DC-50E341F9C517}"/>
          </ac:picMkLst>
        </pc:picChg>
        <pc:picChg chg="add mod">
          <ac:chgData name="Hanneke Vink - van Duren" userId="6a363cd0-5fba-4a61-8782-71b0725cc752" providerId="ADAL" clId="{30BFDAD2-46B9-42E0-B1A7-01CC357F4075}" dt="2024-01-14T11:11:01.296" v="2648" actId="1076"/>
          <ac:picMkLst>
            <pc:docMk/>
            <pc:sldMk cId="1560962679" sldId="343"/>
            <ac:picMk id="16" creationId="{0B568C70-9EA0-62AF-7A45-E0AE0D33F74E}"/>
          </ac:picMkLst>
        </pc:picChg>
        <pc:picChg chg="add mod">
          <ac:chgData name="Hanneke Vink - van Duren" userId="6a363cd0-5fba-4a61-8782-71b0725cc752" providerId="ADAL" clId="{30BFDAD2-46B9-42E0-B1A7-01CC357F4075}" dt="2024-01-14T11:13:03.509" v="2657" actId="1076"/>
          <ac:picMkLst>
            <pc:docMk/>
            <pc:sldMk cId="1560962679" sldId="343"/>
            <ac:picMk id="22" creationId="{13B1DC5D-C64A-81CE-3623-6A243F3ECA81}"/>
          </ac:picMkLst>
        </pc:picChg>
        <pc:picChg chg="mod">
          <ac:chgData name="Hanneke Vink - van Duren" userId="6a363cd0-5fba-4a61-8782-71b0725cc752" providerId="ADAL" clId="{30BFDAD2-46B9-42E0-B1A7-01CC357F4075}" dt="2024-01-14T11:09:38.288" v="2638" actId="1076"/>
          <ac:picMkLst>
            <pc:docMk/>
            <pc:sldMk cId="1560962679" sldId="343"/>
            <ac:picMk id="26" creationId="{DB0B1853-3BAD-7D2C-3FDF-4EFBFA0AA4CC}"/>
          </ac:picMkLst>
        </pc:picChg>
        <pc:picChg chg="add mod">
          <ac:chgData name="Hanneke Vink - van Duren" userId="6a363cd0-5fba-4a61-8782-71b0725cc752" providerId="ADAL" clId="{30BFDAD2-46B9-42E0-B1A7-01CC357F4075}" dt="2024-01-14T11:13:03.509" v="2657" actId="1076"/>
          <ac:picMkLst>
            <pc:docMk/>
            <pc:sldMk cId="1560962679" sldId="343"/>
            <ac:picMk id="28" creationId="{315071D8-5CF9-48F9-6BB4-0BF883F41006}"/>
          </ac:picMkLst>
        </pc:picChg>
        <pc:picChg chg="add mod">
          <ac:chgData name="Hanneke Vink - van Duren" userId="6a363cd0-5fba-4a61-8782-71b0725cc752" providerId="ADAL" clId="{30BFDAD2-46B9-42E0-B1A7-01CC357F4075}" dt="2024-01-14T16:41:00.685" v="7348"/>
          <ac:picMkLst>
            <pc:docMk/>
            <pc:sldMk cId="1560962679" sldId="343"/>
            <ac:picMk id="29" creationId="{4B56341E-1CAC-A8C1-E009-BC711ACD119E}"/>
          </ac:picMkLst>
        </pc:picChg>
        <pc:picChg chg="add mod">
          <ac:chgData name="Hanneke Vink - van Duren" userId="6a363cd0-5fba-4a61-8782-71b0725cc752" providerId="ADAL" clId="{30BFDAD2-46B9-42E0-B1A7-01CC357F4075}" dt="2024-01-14T16:41:07.765" v="7350" actId="1076"/>
          <ac:picMkLst>
            <pc:docMk/>
            <pc:sldMk cId="1560962679" sldId="343"/>
            <ac:picMk id="30" creationId="{C4B42B1F-7924-162D-19CB-321AD8AA4BC3}"/>
          </ac:picMkLst>
        </pc:picChg>
        <pc:picChg chg="add mod">
          <ac:chgData name="Hanneke Vink - van Duren" userId="6a363cd0-5fba-4a61-8782-71b0725cc752" providerId="ADAL" clId="{30BFDAD2-46B9-42E0-B1A7-01CC357F4075}" dt="2024-01-14T16:41:12.621" v="7352" actId="1076"/>
          <ac:picMkLst>
            <pc:docMk/>
            <pc:sldMk cId="1560962679" sldId="343"/>
            <ac:picMk id="31" creationId="{3931FEBF-04D4-C0E4-8CAF-92FC3786E33E}"/>
          </ac:picMkLst>
        </pc:picChg>
        <pc:picChg chg="add mod">
          <ac:chgData name="Hanneke Vink - van Duren" userId="6a363cd0-5fba-4a61-8782-71b0725cc752" providerId="ADAL" clId="{30BFDAD2-46B9-42E0-B1A7-01CC357F4075}" dt="2024-01-14T16:41:18.836" v="7354" actId="1076"/>
          <ac:picMkLst>
            <pc:docMk/>
            <pc:sldMk cId="1560962679" sldId="343"/>
            <ac:picMk id="32" creationId="{50DF70C9-EB01-E040-E5FE-BC8889A035D2}"/>
          </ac:picMkLst>
        </pc:picChg>
        <pc:picChg chg="del">
          <ac:chgData name="Hanneke Vink - van Duren" userId="6a363cd0-5fba-4a61-8782-71b0725cc752" providerId="ADAL" clId="{30BFDAD2-46B9-42E0-B1A7-01CC357F4075}" dt="2024-01-14T11:06:21.773" v="2618" actId="478"/>
          <ac:picMkLst>
            <pc:docMk/>
            <pc:sldMk cId="1560962679" sldId="343"/>
            <ac:picMk id="52" creationId="{3D13275F-00A6-2AA1-135A-3730691D7A90}"/>
          </ac:picMkLst>
        </pc:picChg>
        <pc:picChg chg="del">
          <ac:chgData name="Hanneke Vink - van Duren" userId="6a363cd0-5fba-4a61-8782-71b0725cc752" providerId="ADAL" clId="{30BFDAD2-46B9-42E0-B1A7-01CC357F4075}" dt="2024-01-14T11:10:47.709" v="2644" actId="478"/>
          <ac:picMkLst>
            <pc:docMk/>
            <pc:sldMk cId="1560962679" sldId="343"/>
            <ac:picMk id="54" creationId="{1960BC2E-0520-5B54-9A82-86EE62E60062}"/>
          </ac:picMkLst>
        </pc:picChg>
        <pc:picChg chg="del">
          <ac:chgData name="Hanneke Vink - van Duren" userId="6a363cd0-5fba-4a61-8782-71b0725cc752" providerId="ADAL" clId="{30BFDAD2-46B9-42E0-B1A7-01CC357F4075}" dt="2024-01-14T11:12:30.818" v="2651" actId="478"/>
          <ac:picMkLst>
            <pc:docMk/>
            <pc:sldMk cId="1560962679" sldId="343"/>
            <ac:picMk id="56" creationId="{86F065CC-830A-7848-524A-D92C774F5A27}"/>
          </ac:picMkLst>
        </pc:picChg>
        <pc:picChg chg="del">
          <ac:chgData name="Hanneke Vink - van Duren" userId="6a363cd0-5fba-4a61-8782-71b0725cc752" providerId="ADAL" clId="{30BFDAD2-46B9-42E0-B1A7-01CC357F4075}" dt="2024-01-14T11:12:37.795" v="2654" actId="478"/>
          <ac:picMkLst>
            <pc:docMk/>
            <pc:sldMk cId="1560962679" sldId="343"/>
            <ac:picMk id="58" creationId="{0A0D14EC-24ED-A77B-1CD0-9A24F75706B3}"/>
          </ac:picMkLst>
        </pc:picChg>
        <pc:cxnChg chg="add mod">
          <ac:chgData name="Hanneke Vink - van Duren" userId="6a363cd0-5fba-4a61-8782-71b0725cc752" providerId="ADAL" clId="{30BFDAD2-46B9-42E0-B1A7-01CC357F4075}" dt="2024-01-14T11:09:58.695" v="2642" actId="14100"/>
          <ac:cxnSpMkLst>
            <pc:docMk/>
            <pc:sldMk cId="1560962679" sldId="343"/>
            <ac:cxnSpMk id="5" creationId="{D3F127E1-4790-8464-9B7A-A5C7FE63DDAC}"/>
          </ac:cxnSpMkLst>
        </pc:cxnChg>
        <pc:cxnChg chg="add mod">
          <ac:chgData name="Hanneke Vink - van Duren" userId="6a363cd0-5fba-4a61-8782-71b0725cc752" providerId="ADAL" clId="{30BFDAD2-46B9-42E0-B1A7-01CC357F4075}" dt="2024-01-14T11:11:01.296" v="2648" actId="1076"/>
          <ac:cxnSpMkLst>
            <pc:docMk/>
            <pc:sldMk cId="1560962679" sldId="343"/>
            <ac:cxnSpMk id="11" creationId="{3E6BC632-DC33-D0A5-4541-1B9114CE1720}"/>
          </ac:cxnSpMkLst>
        </pc:cxnChg>
        <pc:cxnChg chg="add mod">
          <ac:chgData name="Hanneke Vink - van Duren" userId="6a363cd0-5fba-4a61-8782-71b0725cc752" providerId="ADAL" clId="{30BFDAD2-46B9-42E0-B1A7-01CC357F4075}" dt="2024-01-14T11:13:03.509" v="2657" actId="1076"/>
          <ac:cxnSpMkLst>
            <pc:docMk/>
            <pc:sldMk cId="1560962679" sldId="343"/>
            <ac:cxnSpMk id="20" creationId="{B21EC58D-4751-7321-F1A1-07B506DAB70B}"/>
          </ac:cxnSpMkLst>
        </pc:cxnChg>
        <pc:cxnChg chg="add mod">
          <ac:chgData name="Hanneke Vink - van Duren" userId="6a363cd0-5fba-4a61-8782-71b0725cc752" providerId="ADAL" clId="{30BFDAD2-46B9-42E0-B1A7-01CC357F4075}" dt="2024-01-14T11:13:03.509" v="2657" actId="1076"/>
          <ac:cxnSpMkLst>
            <pc:docMk/>
            <pc:sldMk cId="1560962679" sldId="343"/>
            <ac:cxnSpMk id="25" creationId="{CA4C7B9A-5892-73E2-AD0A-D9FD6A061D3E}"/>
          </ac:cxnSpMkLst>
        </pc:cxnChg>
      </pc:sldChg>
      <pc:sldChg chg="addSp delSp modSp add mod ord">
        <pc:chgData name="Hanneke Vink - van Duren" userId="6a363cd0-5fba-4a61-8782-71b0725cc752" providerId="ADAL" clId="{30BFDAD2-46B9-42E0-B1A7-01CC357F4075}" dt="2024-01-14T16:17:32.624" v="7073" actId="1076"/>
        <pc:sldMkLst>
          <pc:docMk/>
          <pc:sldMk cId="2804040109" sldId="344"/>
        </pc:sldMkLst>
        <pc:spChg chg="add mod">
          <ac:chgData name="Hanneke Vink - van Duren" userId="6a363cd0-5fba-4a61-8782-71b0725cc752" providerId="ADAL" clId="{30BFDAD2-46B9-42E0-B1A7-01CC357F4075}" dt="2024-01-14T16:17:32.624" v="7073" actId="1076"/>
          <ac:spMkLst>
            <pc:docMk/>
            <pc:sldMk cId="2804040109" sldId="344"/>
            <ac:spMk id="2" creationId="{3D4E6A3B-AB27-6017-8023-03344F1E065A}"/>
          </ac:spMkLst>
        </pc:spChg>
        <pc:spChg chg="add mod">
          <ac:chgData name="Hanneke Vink - van Duren" userId="6a363cd0-5fba-4a61-8782-71b0725cc752" providerId="ADAL" clId="{30BFDAD2-46B9-42E0-B1A7-01CC357F4075}" dt="2024-01-14T16:09:45.351" v="6984" actId="20577"/>
          <ac:spMkLst>
            <pc:docMk/>
            <pc:sldMk cId="2804040109" sldId="344"/>
            <ac:spMk id="3" creationId="{73ABBFC5-67AB-58F8-1D01-3656C33301FE}"/>
          </ac:spMkLst>
        </pc:spChg>
        <pc:spChg chg="add mod">
          <ac:chgData name="Hanneke Vink - van Duren" userId="6a363cd0-5fba-4a61-8782-71b0725cc752" providerId="ADAL" clId="{30BFDAD2-46B9-42E0-B1A7-01CC357F4075}" dt="2024-01-14T16:10:12.278" v="6990" actId="20577"/>
          <ac:spMkLst>
            <pc:docMk/>
            <pc:sldMk cId="2804040109" sldId="344"/>
            <ac:spMk id="12" creationId="{45C38BF5-528C-8C0D-C669-169AD273DAD2}"/>
          </ac:spMkLst>
        </pc:spChg>
        <pc:spChg chg="add mod">
          <ac:chgData name="Hanneke Vink - van Duren" userId="6a363cd0-5fba-4a61-8782-71b0725cc752" providerId="ADAL" clId="{30BFDAD2-46B9-42E0-B1A7-01CC357F4075}" dt="2024-01-14T16:12:01.434" v="7024" actId="20577"/>
          <ac:spMkLst>
            <pc:docMk/>
            <pc:sldMk cId="2804040109" sldId="344"/>
            <ac:spMk id="13" creationId="{F11F2503-2D6A-C952-1D2B-FC95E06B0F18}"/>
          </ac:spMkLst>
        </pc:spChg>
        <pc:spChg chg="mod">
          <ac:chgData name="Hanneke Vink - van Duren" userId="6a363cd0-5fba-4a61-8782-71b0725cc752" providerId="ADAL" clId="{30BFDAD2-46B9-42E0-B1A7-01CC357F4075}" dt="2024-01-14T10:52:22.074" v="2259" actId="20577"/>
          <ac:spMkLst>
            <pc:docMk/>
            <pc:sldMk cId="2804040109" sldId="344"/>
            <ac:spMk id="14" creationId="{A45A8A8E-07C9-AA52-9600-9926C7CE4CAE}"/>
          </ac:spMkLst>
        </pc:spChg>
        <pc:spChg chg="add mod">
          <ac:chgData name="Hanneke Vink - van Duren" userId="6a363cd0-5fba-4a61-8782-71b0725cc752" providerId="ADAL" clId="{30BFDAD2-46B9-42E0-B1A7-01CC357F4075}" dt="2024-01-14T16:08:55.182" v="6978" actId="20577"/>
          <ac:spMkLst>
            <pc:docMk/>
            <pc:sldMk cId="2804040109" sldId="344"/>
            <ac:spMk id="20" creationId="{8014F59A-62AC-35AD-0895-BF5084C590E3}"/>
          </ac:spMkLst>
        </pc:spChg>
        <pc:spChg chg="mod">
          <ac:chgData name="Hanneke Vink - van Duren" userId="6a363cd0-5fba-4a61-8782-71b0725cc752" providerId="ADAL" clId="{30BFDAD2-46B9-42E0-B1A7-01CC357F4075}" dt="2024-01-14T10:58:21.885" v="2486" actId="255"/>
          <ac:spMkLst>
            <pc:docMk/>
            <pc:sldMk cId="2804040109" sldId="344"/>
            <ac:spMk id="21" creationId="{C60E26F6-7811-DD65-1376-E268B71E8E2B}"/>
          </ac:spMkLst>
        </pc:spChg>
        <pc:spChg chg="mod">
          <ac:chgData name="Hanneke Vink - van Duren" userId="6a363cd0-5fba-4a61-8782-71b0725cc752" providerId="ADAL" clId="{30BFDAD2-46B9-42E0-B1A7-01CC357F4075}" dt="2024-01-14T11:00:14.730" v="2528" actId="255"/>
          <ac:spMkLst>
            <pc:docMk/>
            <pc:sldMk cId="2804040109" sldId="344"/>
            <ac:spMk id="22" creationId="{33C38930-CB2C-5B4A-DD43-FC5F6BB590D3}"/>
          </ac:spMkLst>
        </pc:spChg>
        <pc:spChg chg="add mod">
          <ac:chgData name="Hanneke Vink - van Duren" userId="6a363cd0-5fba-4a61-8782-71b0725cc752" providerId="ADAL" clId="{30BFDAD2-46B9-42E0-B1A7-01CC357F4075}" dt="2024-01-14T16:09:53.257" v="6985" actId="1076"/>
          <ac:spMkLst>
            <pc:docMk/>
            <pc:sldMk cId="2804040109" sldId="344"/>
            <ac:spMk id="23" creationId="{FCA6144C-1FCD-91E7-BAF5-4E68F6955532}"/>
          </ac:spMkLst>
        </pc:spChg>
        <pc:spChg chg="mod">
          <ac:chgData name="Hanneke Vink - van Duren" userId="6a363cd0-5fba-4a61-8782-71b0725cc752" providerId="ADAL" clId="{30BFDAD2-46B9-42E0-B1A7-01CC357F4075}" dt="2024-01-14T11:02:23.270" v="2604" actId="20577"/>
          <ac:spMkLst>
            <pc:docMk/>
            <pc:sldMk cId="2804040109" sldId="344"/>
            <ac:spMk id="30" creationId="{6178FAD2-735A-CE58-6195-DF0FAF805E2B}"/>
          </ac:spMkLst>
        </pc:spChg>
        <pc:spChg chg="del mod">
          <ac:chgData name="Hanneke Vink - van Duren" userId="6a363cd0-5fba-4a61-8782-71b0725cc752" providerId="ADAL" clId="{30BFDAD2-46B9-42E0-B1A7-01CC357F4075}" dt="2024-01-14T11:04:53.460" v="2615"/>
          <ac:spMkLst>
            <pc:docMk/>
            <pc:sldMk cId="2804040109" sldId="344"/>
            <ac:spMk id="31" creationId="{2435534A-C08D-FE58-8643-5EF5C70989F5}"/>
          </ac:spMkLst>
        </pc:spChg>
        <pc:spChg chg="add mod">
          <ac:chgData name="Hanneke Vink - van Duren" userId="6a363cd0-5fba-4a61-8782-71b0725cc752" providerId="ADAL" clId="{30BFDAD2-46B9-42E0-B1A7-01CC357F4075}" dt="2024-01-14T16:10:07.073" v="6989" actId="20577"/>
          <ac:spMkLst>
            <pc:docMk/>
            <pc:sldMk cId="2804040109" sldId="344"/>
            <ac:spMk id="32" creationId="{CF1EDAA8-32FC-EB3A-DD14-2C6A9EC4BE0F}"/>
          </ac:spMkLst>
        </pc:spChg>
        <pc:spChg chg="del mod">
          <ac:chgData name="Hanneke Vink - van Duren" userId="6a363cd0-5fba-4a61-8782-71b0725cc752" providerId="ADAL" clId="{30BFDAD2-46B9-42E0-B1A7-01CC357F4075}" dt="2024-01-14T11:04:53.458" v="2613"/>
          <ac:spMkLst>
            <pc:docMk/>
            <pc:sldMk cId="2804040109" sldId="344"/>
            <ac:spMk id="33" creationId="{953DADCB-44D0-B042-02DD-59B1A234F4DB}"/>
          </ac:spMkLst>
        </pc:spChg>
        <pc:spChg chg="del mod">
          <ac:chgData name="Hanneke Vink - van Duren" userId="6a363cd0-5fba-4a61-8782-71b0725cc752" providerId="ADAL" clId="{30BFDAD2-46B9-42E0-B1A7-01CC357F4075}" dt="2024-01-14T11:04:53.461" v="2617"/>
          <ac:spMkLst>
            <pc:docMk/>
            <pc:sldMk cId="2804040109" sldId="344"/>
            <ac:spMk id="34" creationId="{6BC7DFD7-5B06-503D-C64C-6185E63F6753}"/>
          </ac:spMkLst>
        </pc:spChg>
        <pc:spChg chg="del mod">
          <ac:chgData name="Hanneke Vink - van Duren" userId="6a363cd0-5fba-4a61-8782-71b0725cc752" providerId="ADAL" clId="{30BFDAD2-46B9-42E0-B1A7-01CC357F4075}" dt="2024-01-14T11:04:53.456" v="2611"/>
          <ac:spMkLst>
            <pc:docMk/>
            <pc:sldMk cId="2804040109" sldId="344"/>
            <ac:spMk id="35" creationId="{50B92EF2-72B5-E839-0175-D537B4720626}"/>
          </ac:spMkLst>
        </pc:spChg>
        <pc:spChg chg="add mod">
          <ac:chgData name="Hanneke Vink - van Duren" userId="6a363cd0-5fba-4a61-8782-71b0725cc752" providerId="ADAL" clId="{30BFDAD2-46B9-42E0-B1A7-01CC357F4075}" dt="2024-01-14T16:10:25.801" v="6994" actId="20577"/>
          <ac:spMkLst>
            <pc:docMk/>
            <pc:sldMk cId="2804040109" sldId="344"/>
            <ac:spMk id="36" creationId="{B353B56A-6489-A45D-4C56-9854365C3B1F}"/>
          </ac:spMkLst>
        </pc:spChg>
        <pc:picChg chg="add del mod">
          <ac:chgData name="Hanneke Vink - van Duren" userId="6a363cd0-5fba-4a61-8782-71b0725cc752" providerId="ADAL" clId="{30BFDAD2-46B9-42E0-B1A7-01CC357F4075}" dt="2024-01-14T11:23:09.692" v="2796" actId="478"/>
          <ac:picMkLst>
            <pc:docMk/>
            <pc:sldMk cId="2804040109" sldId="344"/>
            <ac:picMk id="15" creationId="{C371077F-DF4B-3B2A-FB15-AD2091B6A127}"/>
          </ac:picMkLst>
        </pc:picChg>
        <pc:picChg chg="add mod">
          <ac:chgData name="Hanneke Vink - van Duren" userId="6a363cd0-5fba-4a61-8782-71b0725cc752" providerId="ADAL" clId="{30BFDAD2-46B9-42E0-B1A7-01CC357F4075}" dt="2024-01-14T16:11:55.015" v="7022" actId="14100"/>
          <ac:picMkLst>
            <pc:docMk/>
            <pc:sldMk cId="2804040109" sldId="344"/>
            <ac:picMk id="17" creationId="{68D37A71-F8FB-1151-C59A-FE0CD2129BCC}"/>
          </ac:picMkLst>
        </pc:picChg>
        <pc:picChg chg="add del mod">
          <ac:chgData name="Hanneke Vink - van Duren" userId="6a363cd0-5fba-4a61-8782-71b0725cc752" providerId="ADAL" clId="{30BFDAD2-46B9-42E0-B1A7-01CC357F4075}" dt="2024-01-14T11:23:34.313" v="2801" actId="478"/>
          <ac:picMkLst>
            <pc:docMk/>
            <pc:sldMk cId="2804040109" sldId="344"/>
            <ac:picMk id="18" creationId="{54E5CAEF-D983-EB9D-1CC5-E17C85DFED6A}"/>
          </ac:picMkLst>
        </pc:picChg>
        <pc:picChg chg="del">
          <ac:chgData name="Hanneke Vink - van Duren" userId="6a363cd0-5fba-4a61-8782-71b0725cc752" providerId="ADAL" clId="{30BFDAD2-46B9-42E0-B1A7-01CC357F4075}" dt="2024-01-14T11:13:07.972" v="2658" actId="478"/>
          <ac:picMkLst>
            <pc:docMk/>
            <pc:sldMk cId="2804040109" sldId="344"/>
            <ac:picMk id="26" creationId="{18A83DDE-FE29-DEAC-53C7-1EBF1623A592}"/>
          </ac:picMkLst>
        </pc:picChg>
        <pc:picChg chg="del">
          <ac:chgData name="Hanneke Vink - van Duren" userId="6a363cd0-5fba-4a61-8782-71b0725cc752" providerId="ADAL" clId="{30BFDAD2-46B9-42E0-B1A7-01CC357F4075}" dt="2024-01-14T11:13:09.947" v="2659" actId="478"/>
          <ac:picMkLst>
            <pc:docMk/>
            <pc:sldMk cId="2804040109" sldId="344"/>
            <ac:picMk id="27" creationId="{5561F0C6-748D-55A0-51C3-0FDEA06F40CE}"/>
          </ac:picMkLst>
        </pc:picChg>
        <pc:picChg chg="del">
          <ac:chgData name="Hanneke Vink - van Duren" userId="6a363cd0-5fba-4a61-8782-71b0725cc752" providerId="ADAL" clId="{30BFDAD2-46B9-42E0-B1A7-01CC357F4075}" dt="2024-01-14T11:13:11.827" v="2660" actId="478"/>
          <ac:picMkLst>
            <pc:docMk/>
            <pc:sldMk cId="2804040109" sldId="344"/>
            <ac:picMk id="28" creationId="{82273001-3C5C-9FBB-9D31-5A664B6C64E2}"/>
          </ac:picMkLst>
        </pc:picChg>
        <pc:picChg chg="del">
          <ac:chgData name="Hanneke Vink - van Duren" userId="6a363cd0-5fba-4a61-8782-71b0725cc752" providerId="ADAL" clId="{30BFDAD2-46B9-42E0-B1A7-01CC357F4075}" dt="2024-01-14T11:13:13.647" v="2661" actId="478"/>
          <ac:picMkLst>
            <pc:docMk/>
            <pc:sldMk cId="2804040109" sldId="344"/>
            <ac:picMk id="29" creationId="{16DC2376-F6CF-6232-1A65-331787F0AE90}"/>
          </ac:picMkLst>
        </pc:picChg>
      </pc:sldChg>
      <pc:sldChg chg="addSp delSp modSp add mod">
        <pc:chgData name="Hanneke Vink - van Duren" userId="6a363cd0-5fba-4a61-8782-71b0725cc752" providerId="ADAL" clId="{30BFDAD2-46B9-42E0-B1A7-01CC357F4075}" dt="2024-01-14T15:17:26.379" v="6024" actId="1076"/>
        <pc:sldMkLst>
          <pc:docMk/>
          <pc:sldMk cId="1192731260" sldId="345"/>
        </pc:sldMkLst>
        <pc:spChg chg="add mod">
          <ac:chgData name="Hanneke Vink - van Duren" userId="6a363cd0-5fba-4a61-8782-71b0725cc752" providerId="ADAL" clId="{30BFDAD2-46B9-42E0-B1A7-01CC357F4075}" dt="2024-01-14T11:26:32.866" v="2873" actId="1076"/>
          <ac:spMkLst>
            <pc:docMk/>
            <pc:sldMk cId="1192731260" sldId="345"/>
            <ac:spMk id="2" creationId="{DC9950A0-EC52-5AE0-433F-0DA789DFA0F8}"/>
          </ac:spMkLst>
        </pc:spChg>
        <pc:spChg chg="mod">
          <ac:chgData name="Hanneke Vink - van Duren" userId="6a363cd0-5fba-4a61-8782-71b0725cc752" providerId="ADAL" clId="{30BFDAD2-46B9-42E0-B1A7-01CC357F4075}" dt="2024-01-14T15:17:20.330" v="6023" actId="1076"/>
          <ac:spMkLst>
            <pc:docMk/>
            <pc:sldMk cId="1192731260" sldId="345"/>
            <ac:spMk id="3" creationId="{A816E028-9ED1-B9CC-3A5B-E75AD3CF4D96}"/>
          </ac:spMkLst>
        </pc:spChg>
        <pc:spChg chg="add mod">
          <ac:chgData name="Hanneke Vink - van Duren" userId="6a363cd0-5fba-4a61-8782-71b0725cc752" providerId="ADAL" clId="{30BFDAD2-46B9-42E0-B1A7-01CC357F4075}" dt="2024-01-14T15:16:16.701" v="6010" actId="1076"/>
          <ac:spMkLst>
            <pc:docMk/>
            <pc:sldMk cId="1192731260" sldId="345"/>
            <ac:spMk id="8" creationId="{C89476E6-5048-97D2-8C6A-FD0A64EAF2E9}"/>
          </ac:spMkLst>
        </pc:spChg>
        <pc:spChg chg="del">
          <ac:chgData name="Hanneke Vink - van Duren" userId="6a363cd0-5fba-4a61-8782-71b0725cc752" providerId="ADAL" clId="{30BFDAD2-46B9-42E0-B1A7-01CC357F4075}" dt="2024-01-14T11:26:00.786" v="2866" actId="478"/>
          <ac:spMkLst>
            <pc:docMk/>
            <pc:sldMk cId="1192731260" sldId="345"/>
            <ac:spMk id="13" creationId="{4883DCC1-D5C0-6AAF-CDCE-FCE0B197680E}"/>
          </ac:spMkLst>
        </pc:spChg>
        <pc:spChg chg="del mod">
          <ac:chgData name="Hanneke Vink - van Duren" userId="6a363cd0-5fba-4a61-8782-71b0725cc752" providerId="ADAL" clId="{30BFDAD2-46B9-42E0-B1A7-01CC357F4075}" dt="2024-01-14T11:26:04.654" v="2868" actId="478"/>
          <ac:spMkLst>
            <pc:docMk/>
            <pc:sldMk cId="1192731260" sldId="345"/>
            <ac:spMk id="17" creationId="{1FCADE30-B6F4-7B99-3E26-D2E0CB7E29BF}"/>
          </ac:spMkLst>
        </pc:spChg>
        <pc:spChg chg="add mod">
          <ac:chgData name="Hanneke Vink - van Duren" userId="6a363cd0-5fba-4a61-8782-71b0725cc752" providerId="ADAL" clId="{30BFDAD2-46B9-42E0-B1A7-01CC357F4075}" dt="2024-01-14T11:26:32.866" v="2873" actId="1076"/>
          <ac:spMkLst>
            <pc:docMk/>
            <pc:sldMk cId="1192731260" sldId="345"/>
            <ac:spMk id="30" creationId="{C53AFAE3-A386-FF7E-4CED-56926E5EDBB0}"/>
          </ac:spMkLst>
        </pc:spChg>
        <pc:spChg chg="add mod">
          <ac:chgData name="Hanneke Vink - van Duren" userId="6a363cd0-5fba-4a61-8782-71b0725cc752" providerId="ADAL" clId="{30BFDAD2-46B9-42E0-B1A7-01CC357F4075}" dt="2024-01-14T15:16:05.769" v="6008" actId="1076"/>
          <ac:spMkLst>
            <pc:docMk/>
            <pc:sldMk cId="1192731260" sldId="345"/>
            <ac:spMk id="32" creationId="{900C44F0-D0F5-9793-ADAA-6CDECD81F272}"/>
          </ac:spMkLst>
        </pc:spChg>
        <pc:spChg chg="add mod">
          <ac:chgData name="Hanneke Vink - van Duren" userId="6a363cd0-5fba-4a61-8782-71b0725cc752" providerId="ADAL" clId="{30BFDAD2-46B9-42E0-B1A7-01CC357F4075}" dt="2024-01-14T15:15:54.044" v="6006" actId="1076"/>
          <ac:spMkLst>
            <pc:docMk/>
            <pc:sldMk cId="1192731260" sldId="345"/>
            <ac:spMk id="33" creationId="{8A7B4A71-DC1E-F5D9-73AA-5638129342C1}"/>
          </ac:spMkLst>
        </pc:spChg>
        <pc:spChg chg="add mod">
          <ac:chgData name="Hanneke Vink - van Duren" userId="6a363cd0-5fba-4a61-8782-71b0725cc752" providerId="ADAL" clId="{30BFDAD2-46B9-42E0-B1A7-01CC357F4075}" dt="2024-01-14T11:26:32.866" v="2873" actId="1076"/>
          <ac:spMkLst>
            <pc:docMk/>
            <pc:sldMk cId="1192731260" sldId="345"/>
            <ac:spMk id="35" creationId="{BD4B943C-3D31-5187-4A59-498E2ECE9DAD}"/>
          </ac:spMkLst>
        </pc:spChg>
        <pc:spChg chg="add mod">
          <ac:chgData name="Hanneke Vink - van Duren" userId="6a363cd0-5fba-4a61-8782-71b0725cc752" providerId="ADAL" clId="{30BFDAD2-46B9-42E0-B1A7-01CC357F4075}" dt="2024-01-14T11:26:32.866" v="2873" actId="1076"/>
          <ac:spMkLst>
            <pc:docMk/>
            <pc:sldMk cId="1192731260" sldId="345"/>
            <ac:spMk id="37" creationId="{0868E9EF-F02C-809E-2193-B4F57D7B599D}"/>
          </ac:spMkLst>
        </pc:spChg>
        <pc:spChg chg="add mod">
          <ac:chgData name="Hanneke Vink - van Duren" userId="6a363cd0-5fba-4a61-8782-71b0725cc752" providerId="ADAL" clId="{30BFDAD2-46B9-42E0-B1A7-01CC357F4075}" dt="2024-01-14T11:26:32.866" v="2873" actId="1076"/>
          <ac:spMkLst>
            <pc:docMk/>
            <pc:sldMk cId="1192731260" sldId="345"/>
            <ac:spMk id="38" creationId="{0C752D0B-C0F9-4182-07E3-119B1F79E6F5}"/>
          </ac:spMkLst>
        </pc:spChg>
        <pc:spChg chg="add mod">
          <ac:chgData name="Hanneke Vink - van Duren" userId="6a363cd0-5fba-4a61-8782-71b0725cc752" providerId="ADAL" clId="{30BFDAD2-46B9-42E0-B1A7-01CC357F4075}" dt="2024-01-14T11:26:32.866" v="2873" actId="1076"/>
          <ac:spMkLst>
            <pc:docMk/>
            <pc:sldMk cId="1192731260" sldId="345"/>
            <ac:spMk id="40" creationId="{A675DDE8-3324-6C76-053F-8F80117C3C26}"/>
          </ac:spMkLst>
        </pc:spChg>
        <pc:spChg chg="add mod">
          <ac:chgData name="Hanneke Vink - van Duren" userId="6a363cd0-5fba-4a61-8782-71b0725cc752" providerId="ADAL" clId="{30BFDAD2-46B9-42E0-B1A7-01CC357F4075}" dt="2024-01-14T15:15:00.646" v="5999" actId="1076"/>
          <ac:spMkLst>
            <pc:docMk/>
            <pc:sldMk cId="1192731260" sldId="345"/>
            <ac:spMk id="42" creationId="{CD83F814-77D5-113F-028D-BBDA851E32D5}"/>
          </ac:spMkLst>
        </pc:spChg>
        <pc:spChg chg="add mod">
          <ac:chgData name="Hanneke Vink - van Duren" userId="6a363cd0-5fba-4a61-8782-71b0725cc752" providerId="ADAL" clId="{30BFDAD2-46B9-42E0-B1A7-01CC357F4075}" dt="2024-01-14T11:26:32.866" v="2873" actId="1076"/>
          <ac:spMkLst>
            <pc:docMk/>
            <pc:sldMk cId="1192731260" sldId="345"/>
            <ac:spMk id="43" creationId="{7D3311E4-634B-9E5B-06D0-E7F32AF74E8A}"/>
          </ac:spMkLst>
        </pc:spChg>
        <pc:spChg chg="add mod">
          <ac:chgData name="Hanneke Vink - van Duren" userId="6a363cd0-5fba-4a61-8782-71b0725cc752" providerId="ADAL" clId="{30BFDAD2-46B9-42E0-B1A7-01CC357F4075}" dt="2024-01-14T11:26:32.866" v="2873" actId="1076"/>
          <ac:spMkLst>
            <pc:docMk/>
            <pc:sldMk cId="1192731260" sldId="345"/>
            <ac:spMk id="45" creationId="{AD398186-C1FB-083F-18BD-93C39AD49A33}"/>
          </ac:spMkLst>
        </pc:spChg>
        <pc:spChg chg="del">
          <ac:chgData name="Hanneke Vink - van Duren" userId="6a363cd0-5fba-4a61-8782-71b0725cc752" providerId="ADAL" clId="{30BFDAD2-46B9-42E0-B1A7-01CC357F4075}" dt="2024-01-14T11:26:07.402" v="2869" actId="478"/>
          <ac:spMkLst>
            <pc:docMk/>
            <pc:sldMk cId="1192731260" sldId="345"/>
            <ac:spMk id="48" creationId="{94D67EC1-BB0B-C7D7-EE91-940C931B3ACF}"/>
          </ac:spMkLst>
        </pc:spChg>
        <pc:spChg chg="del">
          <ac:chgData name="Hanneke Vink - van Duren" userId="6a363cd0-5fba-4a61-8782-71b0725cc752" providerId="ADAL" clId="{30BFDAD2-46B9-42E0-B1A7-01CC357F4075}" dt="2024-01-14T11:26:10.338" v="2870" actId="478"/>
          <ac:spMkLst>
            <pc:docMk/>
            <pc:sldMk cId="1192731260" sldId="345"/>
            <ac:spMk id="51" creationId="{2A81E50E-2F05-422C-F2C9-A606C402A8D7}"/>
          </ac:spMkLst>
        </pc:spChg>
        <pc:picChg chg="del">
          <ac:chgData name="Hanneke Vink - van Duren" userId="6a363cd0-5fba-4a61-8782-71b0725cc752" providerId="ADAL" clId="{30BFDAD2-46B9-42E0-B1A7-01CC357F4075}" dt="2024-01-14T11:25:55.777" v="2864" actId="478"/>
          <ac:picMkLst>
            <pc:docMk/>
            <pc:sldMk cId="1192731260" sldId="345"/>
            <ac:picMk id="12" creationId="{D4CCEB1E-3FC8-468C-4EA8-1F82C4FEAAA5}"/>
          </ac:picMkLst>
        </pc:picChg>
        <pc:picChg chg="del">
          <ac:chgData name="Hanneke Vink - van Duren" userId="6a363cd0-5fba-4a61-8782-71b0725cc752" providerId="ADAL" clId="{30BFDAD2-46B9-42E0-B1A7-01CC357F4075}" dt="2024-01-14T11:25:57.463" v="2865" actId="478"/>
          <ac:picMkLst>
            <pc:docMk/>
            <pc:sldMk cId="1192731260" sldId="345"/>
            <ac:picMk id="15" creationId="{0C36CC21-6C82-EF1E-3F6A-7C7FA60C5135}"/>
          </ac:picMkLst>
        </pc:picChg>
        <pc:picChg chg="del">
          <ac:chgData name="Hanneke Vink - van Duren" userId="6a363cd0-5fba-4a61-8782-71b0725cc752" providerId="ADAL" clId="{30BFDAD2-46B9-42E0-B1A7-01CC357F4075}" dt="2024-01-14T11:25:51.863" v="2862" actId="478"/>
          <ac:picMkLst>
            <pc:docMk/>
            <pc:sldMk cId="1192731260" sldId="345"/>
            <ac:picMk id="26" creationId="{DB0B1853-3BAD-7D2C-3FDF-4EFBFA0AA4CC}"/>
          </ac:picMkLst>
        </pc:picChg>
        <pc:picChg chg="add mod">
          <ac:chgData name="Hanneke Vink - van Duren" userId="6a363cd0-5fba-4a61-8782-71b0725cc752" providerId="ADAL" clId="{30BFDAD2-46B9-42E0-B1A7-01CC357F4075}" dt="2024-01-14T11:26:32.866" v="2873" actId="1076"/>
          <ac:picMkLst>
            <pc:docMk/>
            <pc:sldMk cId="1192731260" sldId="345"/>
            <ac:picMk id="31" creationId="{70DCA0E0-2B53-A126-75AE-9A7576A0F061}"/>
          </ac:picMkLst>
        </pc:picChg>
        <pc:picChg chg="add mod">
          <ac:chgData name="Hanneke Vink - van Duren" userId="6a363cd0-5fba-4a61-8782-71b0725cc752" providerId="ADAL" clId="{30BFDAD2-46B9-42E0-B1A7-01CC357F4075}" dt="2024-01-14T11:26:32.866" v="2873" actId="1076"/>
          <ac:picMkLst>
            <pc:docMk/>
            <pc:sldMk cId="1192731260" sldId="345"/>
            <ac:picMk id="36" creationId="{74D943D1-2128-4162-B626-003C78FA7412}"/>
          </ac:picMkLst>
        </pc:picChg>
        <pc:picChg chg="add mod">
          <ac:chgData name="Hanneke Vink - van Duren" userId="6a363cd0-5fba-4a61-8782-71b0725cc752" providerId="ADAL" clId="{30BFDAD2-46B9-42E0-B1A7-01CC357F4075}" dt="2024-01-14T11:26:32.866" v="2873" actId="1076"/>
          <ac:picMkLst>
            <pc:docMk/>
            <pc:sldMk cId="1192731260" sldId="345"/>
            <ac:picMk id="41" creationId="{AFDA3555-913D-559C-818D-C1C1C572282C}"/>
          </ac:picMkLst>
        </pc:picChg>
        <pc:picChg chg="add mod">
          <ac:chgData name="Hanneke Vink - van Duren" userId="6a363cd0-5fba-4a61-8782-71b0725cc752" providerId="ADAL" clId="{30BFDAD2-46B9-42E0-B1A7-01CC357F4075}" dt="2024-01-14T11:26:32.866" v="2873" actId="1076"/>
          <ac:picMkLst>
            <pc:docMk/>
            <pc:sldMk cId="1192731260" sldId="345"/>
            <ac:picMk id="46" creationId="{FB183B90-102E-6371-E0E4-359E65CF2B14}"/>
          </ac:picMkLst>
        </pc:picChg>
        <pc:picChg chg="add mod">
          <ac:chgData name="Hanneke Vink - van Duren" userId="6a363cd0-5fba-4a61-8782-71b0725cc752" providerId="ADAL" clId="{30BFDAD2-46B9-42E0-B1A7-01CC357F4075}" dt="2024-01-14T15:15:10.409" v="6001" actId="14100"/>
          <ac:picMkLst>
            <pc:docMk/>
            <pc:sldMk cId="1192731260" sldId="345"/>
            <ac:picMk id="49" creationId="{6EB4D6A6-D5C2-58F7-E5F1-79471B678463}"/>
          </ac:picMkLst>
        </pc:picChg>
        <pc:picChg chg="del">
          <ac:chgData name="Hanneke Vink - van Duren" userId="6a363cd0-5fba-4a61-8782-71b0725cc752" providerId="ADAL" clId="{30BFDAD2-46B9-42E0-B1A7-01CC357F4075}" dt="2024-01-14T11:25:53.467" v="2863" actId="478"/>
          <ac:picMkLst>
            <pc:docMk/>
            <pc:sldMk cId="1192731260" sldId="345"/>
            <ac:picMk id="50" creationId="{037EDDCC-8F26-BBE8-12B4-7C972FC82283}"/>
          </ac:picMkLst>
        </pc:picChg>
        <pc:picChg chg="add mod">
          <ac:chgData name="Hanneke Vink - van Duren" userId="6a363cd0-5fba-4a61-8782-71b0725cc752" providerId="ADAL" clId="{30BFDAD2-46B9-42E0-B1A7-01CC357F4075}" dt="2024-01-14T15:15:58.721" v="6007" actId="1076"/>
          <ac:picMkLst>
            <pc:docMk/>
            <pc:sldMk cId="1192731260" sldId="345"/>
            <ac:picMk id="52" creationId="{FCC31FEB-430B-F2FA-76F7-03300474B3FA}"/>
          </ac:picMkLst>
        </pc:picChg>
        <pc:picChg chg="add mod">
          <ac:chgData name="Hanneke Vink - van Duren" userId="6a363cd0-5fba-4a61-8782-71b0725cc752" providerId="ADAL" clId="{30BFDAD2-46B9-42E0-B1A7-01CC357F4075}" dt="2024-01-14T15:16:22.382" v="6011" actId="1076"/>
          <ac:picMkLst>
            <pc:docMk/>
            <pc:sldMk cId="1192731260" sldId="345"/>
            <ac:picMk id="53" creationId="{2E04B2DE-2CDD-4136-5A0A-3D2052EC5E95}"/>
          </ac:picMkLst>
        </pc:picChg>
        <pc:picChg chg="add mod">
          <ac:chgData name="Hanneke Vink - van Duren" userId="6a363cd0-5fba-4a61-8782-71b0725cc752" providerId="ADAL" clId="{30BFDAD2-46B9-42E0-B1A7-01CC357F4075}" dt="2024-01-14T15:16:31.744" v="6013" actId="1076"/>
          <ac:picMkLst>
            <pc:docMk/>
            <pc:sldMk cId="1192731260" sldId="345"/>
            <ac:picMk id="54" creationId="{4F8B09BA-9DC7-6E37-D5EB-B887ABA50CE9}"/>
          </ac:picMkLst>
        </pc:picChg>
        <pc:picChg chg="add mod">
          <ac:chgData name="Hanneke Vink - van Duren" userId="6a363cd0-5fba-4a61-8782-71b0725cc752" providerId="ADAL" clId="{30BFDAD2-46B9-42E0-B1A7-01CC357F4075}" dt="2024-01-14T15:16:48.941" v="6016" actId="1076"/>
          <ac:picMkLst>
            <pc:docMk/>
            <pc:sldMk cId="1192731260" sldId="345"/>
            <ac:picMk id="55" creationId="{CEEA2FB8-176F-7699-749A-6D9809B46FBB}"/>
          </ac:picMkLst>
        </pc:picChg>
        <pc:picChg chg="add mod">
          <ac:chgData name="Hanneke Vink - van Duren" userId="6a363cd0-5fba-4a61-8782-71b0725cc752" providerId="ADAL" clId="{30BFDAD2-46B9-42E0-B1A7-01CC357F4075}" dt="2024-01-14T15:17:05.656" v="6019" actId="1076"/>
          <ac:picMkLst>
            <pc:docMk/>
            <pc:sldMk cId="1192731260" sldId="345"/>
            <ac:picMk id="56" creationId="{F84F7F8B-3F2B-9999-ACFE-873044F75693}"/>
          </ac:picMkLst>
        </pc:picChg>
        <pc:picChg chg="add mod">
          <ac:chgData name="Hanneke Vink - van Duren" userId="6a363cd0-5fba-4a61-8782-71b0725cc752" providerId="ADAL" clId="{30BFDAD2-46B9-42E0-B1A7-01CC357F4075}" dt="2024-01-14T15:17:14.566" v="6021" actId="1076"/>
          <ac:picMkLst>
            <pc:docMk/>
            <pc:sldMk cId="1192731260" sldId="345"/>
            <ac:picMk id="57" creationId="{04CFE426-8228-0F3B-1E4E-18BC33C3CFD5}"/>
          </ac:picMkLst>
        </pc:picChg>
        <pc:picChg chg="add mod">
          <ac:chgData name="Hanneke Vink - van Duren" userId="6a363cd0-5fba-4a61-8782-71b0725cc752" providerId="ADAL" clId="{30BFDAD2-46B9-42E0-B1A7-01CC357F4075}" dt="2024-01-14T15:17:26.379" v="6024" actId="1076"/>
          <ac:picMkLst>
            <pc:docMk/>
            <pc:sldMk cId="1192731260" sldId="345"/>
            <ac:picMk id="58" creationId="{B2B26CA5-316F-FDA6-54BF-3EC57DDAFC13}"/>
          </ac:picMkLst>
        </pc:picChg>
        <pc:cxnChg chg="add mod">
          <ac:chgData name="Hanneke Vink - van Duren" userId="6a363cd0-5fba-4a61-8782-71b0725cc752" providerId="ADAL" clId="{30BFDAD2-46B9-42E0-B1A7-01CC357F4075}" dt="2024-01-14T11:26:32.866" v="2873" actId="1076"/>
          <ac:cxnSpMkLst>
            <pc:docMk/>
            <pc:sldMk cId="1192731260" sldId="345"/>
            <ac:cxnSpMk id="29" creationId="{0711339F-9830-ED1C-7E03-D72202F0422F}"/>
          </ac:cxnSpMkLst>
        </pc:cxnChg>
        <pc:cxnChg chg="add mod">
          <ac:chgData name="Hanneke Vink - van Duren" userId="6a363cd0-5fba-4a61-8782-71b0725cc752" providerId="ADAL" clId="{30BFDAD2-46B9-42E0-B1A7-01CC357F4075}" dt="2024-01-14T11:26:32.866" v="2873" actId="1076"/>
          <ac:cxnSpMkLst>
            <pc:docMk/>
            <pc:sldMk cId="1192731260" sldId="345"/>
            <ac:cxnSpMk id="34" creationId="{C28158BD-7839-3651-9C7E-DB307C5658DE}"/>
          </ac:cxnSpMkLst>
        </pc:cxnChg>
        <pc:cxnChg chg="add mod">
          <ac:chgData name="Hanneke Vink - van Duren" userId="6a363cd0-5fba-4a61-8782-71b0725cc752" providerId="ADAL" clId="{30BFDAD2-46B9-42E0-B1A7-01CC357F4075}" dt="2024-01-14T11:26:32.866" v="2873" actId="1076"/>
          <ac:cxnSpMkLst>
            <pc:docMk/>
            <pc:sldMk cId="1192731260" sldId="345"/>
            <ac:cxnSpMk id="39" creationId="{A89D51BC-5E71-E5FE-DB51-87B443284314}"/>
          </ac:cxnSpMkLst>
        </pc:cxnChg>
        <pc:cxnChg chg="add mod">
          <ac:chgData name="Hanneke Vink - van Duren" userId="6a363cd0-5fba-4a61-8782-71b0725cc752" providerId="ADAL" clId="{30BFDAD2-46B9-42E0-B1A7-01CC357F4075}" dt="2024-01-14T11:26:32.866" v="2873" actId="1076"/>
          <ac:cxnSpMkLst>
            <pc:docMk/>
            <pc:sldMk cId="1192731260" sldId="345"/>
            <ac:cxnSpMk id="44" creationId="{8305135C-2A3B-8CEA-E055-C37FBD0577A4}"/>
          </ac:cxnSpMkLst>
        </pc:cxnChg>
      </pc:sldChg>
      <pc:sldChg chg="addSp delSp modSp add mod">
        <pc:chgData name="Hanneke Vink - van Duren" userId="6a363cd0-5fba-4a61-8782-71b0725cc752" providerId="ADAL" clId="{30BFDAD2-46B9-42E0-B1A7-01CC357F4075}" dt="2024-01-14T16:40:19.206" v="7347" actId="20577"/>
        <pc:sldMkLst>
          <pc:docMk/>
          <pc:sldMk cId="3224363034" sldId="346"/>
        </pc:sldMkLst>
        <pc:spChg chg="mod">
          <ac:chgData name="Hanneke Vink - van Duren" userId="6a363cd0-5fba-4a61-8782-71b0725cc752" providerId="ADAL" clId="{30BFDAD2-46B9-42E0-B1A7-01CC357F4075}" dt="2024-01-14T16:38:12.084" v="7195" actId="20577"/>
          <ac:spMkLst>
            <pc:docMk/>
            <pc:sldMk cId="3224363034" sldId="346"/>
            <ac:spMk id="2" creationId="{3D4E6A3B-AB27-6017-8023-03344F1E065A}"/>
          </ac:spMkLst>
        </pc:spChg>
        <pc:spChg chg="mod">
          <ac:chgData name="Hanneke Vink - van Duren" userId="6a363cd0-5fba-4a61-8782-71b0725cc752" providerId="ADAL" clId="{30BFDAD2-46B9-42E0-B1A7-01CC357F4075}" dt="2024-01-14T16:35:10.692" v="7081" actId="20577"/>
          <ac:spMkLst>
            <pc:docMk/>
            <pc:sldMk cId="3224363034" sldId="346"/>
            <ac:spMk id="3" creationId="{73ABBFC5-67AB-58F8-1D01-3656C33301FE}"/>
          </ac:spMkLst>
        </pc:spChg>
        <pc:spChg chg="mod">
          <ac:chgData name="Hanneke Vink - van Duren" userId="6a363cd0-5fba-4a61-8782-71b0725cc752" providerId="ADAL" clId="{30BFDAD2-46B9-42E0-B1A7-01CC357F4075}" dt="2024-01-14T16:40:19.206" v="7347" actId="20577"/>
          <ac:spMkLst>
            <pc:docMk/>
            <pc:sldMk cId="3224363034" sldId="346"/>
            <ac:spMk id="12" creationId="{45C38BF5-528C-8C0D-C669-169AD273DAD2}"/>
          </ac:spMkLst>
        </pc:spChg>
        <pc:spChg chg="mod">
          <ac:chgData name="Hanneke Vink - van Duren" userId="6a363cd0-5fba-4a61-8782-71b0725cc752" providerId="ADAL" clId="{30BFDAD2-46B9-42E0-B1A7-01CC357F4075}" dt="2024-01-14T16:36:27.743" v="7097" actId="20577"/>
          <ac:spMkLst>
            <pc:docMk/>
            <pc:sldMk cId="3224363034" sldId="346"/>
            <ac:spMk id="13" creationId="{F11F2503-2D6A-C952-1D2B-FC95E06B0F18}"/>
          </ac:spMkLst>
        </pc:spChg>
        <pc:spChg chg="del">
          <ac:chgData name="Hanneke Vink - van Duren" userId="6a363cd0-5fba-4a61-8782-71b0725cc752" providerId="ADAL" clId="{30BFDAD2-46B9-42E0-B1A7-01CC357F4075}" dt="2024-01-14T11:26:50.893" v="2875" actId="478"/>
          <ac:spMkLst>
            <pc:docMk/>
            <pc:sldMk cId="3224363034" sldId="346"/>
            <ac:spMk id="14" creationId="{A45A8A8E-07C9-AA52-9600-9926C7CE4CAE}"/>
          </ac:spMkLst>
        </pc:spChg>
        <pc:spChg chg="add mod">
          <ac:chgData name="Hanneke Vink - van Duren" userId="6a363cd0-5fba-4a61-8782-71b0725cc752" providerId="ADAL" clId="{30BFDAD2-46B9-42E0-B1A7-01CC357F4075}" dt="2024-01-14T16:12:23.049" v="7027" actId="20577"/>
          <ac:spMkLst>
            <pc:docMk/>
            <pc:sldMk cId="3224363034" sldId="346"/>
            <ac:spMk id="15" creationId="{B3A2E1A6-7DB0-D097-1226-87F06A191593}"/>
          </ac:spMkLst>
        </pc:spChg>
        <pc:spChg chg="add mod">
          <ac:chgData name="Hanneke Vink - van Duren" userId="6a363cd0-5fba-4a61-8782-71b0725cc752" providerId="ADAL" clId="{30BFDAD2-46B9-42E0-B1A7-01CC357F4075}" dt="2024-01-14T16:12:38.758" v="7032" actId="20577"/>
          <ac:spMkLst>
            <pc:docMk/>
            <pc:sldMk cId="3224363034" sldId="346"/>
            <ac:spMk id="18" creationId="{CF714788-6BAE-5D06-CB28-887C517BF686}"/>
          </ac:spMkLst>
        </pc:spChg>
        <pc:spChg chg="add mod">
          <ac:chgData name="Hanneke Vink - van Duren" userId="6a363cd0-5fba-4a61-8782-71b0725cc752" providerId="ADAL" clId="{30BFDAD2-46B9-42E0-B1A7-01CC357F4075}" dt="2024-01-14T16:13:01.656" v="7038" actId="20577"/>
          <ac:spMkLst>
            <pc:docMk/>
            <pc:sldMk cId="3224363034" sldId="346"/>
            <ac:spMk id="20" creationId="{369605A7-47C1-B091-BBBF-61570E72688A}"/>
          </ac:spMkLst>
        </pc:spChg>
        <pc:spChg chg="del">
          <ac:chgData name="Hanneke Vink - van Duren" userId="6a363cd0-5fba-4a61-8782-71b0725cc752" providerId="ADAL" clId="{30BFDAD2-46B9-42E0-B1A7-01CC357F4075}" dt="2024-01-14T11:26:55.692" v="2877" actId="478"/>
          <ac:spMkLst>
            <pc:docMk/>
            <pc:sldMk cId="3224363034" sldId="346"/>
            <ac:spMk id="21" creationId="{C60E26F6-7811-DD65-1376-E268B71E8E2B}"/>
          </ac:spMkLst>
        </pc:spChg>
        <pc:spChg chg="del">
          <ac:chgData name="Hanneke Vink - van Duren" userId="6a363cd0-5fba-4a61-8782-71b0725cc752" providerId="ADAL" clId="{30BFDAD2-46B9-42E0-B1A7-01CC357F4075}" dt="2024-01-14T11:27:01.036" v="2879" actId="478"/>
          <ac:spMkLst>
            <pc:docMk/>
            <pc:sldMk cId="3224363034" sldId="346"/>
            <ac:spMk id="22" creationId="{33C38930-CB2C-5B4A-DD43-FC5F6BB590D3}"/>
          </ac:spMkLst>
        </pc:spChg>
        <pc:spChg chg="add mod">
          <ac:chgData name="Hanneke Vink - van Duren" userId="6a363cd0-5fba-4a61-8782-71b0725cc752" providerId="ADAL" clId="{30BFDAD2-46B9-42E0-B1A7-01CC357F4075}" dt="2024-01-14T11:42:38.066" v="3506" actId="20577"/>
          <ac:spMkLst>
            <pc:docMk/>
            <pc:sldMk cId="3224363034" sldId="346"/>
            <ac:spMk id="23" creationId="{9B733FF4-C2A9-6A47-3FB0-708DE3A8018C}"/>
          </ac:spMkLst>
        </pc:spChg>
        <pc:spChg chg="add mod">
          <ac:chgData name="Hanneke Vink - van Duren" userId="6a363cd0-5fba-4a61-8782-71b0725cc752" providerId="ADAL" clId="{30BFDAD2-46B9-42E0-B1A7-01CC357F4075}" dt="2024-01-14T16:12:26.405" v="7029" actId="20577"/>
          <ac:spMkLst>
            <pc:docMk/>
            <pc:sldMk cId="3224363034" sldId="346"/>
            <ac:spMk id="26" creationId="{201C12F7-5566-DAA2-793C-10CC7B66AC89}"/>
          </ac:spMkLst>
        </pc:spChg>
        <pc:spChg chg="add mod">
          <ac:chgData name="Hanneke Vink - van Duren" userId="6a363cd0-5fba-4a61-8782-71b0725cc752" providerId="ADAL" clId="{30BFDAD2-46B9-42E0-B1A7-01CC357F4075}" dt="2024-01-14T16:12:44.043" v="7034" actId="20577"/>
          <ac:spMkLst>
            <pc:docMk/>
            <pc:sldMk cId="3224363034" sldId="346"/>
            <ac:spMk id="27" creationId="{F71B3D04-E373-A559-581D-58F3A8917E06}"/>
          </ac:spMkLst>
        </pc:spChg>
        <pc:spChg chg="add mod">
          <ac:chgData name="Hanneke Vink - van Duren" userId="6a363cd0-5fba-4a61-8782-71b0725cc752" providerId="ADAL" clId="{30BFDAD2-46B9-42E0-B1A7-01CC357F4075}" dt="2024-01-14T16:13:06.746" v="7040" actId="20577"/>
          <ac:spMkLst>
            <pc:docMk/>
            <pc:sldMk cId="3224363034" sldId="346"/>
            <ac:spMk id="28" creationId="{31771626-EC2E-A32B-7F4C-82A9E64ECE60}"/>
          </ac:spMkLst>
        </pc:spChg>
        <pc:spChg chg="add mod">
          <ac:chgData name="Hanneke Vink - van Duren" userId="6a363cd0-5fba-4a61-8782-71b0725cc752" providerId="ADAL" clId="{30BFDAD2-46B9-42E0-B1A7-01CC357F4075}" dt="2024-01-14T16:13:17.796" v="7044" actId="20577"/>
          <ac:spMkLst>
            <pc:docMk/>
            <pc:sldMk cId="3224363034" sldId="346"/>
            <ac:spMk id="29" creationId="{531C7E7B-4057-3DCD-5FC9-E135F290A892}"/>
          </ac:spMkLst>
        </pc:spChg>
        <pc:spChg chg="del">
          <ac:chgData name="Hanneke Vink - van Duren" userId="6a363cd0-5fba-4a61-8782-71b0725cc752" providerId="ADAL" clId="{30BFDAD2-46B9-42E0-B1A7-01CC357F4075}" dt="2024-01-14T11:27:08.866" v="2881" actId="478"/>
          <ac:spMkLst>
            <pc:docMk/>
            <pc:sldMk cId="3224363034" sldId="346"/>
            <ac:spMk id="30" creationId="{6178FAD2-735A-CE58-6195-DF0FAF805E2B}"/>
          </ac:spMkLst>
        </pc:spChg>
        <pc:spChg chg="add mod">
          <ac:chgData name="Hanneke Vink - van Duren" userId="6a363cd0-5fba-4a61-8782-71b0725cc752" providerId="ADAL" clId="{30BFDAD2-46B9-42E0-B1A7-01CC357F4075}" dt="2024-01-14T16:13:23.998" v="7047" actId="20577"/>
          <ac:spMkLst>
            <pc:docMk/>
            <pc:sldMk cId="3224363034" sldId="346"/>
            <ac:spMk id="31" creationId="{67B4E475-7E65-FE0B-C953-127CCCA97694}"/>
          </ac:spMkLst>
        </pc:spChg>
        <pc:spChg chg="add mod">
          <ac:chgData name="Hanneke Vink - van Duren" userId="6a363cd0-5fba-4a61-8782-71b0725cc752" providerId="ADAL" clId="{30BFDAD2-46B9-42E0-B1A7-01CC357F4075}" dt="2024-01-14T16:35:22.015" v="7082" actId="1076"/>
          <ac:spMkLst>
            <pc:docMk/>
            <pc:sldMk cId="3224363034" sldId="346"/>
            <ac:spMk id="32" creationId="{447E509E-B162-F663-1713-89B5E702EBC3}"/>
          </ac:spMkLst>
        </pc:spChg>
        <pc:spChg chg="add mod">
          <ac:chgData name="Hanneke Vink - van Duren" userId="6a363cd0-5fba-4a61-8782-71b0725cc752" providerId="ADAL" clId="{30BFDAD2-46B9-42E0-B1A7-01CC357F4075}" dt="2024-01-14T16:15:37.799" v="7067" actId="20577"/>
          <ac:spMkLst>
            <pc:docMk/>
            <pc:sldMk cId="3224363034" sldId="346"/>
            <ac:spMk id="33" creationId="{62871178-D89C-4FC7-6B29-32F19EB8FEBF}"/>
          </ac:spMkLst>
        </pc:spChg>
        <pc:spChg chg="add mod">
          <ac:chgData name="Hanneke Vink - van Duren" userId="6a363cd0-5fba-4a61-8782-71b0725cc752" providerId="ADAL" clId="{30BFDAD2-46B9-42E0-B1A7-01CC357F4075}" dt="2024-01-14T16:15:52.531" v="7071" actId="20577"/>
          <ac:spMkLst>
            <pc:docMk/>
            <pc:sldMk cId="3224363034" sldId="346"/>
            <ac:spMk id="34" creationId="{EC46635E-403E-329F-2A1A-F7847F55F196}"/>
          </ac:spMkLst>
        </pc:spChg>
        <pc:picChg chg="del">
          <ac:chgData name="Hanneke Vink - van Duren" userId="6a363cd0-5fba-4a61-8782-71b0725cc752" providerId="ADAL" clId="{30BFDAD2-46B9-42E0-B1A7-01CC357F4075}" dt="2024-01-14T11:26:47.097" v="2874" actId="478"/>
          <ac:picMkLst>
            <pc:docMk/>
            <pc:sldMk cId="3224363034" sldId="346"/>
            <ac:picMk id="16" creationId="{E9ABD6A5-3227-5D04-9AEB-A0D4D7D26C4E}"/>
          </ac:picMkLst>
        </pc:picChg>
        <pc:picChg chg="del">
          <ac:chgData name="Hanneke Vink - van Duren" userId="6a363cd0-5fba-4a61-8782-71b0725cc752" providerId="ADAL" clId="{30BFDAD2-46B9-42E0-B1A7-01CC357F4075}" dt="2024-01-14T16:19:31.481" v="7075" actId="478"/>
          <ac:picMkLst>
            <pc:docMk/>
            <pc:sldMk cId="3224363034" sldId="346"/>
            <ac:picMk id="17" creationId="{68D37A71-F8FB-1151-C59A-FE0CD2129BCC}"/>
          </ac:picMkLst>
        </pc:picChg>
        <pc:picChg chg="del">
          <ac:chgData name="Hanneke Vink - van Duren" userId="6a363cd0-5fba-4a61-8782-71b0725cc752" providerId="ADAL" clId="{30BFDAD2-46B9-42E0-B1A7-01CC357F4075}" dt="2024-01-14T11:26:52.916" v="2876" actId="478"/>
          <ac:picMkLst>
            <pc:docMk/>
            <pc:sldMk cId="3224363034" sldId="346"/>
            <ac:picMk id="19" creationId="{BDC50D81-79D7-4DFB-42BD-0FC6A87DA599}"/>
          </ac:picMkLst>
        </pc:picChg>
        <pc:picChg chg="del">
          <ac:chgData name="Hanneke Vink - van Duren" userId="6a363cd0-5fba-4a61-8782-71b0725cc752" providerId="ADAL" clId="{30BFDAD2-46B9-42E0-B1A7-01CC357F4075}" dt="2024-01-14T11:26:58.083" v="2878" actId="478"/>
          <ac:picMkLst>
            <pc:docMk/>
            <pc:sldMk cId="3224363034" sldId="346"/>
            <ac:picMk id="24" creationId="{27F9005B-5B40-71F0-47EE-98D8707A43FC}"/>
          </ac:picMkLst>
        </pc:picChg>
        <pc:picChg chg="del">
          <ac:chgData name="Hanneke Vink - van Duren" userId="6a363cd0-5fba-4a61-8782-71b0725cc752" providerId="ADAL" clId="{30BFDAD2-46B9-42E0-B1A7-01CC357F4075}" dt="2024-01-14T11:27:05.569" v="2880" actId="478"/>
          <ac:picMkLst>
            <pc:docMk/>
            <pc:sldMk cId="3224363034" sldId="346"/>
            <ac:picMk id="25" creationId="{E3C3302A-CD5D-6FDD-3055-3BCB8FF0E244}"/>
          </ac:picMkLst>
        </pc:picChg>
      </pc:sldChg>
      <pc:sldChg chg="addSp modSp add mod">
        <pc:chgData name="Hanneke Vink - van Duren" userId="6a363cd0-5fba-4a61-8782-71b0725cc752" providerId="ADAL" clId="{30BFDAD2-46B9-42E0-B1A7-01CC357F4075}" dt="2024-01-14T15:19:48.570" v="6047" actId="1076"/>
        <pc:sldMkLst>
          <pc:docMk/>
          <pc:sldMk cId="2038977129" sldId="347"/>
        </pc:sldMkLst>
        <pc:spChg chg="mod">
          <ac:chgData name="Hanneke Vink - van Duren" userId="6a363cd0-5fba-4a61-8782-71b0725cc752" providerId="ADAL" clId="{30BFDAD2-46B9-42E0-B1A7-01CC357F4075}" dt="2024-01-14T11:43:44.355" v="3508" actId="207"/>
          <ac:spMkLst>
            <pc:docMk/>
            <pc:sldMk cId="2038977129" sldId="347"/>
            <ac:spMk id="2" creationId="{DC9950A0-EC52-5AE0-433F-0DA789DFA0F8}"/>
          </ac:spMkLst>
        </pc:spChg>
        <pc:spChg chg="mod">
          <ac:chgData name="Hanneke Vink - van Duren" userId="6a363cd0-5fba-4a61-8782-71b0725cc752" providerId="ADAL" clId="{30BFDAD2-46B9-42E0-B1A7-01CC357F4075}" dt="2024-01-14T11:43:59.937" v="3512" actId="207"/>
          <ac:spMkLst>
            <pc:docMk/>
            <pc:sldMk cId="2038977129" sldId="347"/>
            <ac:spMk id="4" creationId="{F3480D81-04BC-C45C-7A13-8CD05939D4F2}"/>
          </ac:spMkLst>
        </pc:spChg>
        <pc:spChg chg="mod">
          <ac:chgData name="Hanneke Vink - van Duren" userId="6a363cd0-5fba-4a61-8782-71b0725cc752" providerId="ADAL" clId="{30BFDAD2-46B9-42E0-B1A7-01CC357F4075}" dt="2024-01-14T15:18:39.221" v="6035" actId="1076"/>
          <ac:spMkLst>
            <pc:docMk/>
            <pc:sldMk cId="2038977129" sldId="347"/>
            <ac:spMk id="8" creationId="{C89476E6-5048-97D2-8C6A-FD0A64EAF2E9}"/>
          </ac:spMkLst>
        </pc:spChg>
        <pc:spChg chg="mod">
          <ac:chgData name="Hanneke Vink - van Duren" userId="6a363cd0-5fba-4a61-8782-71b0725cc752" providerId="ADAL" clId="{30BFDAD2-46B9-42E0-B1A7-01CC357F4075}" dt="2024-01-14T11:44:03.253" v="3513" actId="207"/>
          <ac:spMkLst>
            <pc:docMk/>
            <pc:sldMk cId="2038977129" sldId="347"/>
            <ac:spMk id="9" creationId="{B138C26C-B740-8D66-2C33-033BA179FADD}"/>
          </ac:spMkLst>
        </pc:spChg>
        <pc:spChg chg="mod">
          <ac:chgData name="Hanneke Vink - van Duren" userId="6a363cd0-5fba-4a61-8782-71b0725cc752" providerId="ADAL" clId="{30BFDAD2-46B9-42E0-B1A7-01CC357F4075}" dt="2024-01-14T11:44:06.673" v="3514" actId="207"/>
          <ac:spMkLst>
            <pc:docMk/>
            <pc:sldMk cId="2038977129" sldId="347"/>
            <ac:spMk id="18" creationId="{3A78C0E2-4C34-9C6A-8DC6-FEB3F96D5868}"/>
          </ac:spMkLst>
        </pc:spChg>
        <pc:spChg chg="mod">
          <ac:chgData name="Hanneke Vink - van Duren" userId="6a363cd0-5fba-4a61-8782-71b0725cc752" providerId="ADAL" clId="{30BFDAD2-46B9-42E0-B1A7-01CC357F4075}" dt="2024-01-14T15:19:42.352" v="6046" actId="1076"/>
          <ac:spMkLst>
            <pc:docMk/>
            <pc:sldMk cId="2038977129" sldId="347"/>
            <ac:spMk id="19" creationId="{E412FE2F-3EC4-A3AD-5EBA-FA40D9464B2C}"/>
          </ac:spMkLst>
        </pc:spChg>
        <pc:spChg chg="mod">
          <ac:chgData name="Hanneke Vink - van Duren" userId="6a363cd0-5fba-4a61-8782-71b0725cc752" providerId="ADAL" clId="{30BFDAD2-46B9-42E0-B1A7-01CC357F4075}" dt="2024-01-14T11:44:09.889" v="3515" actId="207"/>
          <ac:spMkLst>
            <pc:docMk/>
            <pc:sldMk cId="2038977129" sldId="347"/>
            <ac:spMk id="23" creationId="{E984D666-4EB7-729A-CF86-B563FF7ABB2D}"/>
          </ac:spMkLst>
        </pc:spChg>
        <pc:spChg chg="mod">
          <ac:chgData name="Hanneke Vink - van Duren" userId="6a363cd0-5fba-4a61-8782-71b0725cc752" providerId="ADAL" clId="{30BFDAD2-46B9-42E0-B1A7-01CC357F4075}" dt="2024-01-14T11:43:48.189" v="3509" actId="207"/>
          <ac:spMkLst>
            <pc:docMk/>
            <pc:sldMk cId="2038977129" sldId="347"/>
            <ac:spMk id="32" creationId="{900C44F0-D0F5-9793-ADAA-6CDECD81F272}"/>
          </ac:spMkLst>
        </pc:spChg>
        <pc:spChg chg="mod">
          <ac:chgData name="Hanneke Vink - van Duren" userId="6a363cd0-5fba-4a61-8782-71b0725cc752" providerId="ADAL" clId="{30BFDAD2-46B9-42E0-B1A7-01CC357F4075}" dt="2024-01-14T11:43:51.484" v="3510" actId="207"/>
          <ac:spMkLst>
            <pc:docMk/>
            <pc:sldMk cId="2038977129" sldId="347"/>
            <ac:spMk id="37" creationId="{0868E9EF-F02C-809E-2193-B4F57D7B599D}"/>
          </ac:spMkLst>
        </pc:spChg>
        <pc:spChg chg="mod">
          <ac:chgData name="Hanneke Vink - van Duren" userId="6a363cd0-5fba-4a61-8782-71b0725cc752" providerId="ADAL" clId="{30BFDAD2-46B9-42E0-B1A7-01CC357F4075}" dt="2024-01-14T11:43:55.332" v="3511" actId="207"/>
          <ac:spMkLst>
            <pc:docMk/>
            <pc:sldMk cId="2038977129" sldId="347"/>
            <ac:spMk id="42" creationId="{CD83F814-77D5-113F-028D-BBDA851E32D5}"/>
          </ac:spMkLst>
        </pc:spChg>
        <pc:picChg chg="add mod">
          <ac:chgData name="Hanneke Vink - van Duren" userId="6a363cd0-5fba-4a61-8782-71b0725cc752" providerId="ADAL" clId="{30BFDAD2-46B9-42E0-B1A7-01CC357F4075}" dt="2024-01-14T15:18:21.957" v="6030" actId="1076"/>
          <ac:picMkLst>
            <pc:docMk/>
            <pc:sldMk cId="2038977129" sldId="347"/>
            <ac:picMk id="13" creationId="{EFCB68F6-0C2D-6EBC-31E9-843AAFCC952A}"/>
          </ac:picMkLst>
        </pc:picChg>
        <pc:picChg chg="add mod">
          <ac:chgData name="Hanneke Vink - van Duren" userId="6a363cd0-5fba-4a61-8782-71b0725cc752" providerId="ADAL" clId="{30BFDAD2-46B9-42E0-B1A7-01CC357F4075}" dt="2024-01-14T15:18:24.941" v="6031" actId="1076"/>
          <ac:picMkLst>
            <pc:docMk/>
            <pc:sldMk cId="2038977129" sldId="347"/>
            <ac:picMk id="15" creationId="{B1DD2CA5-7BED-94AB-6909-CE9B124400E3}"/>
          </ac:picMkLst>
        </pc:picChg>
        <pc:picChg chg="add mod">
          <ac:chgData name="Hanneke Vink - van Duren" userId="6a363cd0-5fba-4a61-8782-71b0725cc752" providerId="ADAL" clId="{30BFDAD2-46B9-42E0-B1A7-01CC357F4075}" dt="2024-01-14T15:18:44.892" v="6036" actId="1076"/>
          <ac:picMkLst>
            <pc:docMk/>
            <pc:sldMk cId="2038977129" sldId="347"/>
            <ac:picMk id="17" creationId="{3E47AED3-B0F3-D563-867A-3878D964C699}"/>
          </ac:picMkLst>
        </pc:picChg>
        <pc:picChg chg="add mod">
          <ac:chgData name="Hanneke Vink - van Duren" userId="6a363cd0-5fba-4a61-8782-71b0725cc752" providerId="ADAL" clId="{30BFDAD2-46B9-42E0-B1A7-01CC357F4075}" dt="2024-01-14T15:18:53.011" v="6038" actId="1076"/>
          <ac:picMkLst>
            <pc:docMk/>
            <pc:sldMk cId="2038977129" sldId="347"/>
            <ac:picMk id="26" creationId="{1E4E401A-A905-3912-E5DF-247C6DF6C528}"/>
          </ac:picMkLst>
        </pc:picChg>
        <pc:picChg chg="add mod">
          <ac:chgData name="Hanneke Vink - van Duren" userId="6a363cd0-5fba-4a61-8782-71b0725cc752" providerId="ADAL" clId="{30BFDAD2-46B9-42E0-B1A7-01CC357F4075}" dt="2024-01-14T15:19:04.993" v="6040" actId="1076"/>
          <ac:picMkLst>
            <pc:docMk/>
            <pc:sldMk cId="2038977129" sldId="347"/>
            <ac:picMk id="47" creationId="{D0E01F05-0EC7-C613-2B7C-C4B04E5FE10F}"/>
          </ac:picMkLst>
        </pc:picChg>
        <pc:picChg chg="add mod">
          <ac:chgData name="Hanneke Vink - van Duren" userId="6a363cd0-5fba-4a61-8782-71b0725cc752" providerId="ADAL" clId="{30BFDAD2-46B9-42E0-B1A7-01CC357F4075}" dt="2024-01-14T15:19:10.955" v="6042" actId="1076"/>
          <ac:picMkLst>
            <pc:docMk/>
            <pc:sldMk cId="2038977129" sldId="347"/>
            <ac:picMk id="48" creationId="{C7894712-3FD1-19E2-DA1C-76733B2E8371}"/>
          </ac:picMkLst>
        </pc:picChg>
        <pc:picChg chg="add mod">
          <ac:chgData name="Hanneke Vink - van Duren" userId="6a363cd0-5fba-4a61-8782-71b0725cc752" providerId="ADAL" clId="{30BFDAD2-46B9-42E0-B1A7-01CC357F4075}" dt="2024-01-14T15:19:32.145" v="6044" actId="1076"/>
          <ac:picMkLst>
            <pc:docMk/>
            <pc:sldMk cId="2038977129" sldId="347"/>
            <ac:picMk id="49" creationId="{365D0230-7807-9243-8EF2-1FD83F540BEB}"/>
          </ac:picMkLst>
        </pc:picChg>
        <pc:picChg chg="add mod">
          <ac:chgData name="Hanneke Vink - van Duren" userId="6a363cd0-5fba-4a61-8782-71b0725cc752" providerId="ADAL" clId="{30BFDAD2-46B9-42E0-B1A7-01CC357F4075}" dt="2024-01-14T15:19:48.570" v="6047" actId="1076"/>
          <ac:picMkLst>
            <pc:docMk/>
            <pc:sldMk cId="2038977129" sldId="347"/>
            <ac:picMk id="50" creationId="{3E2C1EDA-C755-4C5C-A8E3-FE3AC380DD46}"/>
          </ac:picMkLst>
        </pc:picChg>
      </pc:sldChg>
      <pc:sldChg chg="addSp delSp modSp add mod">
        <pc:chgData name="Hanneke Vink - van Duren" userId="6a363cd0-5fba-4a61-8782-71b0725cc752" providerId="ADAL" clId="{30BFDAD2-46B9-42E0-B1A7-01CC357F4075}" dt="2024-01-22T13:56:08.943" v="7774" actId="20577"/>
        <pc:sldMkLst>
          <pc:docMk/>
          <pc:sldMk cId="883872671" sldId="348"/>
        </pc:sldMkLst>
        <pc:spChg chg="mod">
          <ac:chgData name="Hanneke Vink - van Duren" userId="6a363cd0-5fba-4a61-8782-71b0725cc752" providerId="ADAL" clId="{30BFDAD2-46B9-42E0-B1A7-01CC357F4075}" dt="2024-01-22T13:54:16.388" v="7755" actId="20577"/>
          <ac:spMkLst>
            <pc:docMk/>
            <pc:sldMk cId="883872671" sldId="348"/>
            <ac:spMk id="2" creationId="{3D4E6A3B-AB27-6017-8023-03344F1E065A}"/>
          </ac:spMkLst>
        </pc:spChg>
        <pc:spChg chg="mod">
          <ac:chgData name="Hanneke Vink - van Duren" userId="6a363cd0-5fba-4a61-8782-71b0725cc752" providerId="ADAL" clId="{30BFDAD2-46B9-42E0-B1A7-01CC357F4075}" dt="2024-01-14T11:54:49.890" v="3622" actId="113"/>
          <ac:spMkLst>
            <pc:docMk/>
            <pc:sldMk cId="883872671" sldId="348"/>
            <ac:spMk id="3" creationId="{73ABBFC5-67AB-58F8-1D01-3656C33301FE}"/>
          </ac:spMkLst>
        </pc:spChg>
        <pc:spChg chg="mod">
          <ac:chgData name="Hanneke Vink - van Duren" userId="6a363cd0-5fba-4a61-8782-71b0725cc752" providerId="ADAL" clId="{30BFDAD2-46B9-42E0-B1A7-01CC357F4075}" dt="2024-01-14T11:44:44.429" v="3517" actId="207"/>
          <ac:spMkLst>
            <pc:docMk/>
            <pc:sldMk cId="883872671" sldId="348"/>
            <ac:spMk id="4" creationId="{2E5F5878-93BA-0E77-B65C-B31C2DAFB6B3}"/>
          </ac:spMkLst>
        </pc:spChg>
        <pc:spChg chg="mod">
          <ac:chgData name="Hanneke Vink - van Duren" userId="6a363cd0-5fba-4a61-8782-71b0725cc752" providerId="ADAL" clId="{30BFDAD2-46B9-42E0-B1A7-01CC357F4075}" dt="2024-01-14T11:44:39.260" v="3516" actId="207"/>
          <ac:spMkLst>
            <pc:docMk/>
            <pc:sldMk cId="883872671" sldId="348"/>
            <ac:spMk id="5" creationId="{0A23EFB7-5423-304E-646E-34BA6C86100D}"/>
          </ac:spMkLst>
        </pc:spChg>
        <pc:spChg chg="mod">
          <ac:chgData name="Hanneke Vink - van Duren" userId="6a363cd0-5fba-4a61-8782-71b0725cc752" providerId="ADAL" clId="{30BFDAD2-46B9-42E0-B1A7-01CC357F4075}" dt="2024-01-14T11:44:52.858" v="3519" actId="207"/>
          <ac:spMkLst>
            <pc:docMk/>
            <pc:sldMk cId="883872671" sldId="348"/>
            <ac:spMk id="6" creationId="{4CED5FB0-110F-BE38-0A74-50A69F73C537}"/>
          </ac:spMkLst>
        </pc:spChg>
        <pc:spChg chg="mod">
          <ac:chgData name="Hanneke Vink - van Duren" userId="6a363cd0-5fba-4a61-8782-71b0725cc752" providerId="ADAL" clId="{30BFDAD2-46B9-42E0-B1A7-01CC357F4075}" dt="2024-01-14T11:44:49.436" v="3518" actId="207"/>
          <ac:spMkLst>
            <pc:docMk/>
            <pc:sldMk cId="883872671" sldId="348"/>
            <ac:spMk id="7" creationId="{371D19D4-5C1B-69C5-CF35-C524B1C7EB4B}"/>
          </ac:spMkLst>
        </pc:spChg>
        <pc:spChg chg="mod">
          <ac:chgData name="Hanneke Vink - van Duren" userId="6a363cd0-5fba-4a61-8782-71b0725cc752" providerId="ADAL" clId="{30BFDAD2-46B9-42E0-B1A7-01CC357F4075}" dt="2024-01-14T11:45:04.221" v="3521" actId="207"/>
          <ac:spMkLst>
            <pc:docMk/>
            <pc:sldMk cId="883872671" sldId="348"/>
            <ac:spMk id="8" creationId="{606226DF-E3D1-0DBA-2D69-B15DEA82E344}"/>
          </ac:spMkLst>
        </pc:spChg>
        <pc:spChg chg="mod">
          <ac:chgData name="Hanneke Vink - van Duren" userId="6a363cd0-5fba-4a61-8782-71b0725cc752" providerId="ADAL" clId="{30BFDAD2-46B9-42E0-B1A7-01CC357F4075}" dt="2024-01-14T11:44:59.787" v="3520" actId="207"/>
          <ac:spMkLst>
            <pc:docMk/>
            <pc:sldMk cId="883872671" sldId="348"/>
            <ac:spMk id="9" creationId="{D26FF7E3-9D0D-A211-3D47-5D5BEEA7670A}"/>
          </ac:spMkLst>
        </pc:spChg>
        <pc:spChg chg="mod">
          <ac:chgData name="Hanneke Vink - van Duren" userId="6a363cd0-5fba-4a61-8782-71b0725cc752" providerId="ADAL" clId="{30BFDAD2-46B9-42E0-B1A7-01CC357F4075}" dt="2024-01-14T11:45:18.902" v="3523" actId="207"/>
          <ac:spMkLst>
            <pc:docMk/>
            <pc:sldMk cId="883872671" sldId="348"/>
            <ac:spMk id="10" creationId="{ED814DA0-4C8C-820A-422D-EA0E999175C0}"/>
          </ac:spMkLst>
        </pc:spChg>
        <pc:spChg chg="mod">
          <ac:chgData name="Hanneke Vink - van Duren" userId="6a363cd0-5fba-4a61-8782-71b0725cc752" providerId="ADAL" clId="{30BFDAD2-46B9-42E0-B1A7-01CC357F4075}" dt="2024-01-14T11:45:09.215" v="3522" actId="207"/>
          <ac:spMkLst>
            <pc:docMk/>
            <pc:sldMk cId="883872671" sldId="348"/>
            <ac:spMk id="11" creationId="{A15B57C8-0546-0E8E-C4E1-79CA2428B32A}"/>
          </ac:spMkLst>
        </pc:spChg>
        <pc:spChg chg="mod">
          <ac:chgData name="Hanneke Vink - van Duren" userId="6a363cd0-5fba-4a61-8782-71b0725cc752" providerId="ADAL" clId="{30BFDAD2-46B9-42E0-B1A7-01CC357F4075}" dt="2024-01-22T13:55:12.778" v="7760" actId="20577"/>
          <ac:spMkLst>
            <pc:docMk/>
            <pc:sldMk cId="883872671" sldId="348"/>
            <ac:spMk id="12" creationId="{45C38BF5-528C-8C0D-C669-169AD273DAD2}"/>
          </ac:spMkLst>
        </pc:spChg>
        <pc:spChg chg="mod">
          <ac:chgData name="Hanneke Vink - van Duren" userId="6a363cd0-5fba-4a61-8782-71b0725cc752" providerId="ADAL" clId="{30BFDAD2-46B9-42E0-B1A7-01CC357F4075}" dt="2024-01-22T13:55:38.636" v="7769" actId="113"/>
          <ac:spMkLst>
            <pc:docMk/>
            <pc:sldMk cId="883872671" sldId="348"/>
            <ac:spMk id="13" creationId="{F11F2503-2D6A-C952-1D2B-FC95E06B0F18}"/>
          </ac:spMkLst>
        </pc:spChg>
        <pc:spChg chg="mod">
          <ac:chgData name="Hanneke Vink - van Duren" userId="6a363cd0-5fba-4a61-8782-71b0725cc752" providerId="ADAL" clId="{30BFDAD2-46B9-42E0-B1A7-01CC357F4075}" dt="2024-01-22T13:52:54.453" v="7732" actId="20577"/>
          <ac:spMkLst>
            <pc:docMk/>
            <pc:sldMk cId="883872671" sldId="348"/>
            <ac:spMk id="15" creationId="{B3A2E1A6-7DB0-D097-1226-87F06A191593}"/>
          </ac:spMkLst>
        </pc:spChg>
        <pc:spChg chg="add mod">
          <ac:chgData name="Hanneke Vink - van Duren" userId="6a363cd0-5fba-4a61-8782-71b0725cc752" providerId="ADAL" clId="{30BFDAD2-46B9-42E0-B1A7-01CC357F4075}" dt="2024-01-22T13:53:00.113" v="7734" actId="20577"/>
          <ac:spMkLst>
            <pc:docMk/>
            <pc:sldMk cId="883872671" sldId="348"/>
            <ac:spMk id="17" creationId="{CC70B25D-26D3-A4BB-353D-14206A29D060}"/>
          </ac:spMkLst>
        </pc:spChg>
        <pc:spChg chg="mod">
          <ac:chgData name="Hanneke Vink - van Duren" userId="6a363cd0-5fba-4a61-8782-71b0725cc752" providerId="ADAL" clId="{30BFDAD2-46B9-42E0-B1A7-01CC357F4075}" dt="2024-01-22T13:53:16.131" v="7739" actId="20577"/>
          <ac:spMkLst>
            <pc:docMk/>
            <pc:sldMk cId="883872671" sldId="348"/>
            <ac:spMk id="18" creationId="{CF714788-6BAE-5D06-CB28-887C517BF686}"/>
          </ac:spMkLst>
        </pc:spChg>
        <pc:spChg chg="add mod">
          <ac:chgData name="Hanneke Vink - van Duren" userId="6a363cd0-5fba-4a61-8782-71b0725cc752" providerId="ADAL" clId="{30BFDAD2-46B9-42E0-B1A7-01CC357F4075}" dt="2024-01-22T13:53:19.478" v="7741" actId="20577"/>
          <ac:spMkLst>
            <pc:docMk/>
            <pc:sldMk cId="883872671" sldId="348"/>
            <ac:spMk id="19" creationId="{4860A153-08BC-D1DF-69AD-A954EC0E534F}"/>
          </ac:spMkLst>
        </pc:spChg>
        <pc:spChg chg="mod">
          <ac:chgData name="Hanneke Vink - van Duren" userId="6a363cd0-5fba-4a61-8782-71b0725cc752" providerId="ADAL" clId="{30BFDAD2-46B9-42E0-B1A7-01CC357F4075}" dt="2024-01-22T13:53:40.515" v="7746" actId="113"/>
          <ac:spMkLst>
            <pc:docMk/>
            <pc:sldMk cId="883872671" sldId="348"/>
            <ac:spMk id="20" creationId="{369605A7-47C1-B091-BBBF-61570E72688A}"/>
          </ac:spMkLst>
        </pc:spChg>
        <pc:spChg chg="add mod">
          <ac:chgData name="Hanneke Vink - van Duren" userId="6a363cd0-5fba-4a61-8782-71b0725cc752" providerId="ADAL" clId="{30BFDAD2-46B9-42E0-B1A7-01CC357F4075}" dt="2024-01-22T13:54:00.334" v="7750" actId="20577"/>
          <ac:spMkLst>
            <pc:docMk/>
            <pc:sldMk cId="883872671" sldId="348"/>
            <ac:spMk id="21" creationId="{D2ECF47C-4056-F1AF-D985-BFCA7249BF66}"/>
          </ac:spMkLst>
        </pc:spChg>
        <pc:spChg chg="add mod">
          <ac:chgData name="Hanneke Vink - van Duren" userId="6a363cd0-5fba-4a61-8782-71b0725cc752" providerId="ADAL" clId="{30BFDAD2-46B9-42E0-B1A7-01CC357F4075}" dt="2024-01-22T13:54:05.383" v="7752" actId="20577"/>
          <ac:spMkLst>
            <pc:docMk/>
            <pc:sldMk cId="883872671" sldId="348"/>
            <ac:spMk id="22" creationId="{F3878415-DA82-43A0-5953-F31961919FC9}"/>
          </ac:spMkLst>
        </pc:spChg>
        <pc:spChg chg="mod">
          <ac:chgData name="Hanneke Vink - van Duren" userId="6a363cd0-5fba-4a61-8782-71b0725cc752" providerId="ADAL" clId="{30BFDAD2-46B9-42E0-B1A7-01CC357F4075}" dt="2024-01-14T11:51:18.433" v="3582" actId="20577"/>
          <ac:spMkLst>
            <pc:docMk/>
            <pc:sldMk cId="883872671" sldId="348"/>
            <ac:spMk id="23" creationId="{9B733FF4-C2A9-6A47-3FB0-708DE3A8018C}"/>
          </ac:spMkLst>
        </pc:spChg>
        <pc:spChg chg="add mod">
          <ac:chgData name="Hanneke Vink - van Duren" userId="6a363cd0-5fba-4a61-8782-71b0725cc752" providerId="ADAL" clId="{30BFDAD2-46B9-42E0-B1A7-01CC357F4075}" dt="2024-01-22T13:54:12.872" v="7754" actId="1076"/>
          <ac:spMkLst>
            <pc:docMk/>
            <pc:sldMk cId="883872671" sldId="348"/>
            <ac:spMk id="24" creationId="{378C0241-E259-2081-D41E-B45A977F789B}"/>
          </ac:spMkLst>
        </pc:spChg>
        <pc:spChg chg="add mod">
          <ac:chgData name="Hanneke Vink - van Duren" userId="6a363cd0-5fba-4a61-8782-71b0725cc752" providerId="ADAL" clId="{30BFDAD2-46B9-42E0-B1A7-01CC357F4075}" dt="2024-01-22T13:55:08.409" v="7759" actId="20577"/>
          <ac:spMkLst>
            <pc:docMk/>
            <pc:sldMk cId="883872671" sldId="348"/>
            <ac:spMk id="25" creationId="{D6DB12BF-F67A-FFCC-986E-6198F4EF7E55}"/>
          </ac:spMkLst>
        </pc:spChg>
        <pc:spChg chg="add mod">
          <ac:chgData name="Hanneke Vink - van Duren" userId="6a363cd0-5fba-4a61-8782-71b0725cc752" providerId="ADAL" clId="{30BFDAD2-46B9-42E0-B1A7-01CC357F4075}" dt="2024-01-22T13:55:29.416" v="7765" actId="20577"/>
          <ac:spMkLst>
            <pc:docMk/>
            <pc:sldMk cId="883872671" sldId="348"/>
            <ac:spMk id="26" creationId="{EDB29278-F89B-685D-C673-C3B670E1A0C2}"/>
          </ac:spMkLst>
        </pc:spChg>
        <pc:spChg chg="add mod">
          <ac:chgData name="Hanneke Vink - van Duren" userId="6a363cd0-5fba-4a61-8782-71b0725cc752" providerId="ADAL" clId="{30BFDAD2-46B9-42E0-B1A7-01CC357F4075}" dt="2024-01-22T13:56:08.943" v="7774" actId="20577"/>
          <ac:spMkLst>
            <pc:docMk/>
            <pc:sldMk cId="883872671" sldId="348"/>
            <ac:spMk id="27" creationId="{58FEAD38-E725-58D3-2D20-5CF9A8E84183}"/>
          </ac:spMkLst>
        </pc:spChg>
        <pc:picChg chg="add mod">
          <ac:chgData name="Hanneke Vink - van Duren" userId="6a363cd0-5fba-4a61-8782-71b0725cc752" providerId="ADAL" clId="{30BFDAD2-46B9-42E0-B1A7-01CC357F4075}" dt="2024-01-14T11:49:12.612" v="3560" actId="1076"/>
          <ac:picMkLst>
            <pc:docMk/>
            <pc:sldMk cId="883872671" sldId="348"/>
            <ac:picMk id="14" creationId="{98BFC3E3-FB11-AC00-0988-D14339221190}"/>
          </ac:picMkLst>
        </pc:picChg>
        <pc:picChg chg="add mod">
          <ac:chgData name="Hanneke Vink - van Duren" userId="6a363cd0-5fba-4a61-8782-71b0725cc752" providerId="ADAL" clId="{30BFDAD2-46B9-42E0-B1A7-01CC357F4075}" dt="2024-01-14T11:51:53.307" v="3588" actId="1076"/>
          <ac:picMkLst>
            <pc:docMk/>
            <pc:sldMk cId="883872671" sldId="348"/>
            <ac:picMk id="16" creationId="{E47D41BC-8C2D-440B-95D6-AC0D5A83AF54}"/>
          </ac:picMkLst>
        </pc:picChg>
        <pc:picChg chg="del">
          <ac:chgData name="Hanneke Vink - van Duren" userId="6a363cd0-5fba-4a61-8782-71b0725cc752" providerId="ADAL" clId="{30BFDAD2-46B9-42E0-B1A7-01CC357F4075}" dt="2024-01-14T11:58:45.310" v="3637" actId="478"/>
          <ac:picMkLst>
            <pc:docMk/>
            <pc:sldMk cId="883872671" sldId="348"/>
            <ac:picMk id="17" creationId="{68D37A71-F8FB-1151-C59A-FE0CD2129BCC}"/>
          </ac:picMkLst>
        </pc:picChg>
      </pc:sldChg>
      <pc:sldChg chg="addSp modSp add mod">
        <pc:chgData name="Hanneke Vink - van Duren" userId="6a363cd0-5fba-4a61-8782-71b0725cc752" providerId="ADAL" clId="{30BFDAD2-46B9-42E0-B1A7-01CC357F4075}" dt="2024-01-14T15:21:43.748" v="6068" actId="1076"/>
        <pc:sldMkLst>
          <pc:docMk/>
          <pc:sldMk cId="2108986677" sldId="349"/>
        </pc:sldMkLst>
        <pc:spChg chg="mod">
          <ac:chgData name="Hanneke Vink - van Duren" userId="6a363cd0-5fba-4a61-8782-71b0725cc752" providerId="ADAL" clId="{30BFDAD2-46B9-42E0-B1A7-01CC357F4075}" dt="2024-01-14T15:21:35.849" v="6067" actId="1076"/>
          <ac:spMkLst>
            <pc:docMk/>
            <pc:sldMk cId="2108986677" sldId="349"/>
            <ac:spMk id="38" creationId="{0C752D0B-C0F9-4182-07E3-119B1F79E6F5}"/>
          </ac:spMkLst>
        </pc:spChg>
        <pc:spChg chg="mod">
          <ac:chgData name="Hanneke Vink - van Duren" userId="6a363cd0-5fba-4a61-8782-71b0725cc752" providerId="ADAL" clId="{30BFDAD2-46B9-42E0-B1A7-01CC357F4075}" dt="2024-01-14T15:20:56.995" v="6060" actId="1076"/>
          <ac:spMkLst>
            <pc:docMk/>
            <pc:sldMk cId="2108986677" sldId="349"/>
            <ac:spMk id="43" creationId="{7D3311E4-634B-9E5B-06D0-E7F32AF74E8A}"/>
          </ac:spMkLst>
        </pc:spChg>
        <pc:picChg chg="add mod">
          <ac:chgData name="Hanneke Vink - van Duren" userId="6a363cd0-5fba-4a61-8782-71b0725cc752" providerId="ADAL" clId="{30BFDAD2-46B9-42E0-B1A7-01CC357F4075}" dt="2024-01-14T15:20:02.085" v="6049" actId="1076"/>
          <ac:picMkLst>
            <pc:docMk/>
            <pc:sldMk cId="2108986677" sldId="349"/>
            <ac:picMk id="12" creationId="{5F26E3F0-04E0-4FD0-20DE-746C7FB3E89C}"/>
          </ac:picMkLst>
        </pc:picChg>
        <pc:picChg chg="add mod">
          <ac:chgData name="Hanneke Vink - van Duren" userId="6a363cd0-5fba-4a61-8782-71b0725cc752" providerId="ADAL" clId="{30BFDAD2-46B9-42E0-B1A7-01CC357F4075}" dt="2024-01-14T15:20:08.806" v="6051" actId="1076"/>
          <ac:picMkLst>
            <pc:docMk/>
            <pc:sldMk cId="2108986677" sldId="349"/>
            <ac:picMk id="13" creationId="{099DBD10-7008-ECEE-7DC6-40190E46DD32}"/>
          </ac:picMkLst>
        </pc:picChg>
        <pc:picChg chg="add mod">
          <ac:chgData name="Hanneke Vink - van Duren" userId="6a363cd0-5fba-4a61-8782-71b0725cc752" providerId="ADAL" clId="{30BFDAD2-46B9-42E0-B1A7-01CC357F4075}" dt="2024-01-14T15:20:18.241" v="6053" actId="1076"/>
          <ac:picMkLst>
            <pc:docMk/>
            <pc:sldMk cId="2108986677" sldId="349"/>
            <ac:picMk id="15" creationId="{A0F1B2A7-8940-E771-D75B-946AA46C230D}"/>
          </ac:picMkLst>
        </pc:picChg>
        <pc:picChg chg="add mod">
          <ac:chgData name="Hanneke Vink - van Duren" userId="6a363cd0-5fba-4a61-8782-71b0725cc752" providerId="ADAL" clId="{30BFDAD2-46B9-42E0-B1A7-01CC357F4075}" dt="2024-01-14T15:20:27.797" v="6055" actId="1076"/>
          <ac:picMkLst>
            <pc:docMk/>
            <pc:sldMk cId="2108986677" sldId="349"/>
            <ac:picMk id="17" creationId="{266B6E02-935E-5A15-29BF-4990DBADC948}"/>
          </ac:picMkLst>
        </pc:picChg>
        <pc:picChg chg="add mod">
          <ac:chgData name="Hanneke Vink - van Duren" userId="6a363cd0-5fba-4a61-8782-71b0725cc752" providerId="ADAL" clId="{30BFDAD2-46B9-42E0-B1A7-01CC357F4075}" dt="2024-01-14T15:21:06.451" v="6061" actId="1076"/>
          <ac:picMkLst>
            <pc:docMk/>
            <pc:sldMk cId="2108986677" sldId="349"/>
            <ac:picMk id="26" creationId="{42A09300-37A8-0273-265D-6EDEF2087D0E}"/>
          </ac:picMkLst>
        </pc:picChg>
        <pc:picChg chg="add mod">
          <ac:chgData name="Hanneke Vink - van Duren" userId="6a363cd0-5fba-4a61-8782-71b0725cc752" providerId="ADAL" clId="{30BFDAD2-46B9-42E0-B1A7-01CC357F4075}" dt="2024-01-14T15:21:18.752" v="6063" actId="1076"/>
          <ac:picMkLst>
            <pc:docMk/>
            <pc:sldMk cId="2108986677" sldId="349"/>
            <ac:picMk id="47" creationId="{091350B9-97BE-D789-3566-3C5FDAF240A8}"/>
          </ac:picMkLst>
        </pc:picChg>
        <pc:picChg chg="add mod">
          <ac:chgData name="Hanneke Vink - van Duren" userId="6a363cd0-5fba-4a61-8782-71b0725cc752" providerId="ADAL" clId="{30BFDAD2-46B9-42E0-B1A7-01CC357F4075}" dt="2024-01-14T15:21:28.989" v="6065" actId="1076"/>
          <ac:picMkLst>
            <pc:docMk/>
            <pc:sldMk cId="2108986677" sldId="349"/>
            <ac:picMk id="48" creationId="{0717C718-2A0D-F270-76FF-C5E0635C99E9}"/>
          </ac:picMkLst>
        </pc:picChg>
        <pc:picChg chg="add mod">
          <ac:chgData name="Hanneke Vink - van Duren" userId="6a363cd0-5fba-4a61-8782-71b0725cc752" providerId="ADAL" clId="{30BFDAD2-46B9-42E0-B1A7-01CC357F4075}" dt="2024-01-14T15:21:43.748" v="6068" actId="1076"/>
          <ac:picMkLst>
            <pc:docMk/>
            <pc:sldMk cId="2108986677" sldId="349"/>
            <ac:picMk id="49" creationId="{F8250D4E-C800-6876-789C-02C52EF934D0}"/>
          </ac:picMkLst>
        </pc:picChg>
      </pc:sldChg>
      <pc:sldChg chg="addSp delSp modSp add mod">
        <pc:chgData name="Hanneke Vink - van Duren" userId="6a363cd0-5fba-4a61-8782-71b0725cc752" providerId="ADAL" clId="{30BFDAD2-46B9-42E0-B1A7-01CC357F4075}" dt="2024-01-22T13:59:03.872" v="7815" actId="20577"/>
        <pc:sldMkLst>
          <pc:docMk/>
          <pc:sldMk cId="4221656752" sldId="350"/>
        </pc:sldMkLst>
        <pc:spChg chg="mod">
          <ac:chgData name="Hanneke Vink - van Duren" userId="6a363cd0-5fba-4a61-8782-71b0725cc752" providerId="ADAL" clId="{30BFDAD2-46B9-42E0-B1A7-01CC357F4075}" dt="2024-01-14T12:06:44.674" v="4154" actId="122"/>
          <ac:spMkLst>
            <pc:docMk/>
            <pc:sldMk cId="4221656752" sldId="350"/>
            <ac:spMk id="2" creationId="{3D4E6A3B-AB27-6017-8023-03344F1E065A}"/>
          </ac:spMkLst>
        </pc:spChg>
        <pc:spChg chg="mod">
          <ac:chgData name="Hanneke Vink - van Duren" userId="6a363cd0-5fba-4a61-8782-71b0725cc752" providerId="ADAL" clId="{30BFDAD2-46B9-42E0-B1A7-01CC357F4075}" dt="2024-01-14T12:09:03.423" v="4339" actId="113"/>
          <ac:spMkLst>
            <pc:docMk/>
            <pc:sldMk cId="4221656752" sldId="350"/>
            <ac:spMk id="3" creationId="{73ABBFC5-67AB-58F8-1D01-3656C33301FE}"/>
          </ac:spMkLst>
        </pc:spChg>
        <pc:spChg chg="mod">
          <ac:chgData name="Hanneke Vink - van Duren" userId="6a363cd0-5fba-4a61-8782-71b0725cc752" providerId="ADAL" clId="{30BFDAD2-46B9-42E0-B1A7-01CC357F4075}" dt="2024-01-22T13:57:08.599" v="7791" actId="1076"/>
          <ac:spMkLst>
            <pc:docMk/>
            <pc:sldMk cId="4221656752" sldId="350"/>
            <ac:spMk id="4" creationId="{2E5F5878-93BA-0E77-B65C-B31C2DAFB6B3}"/>
          </ac:spMkLst>
        </pc:spChg>
        <pc:spChg chg="mod">
          <ac:chgData name="Hanneke Vink - van Duren" userId="6a363cd0-5fba-4a61-8782-71b0725cc752" providerId="ADAL" clId="{30BFDAD2-46B9-42E0-B1A7-01CC357F4075}" dt="2024-01-22T13:57:58.213" v="7803" actId="20577"/>
          <ac:spMkLst>
            <pc:docMk/>
            <pc:sldMk cId="4221656752" sldId="350"/>
            <ac:spMk id="12" creationId="{45C38BF5-528C-8C0D-C669-169AD273DAD2}"/>
          </ac:spMkLst>
        </pc:spChg>
        <pc:spChg chg="mod">
          <ac:chgData name="Hanneke Vink - van Duren" userId="6a363cd0-5fba-4a61-8782-71b0725cc752" providerId="ADAL" clId="{30BFDAD2-46B9-42E0-B1A7-01CC357F4075}" dt="2024-01-22T13:58:24.483" v="7810" actId="20577"/>
          <ac:spMkLst>
            <pc:docMk/>
            <pc:sldMk cId="4221656752" sldId="350"/>
            <ac:spMk id="13" creationId="{F11F2503-2D6A-C952-1D2B-FC95E06B0F18}"/>
          </ac:spMkLst>
        </pc:spChg>
        <pc:spChg chg="add mod">
          <ac:chgData name="Hanneke Vink - van Duren" userId="6a363cd0-5fba-4a61-8782-71b0725cc752" providerId="ADAL" clId="{30BFDAD2-46B9-42E0-B1A7-01CC357F4075}" dt="2024-01-22T13:56:26.014" v="7778" actId="1076"/>
          <ac:spMkLst>
            <pc:docMk/>
            <pc:sldMk cId="4221656752" sldId="350"/>
            <ac:spMk id="14" creationId="{89BF8F65-A5CB-BA44-9505-4DECC15A8CB3}"/>
          </ac:spMkLst>
        </pc:spChg>
        <pc:spChg chg="mod">
          <ac:chgData name="Hanneke Vink - van Duren" userId="6a363cd0-5fba-4a61-8782-71b0725cc752" providerId="ADAL" clId="{30BFDAD2-46B9-42E0-B1A7-01CC357F4075}" dt="2024-01-14T12:02:28.340" v="3792" actId="1076"/>
          <ac:spMkLst>
            <pc:docMk/>
            <pc:sldMk cId="4221656752" sldId="350"/>
            <ac:spMk id="15" creationId="{B3A2E1A6-7DB0-D097-1226-87F06A191593}"/>
          </ac:spMkLst>
        </pc:spChg>
        <pc:spChg chg="add mod">
          <ac:chgData name="Hanneke Vink - van Duren" userId="6a363cd0-5fba-4a61-8782-71b0725cc752" providerId="ADAL" clId="{30BFDAD2-46B9-42E0-B1A7-01CC357F4075}" dt="2024-01-22T13:56:19.298" v="7777" actId="20577"/>
          <ac:spMkLst>
            <pc:docMk/>
            <pc:sldMk cId="4221656752" sldId="350"/>
            <ac:spMk id="16" creationId="{781594DE-1ED3-C941-BC80-B154D60118F2}"/>
          </ac:spMkLst>
        </pc:spChg>
        <pc:spChg chg="add del mod">
          <ac:chgData name="Hanneke Vink - van Duren" userId="6a363cd0-5fba-4a61-8782-71b0725cc752" providerId="ADAL" clId="{30BFDAD2-46B9-42E0-B1A7-01CC357F4075}" dt="2024-01-22T13:56:33.571" v="7780"/>
          <ac:spMkLst>
            <pc:docMk/>
            <pc:sldMk cId="4221656752" sldId="350"/>
            <ac:spMk id="17" creationId="{B1BCC77D-597F-B687-F6C3-80B1DC20E6F0}"/>
          </ac:spMkLst>
        </pc:spChg>
        <pc:spChg chg="mod">
          <ac:chgData name="Hanneke Vink - van Duren" userId="6a363cd0-5fba-4a61-8782-71b0725cc752" providerId="ADAL" clId="{30BFDAD2-46B9-42E0-B1A7-01CC357F4075}" dt="2024-01-14T12:02:21.669" v="3791" actId="1076"/>
          <ac:spMkLst>
            <pc:docMk/>
            <pc:sldMk cId="4221656752" sldId="350"/>
            <ac:spMk id="18" creationId="{CF714788-6BAE-5D06-CB28-887C517BF686}"/>
          </ac:spMkLst>
        </pc:spChg>
        <pc:spChg chg="add mod">
          <ac:chgData name="Hanneke Vink - van Duren" userId="6a363cd0-5fba-4a61-8782-71b0725cc752" providerId="ADAL" clId="{30BFDAD2-46B9-42E0-B1A7-01CC357F4075}" dt="2024-01-22T13:56:48.605" v="7784" actId="20577"/>
          <ac:spMkLst>
            <pc:docMk/>
            <pc:sldMk cId="4221656752" sldId="350"/>
            <ac:spMk id="19" creationId="{60B20E56-6E89-63A2-FA30-E1B025365827}"/>
          </ac:spMkLst>
        </pc:spChg>
        <pc:spChg chg="mod">
          <ac:chgData name="Hanneke Vink - van Duren" userId="6a363cd0-5fba-4a61-8782-71b0725cc752" providerId="ADAL" clId="{30BFDAD2-46B9-42E0-B1A7-01CC357F4075}" dt="2024-01-14T12:03:27.020" v="3853" actId="113"/>
          <ac:spMkLst>
            <pc:docMk/>
            <pc:sldMk cId="4221656752" sldId="350"/>
            <ac:spMk id="20" creationId="{369605A7-47C1-B091-BBBF-61570E72688A}"/>
          </ac:spMkLst>
        </pc:spChg>
        <pc:spChg chg="add mod">
          <ac:chgData name="Hanneke Vink - van Duren" userId="6a363cd0-5fba-4a61-8782-71b0725cc752" providerId="ADAL" clId="{30BFDAD2-46B9-42E0-B1A7-01CC357F4075}" dt="2024-01-22T13:56:58.726" v="7788" actId="20577"/>
          <ac:spMkLst>
            <pc:docMk/>
            <pc:sldMk cId="4221656752" sldId="350"/>
            <ac:spMk id="21" creationId="{2DDA0AC1-29E0-3555-77AF-E353294C6F05}"/>
          </ac:spMkLst>
        </pc:spChg>
        <pc:spChg chg="add mod">
          <ac:chgData name="Hanneke Vink - van Duren" userId="6a363cd0-5fba-4a61-8782-71b0725cc752" providerId="ADAL" clId="{30BFDAD2-46B9-42E0-B1A7-01CC357F4075}" dt="2024-01-22T13:57:21.546" v="7794" actId="20577"/>
          <ac:spMkLst>
            <pc:docMk/>
            <pc:sldMk cId="4221656752" sldId="350"/>
            <ac:spMk id="22" creationId="{18F662A0-81B7-FE67-E0C8-D1D9C58D8A03}"/>
          </ac:spMkLst>
        </pc:spChg>
        <pc:spChg chg="mod">
          <ac:chgData name="Hanneke Vink - van Duren" userId="6a363cd0-5fba-4a61-8782-71b0725cc752" providerId="ADAL" clId="{30BFDAD2-46B9-42E0-B1A7-01CC357F4075}" dt="2024-01-14T12:04:00.333" v="3902" actId="1076"/>
          <ac:spMkLst>
            <pc:docMk/>
            <pc:sldMk cId="4221656752" sldId="350"/>
            <ac:spMk id="23" creationId="{9B733FF4-C2A9-6A47-3FB0-708DE3A8018C}"/>
          </ac:spMkLst>
        </pc:spChg>
        <pc:spChg chg="add mod">
          <ac:chgData name="Hanneke Vink - van Duren" userId="6a363cd0-5fba-4a61-8782-71b0725cc752" providerId="ADAL" clId="{30BFDAD2-46B9-42E0-B1A7-01CC357F4075}" dt="2024-01-22T13:57:33.496" v="7798" actId="20577"/>
          <ac:spMkLst>
            <pc:docMk/>
            <pc:sldMk cId="4221656752" sldId="350"/>
            <ac:spMk id="24" creationId="{4FFCE679-B6BA-48C1-94B4-8BBCD4B0A600}"/>
          </ac:spMkLst>
        </pc:spChg>
        <pc:spChg chg="add mod">
          <ac:chgData name="Hanneke Vink - van Duren" userId="6a363cd0-5fba-4a61-8782-71b0725cc752" providerId="ADAL" clId="{30BFDAD2-46B9-42E0-B1A7-01CC357F4075}" dt="2024-01-22T13:58:59.572" v="7813" actId="20577"/>
          <ac:spMkLst>
            <pc:docMk/>
            <pc:sldMk cId="4221656752" sldId="350"/>
            <ac:spMk id="25" creationId="{DDA3DD72-ACAA-D39E-13C5-C93F37910619}"/>
          </ac:spMkLst>
        </pc:spChg>
        <pc:spChg chg="add mod">
          <ac:chgData name="Hanneke Vink - van Duren" userId="6a363cd0-5fba-4a61-8782-71b0725cc752" providerId="ADAL" clId="{30BFDAD2-46B9-42E0-B1A7-01CC357F4075}" dt="2024-01-22T13:59:03.872" v="7815" actId="20577"/>
          <ac:spMkLst>
            <pc:docMk/>
            <pc:sldMk cId="4221656752" sldId="350"/>
            <ac:spMk id="26" creationId="{2E719698-4F2E-4981-8B3E-258E0D34B65B}"/>
          </ac:spMkLst>
        </pc:spChg>
        <pc:picChg chg="del">
          <ac:chgData name="Hanneke Vink - van Duren" userId="6a363cd0-5fba-4a61-8782-71b0725cc752" providerId="ADAL" clId="{30BFDAD2-46B9-42E0-B1A7-01CC357F4075}" dt="2024-01-14T12:03:02.469" v="3821" actId="478"/>
          <ac:picMkLst>
            <pc:docMk/>
            <pc:sldMk cId="4221656752" sldId="350"/>
            <ac:picMk id="14" creationId="{98BFC3E3-FB11-AC00-0988-D14339221190}"/>
          </ac:picMkLst>
        </pc:picChg>
        <pc:picChg chg="del">
          <ac:chgData name="Hanneke Vink - van Duren" userId="6a363cd0-5fba-4a61-8782-71b0725cc752" providerId="ADAL" clId="{30BFDAD2-46B9-42E0-B1A7-01CC357F4075}" dt="2024-01-14T12:03:30.310" v="3854" actId="478"/>
          <ac:picMkLst>
            <pc:docMk/>
            <pc:sldMk cId="4221656752" sldId="350"/>
            <ac:picMk id="16" creationId="{E47D41BC-8C2D-440B-95D6-AC0D5A83AF54}"/>
          </ac:picMkLst>
        </pc:picChg>
      </pc:sldChg>
      <pc:sldChg chg="modSp add mod">
        <pc:chgData name="Hanneke Vink - van Duren" userId="6a363cd0-5fba-4a61-8782-71b0725cc752" providerId="ADAL" clId="{30BFDAD2-46B9-42E0-B1A7-01CC357F4075}" dt="2024-01-14T12:12:34.992" v="4492" actId="207"/>
        <pc:sldMkLst>
          <pc:docMk/>
          <pc:sldMk cId="2886767140" sldId="351"/>
        </pc:sldMkLst>
        <pc:spChg chg="mod">
          <ac:chgData name="Hanneke Vink - van Duren" userId="6a363cd0-5fba-4a61-8782-71b0725cc752" providerId="ADAL" clId="{30BFDAD2-46B9-42E0-B1A7-01CC357F4075}" dt="2024-01-14T12:12:08.675" v="4485" actId="207"/>
          <ac:spMkLst>
            <pc:docMk/>
            <pc:sldMk cId="2886767140" sldId="351"/>
            <ac:spMk id="2" creationId="{DC9950A0-EC52-5AE0-433F-0DA789DFA0F8}"/>
          </ac:spMkLst>
        </pc:spChg>
        <pc:spChg chg="mod">
          <ac:chgData name="Hanneke Vink - van Duren" userId="6a363cd0-5fba-4a61-8782-71b0725cc752" providerId="ADAL" clId="{30BFDAD2-46B9-42E0-B1A7-01CC357F4075}" dt="2024-01-14T12:12:23.109" v="4489" actId="207"/>
          <ac:spMkLst>
            <pc:docMk/>
            <pc:sldMk cId="2886767140" sldId="351"/>
            <ac:spMk id="4" creationId="{F3480D81-04BC-C45C-7A13-8CD05939D4F2}"/>
          </ac:spMkLst>
        </pc:spChg>
        <pc:spChg chg="mod">
          <ac:chgData name="Hanneke Vink - van Duren" userId="6a363cd0-5fba-4a61-8782-71b0725cc752" providerId="ADAL" clId="{30BFDAD2-46B9-42E0-B1A7-01CC357F4075}" dt="2024-01-14T12:12:26.773" v="4490" actId="207"/>
          <ac:spMkLst>
            <pc:docMk/>
            <pc:sldMk cId="2886767140" sldId="351"/>
            <ac:spMk id="9" creationId="{B138C26C-B740-8D66-2C33-033BA179FADD}"/>
          </ac:spMkLst>
        </pc:spChg>
        <pc:spChg chg="mod">
          <ac:chgData name="Hanneke Vink - van Duren" userId="6a363cd0-5fba-4a61-8782-71b0725cc752" providerId="ADAL" clId="{30BFDAD2-46B9-42E0-B1A7-01CC357F4075}" dt="2024-01-14T12:12:31.181" v="4491" actId="207"/>
          <ac:spMkLst>
            <pc:docMk/>
            <pc:sldMk cId="2886767140" sldId="351"/>
            <ac:spMk id="18" creationId="{3A78C0E2-4C34-9C6A-8DC6-FEB3F96D5868}"/>
          </ac:spMkLst>
        </pc:spChg>
        <pc:spChg chg="mod">
          <ac:chgData name="Hanneke Vink - van Duren" userId="6a363cd0-5fba-4a61-8782-71b0725cc752" providerId="ADAL" clId="{30BFDAD2-46B9-42E0-B1A7-01CC357F4075}" dt="2024-01-14T12:12:34.992" v="4492" actId="207"/>
          <ac:spMkLst>
            <pc:docMk/>
            <pc:sldMk cId="2886767140" sldId="351"/>
            <ac:spMk id="23" creationId="{E984D666-4EB7-729A-CF86-B563FF7ABB2D}"/>
          </ac:spMkLst>
        </pc:spChg>
        <pc:spChg chg="mod">
          <ac:chgData name="Hanneke Vink - van Duren" userId="6a363cd0-5fba-4a61-8782-71b0725cc752" providerId="ADAL" clId="{30BFDAD2-46B9-42E0-B1A7-01CC357F4075}" dt="2024-01-14T12:12:11.770" v="4486" actId="207"/>
          <ac:spMkLst>
            <pc:docMk/>
            <pc:sldMk cId="2886767140" sldId="351"/>
            <ac:spMk id="32" creationId="{900C44F0-D0F5-9793-ADAA-6CDECD81F272}"/>
          </ac:spMkLst>
        </pc:spChg>
        <pc:spChg chg="mod">
          <ac:chgData name="Hanneke Vink - van Duren" userId="6a363cd0-5fba-4a61-8782-71b0725cc752" providerId="ADAL" clId="{30BFDAD2-46B9-42E0-B1A7-01CC357F4075}" dt="2024-01-14T12:12:15.265" v="4487" actId="207"/>
          <ac:spMkLst>
            <pc:docMk/>
            <pc:sldMk cId="2886767140" sldId="351"/>
            <ac:spMk id="37" creationId="{0868E9EF-F02C-809E-2193-B4F57D7B599D}"/>
          </ac:spMkLst>
        </pc:spChg>
        <pc:spChg chg="mod">
          <ac:chgData name="Hanneke Vink - van Duren" userId="6a363cd0-5fba-4a61-8782-71b0725cc752" providerId="ADAL" clId="{30BFDAD2-46B9-42E0-B1A7-01CC357F4075}" dt="2024-01-14T12:12:18.888" v="4488" actId="207"/>
          <ac:spMkLst>
            <pc:docMk/>
            <pc:sldMk cId="2886767140" sldId="351"/>
            <ac:spMk id="42" creationId="{CD83F814-77D5-113F-028D-BBDA851E32D5}"/>
          </ac:spMkLst>
        </pc:spChg>
      </pc:sldChg>
      <pc:sldChg chg="modSp add mod">
        <pc:chgData name="Hanneke Vink - van Duren" userId="6a363cd0-5fba-4a61-8782-71b0725cc752" providerId="ADAL" clId="{30BFDAD2-46B9-42E0-B1A7-01CC357F4075}" dt="2024-01-14T14:49:24.136" v="5347" actId="1076"/>
        <pc:sldMkLst>
          <pc:docMk/>
          <pc:sldMk cId="271415230" sldId="352"/>
        </pc:sldMkLst>
        <pc:spChg chg="mod">
          <ac:chgData name="Hanneke Vink - van Duren" userId="6a363cd0-5fba-4a61-8782-71b0725cc752" providerId="ADAL" clId="{30BFDAD2-46B9-42E0-B1A7-01CC357F4075}" dt="2024-01-14T12:27:42.013" v="5016" actId="20577"/>
          <ac:spMkLst>
            <pc:docMk/>
            <pc:sldMk cId="271415230" sldId="352"/>
            <ac:spMk id="2" creationId="{3D4E6A3B-AB27-6017-8023-03344F1E065A}"/>
          </ac:spMkLst>
        </pc:spChg>
        <pc:spChg chg="mod">
          <ac:chgData name="Hanneke Vink - van Duren" userId="6a363cd0-5fba-4a61-8782-71b0725cc752" providerId="ADAL" clId="{30BFDAD2-46B9-42E0-B1A7-01CC357F4075}" dt="2024-01-14T12:28:38.485" v="5158" actId="122"/>
          <ac:spMkLst>
            <pc:docMk/>
            <pc:sldMk cId="271415230" sldId="352"/>
            <ac:spMk id="3" creationId="{73ABBFC5-67AB-58F8-1D01-3656C33301FE}"/>
          </ac:spMkLst>
        </pc:spChg>
        <pc:spChg chg="mod">
          <ac:chgData name="Hanneke Vink - van Duren" userId="6a363cd0-5fba-4a61-8782-71b0725cc752" providerId="ADAL" clId="{30BFDAD2-46B9-42E0-B1A7-01CC357F4075}" dt="2024-01-14T12:13:33.115" v="4494" actId="207"/>
          <ac:spMkLst>
            <pc:docMk/>
            <pc:sldMk cId="271415230" sldId="352"/>
            <ac:spMk id="4" creationId="{2E5F5878-93BA-0E77-B65C-B31C2DAFB6B3}"/>
          </ac:spMkLst>
        </pc:spChg>
        <pc:spChg chg="mod">
          <ac:chgData name="Hanneke Vink - van Duren" userId="6a363cd0-5fba-4a61-8782-71b0725cc752" providerId="ADAL" clId="{30BFDAD2-46B9-42E0-B1A7-01CC357F4075}" dt="2024-01-14T12:13:27.443" v="4493" actId="207"/>
          <ac:spMkLst>
            <pc:docMk/>
            <pc:sldMk cId="271415230" sldId="352"/>
            <ac:spMk id="5" creationId="{0A23EFB7-5423-304E-646E-34BA6C86100D}"/>
          </ac:spMkLst>
        </pc:spChg>
        <pc:spChg chg="mod">
          <ac:chgData name="Hanneke Vink - van Duren" userId="6a363cd0-5fba-4a61-8782-71b0725cc752" providerId="ADAL" clId="{30BFDAD2-46B9-42E0-B1A7-01CC357F4075}" dt="2024-01-14T12:13:40.181" v="4496" actId="207"/>
          <ac:spMkLst>
            <pc:docMk/>
            <pc:sldMk cId="271415230" sldId="352"/>
            <ac:spMk id="6" creationId="{4CED5FB0-110F-BE38-0A74-50A69F73C537}"/>
          </ac:spMkLst>
        </pc:spChg>
        <pc:spChg chg="mod">
          <ac:chgData name="Hanneke Vink - van Duren" userId="6a363cd0-5fba-4a61-8782-71b0725cc752" providerId="ADAL" clId="{30BFDAD2-46B9-42E0-B1A7-01CC357F4075}" dt="2024-01-14T12:13:36.980" v="4495" actId="207"/>
          <ac:spMkLst>
            <pc:docMk/>
            <pc:sldMk cId="271415230" sldId="352"/>
            <ac:spMk id="7" creationId="{371D19D4-5C1B-69C5-CF35-C524B1C7EB4B}"/>
          </ac:spMkLst>
        </pc:spChg>
        <pc:spChg chg="mod">
          <ac:chgData name="Hanneke Vink - van Duren" userId="6a363cd0-5fba-4a61-8782-71b0725cc752" providerId="ADAL" clId="{30BFDAD2-46B9-42E0-B1A7-01CC357F4075}" dt="2024-01-14T12:13:47.523" v="4498" actId="207"/>
          <ac:spMkLst>
            <pc:docMk/>
            <pc:sldMk cId="271415230" sldId="352"/>
            <ac:spMk id="8" creationId="{606226DF-E3D1-0DBA-2D69-B15DEA82E344}"/>
          </ac:spMkLst>
        </pc:spChg>
        <pc:spChg chg="mod">
          <ac:chgData name="Hanneke Vink - van Duren" userId="6a363cd0-5fba-4a61-8782-71b0725cc752" providerId="ADAL" clId="{30BFDAD2-46B9-42E0-B1A7-01CC357F4075}" dt="2024-01-14T12:13:44.447" v="4497" actId="207"/>
          <ac:spMkLst>
            <pc:docMk/>
            <pc:sldMk cId="271415230" sldId="352"/>
            <ac:spMk id="9" creationId="{D26FF7E3-9D0D-A211-3D47-5D5BEEA7670A}"/>
          </ac:spMkLst>
        </pc:spChg>
        <pc:spChg chg="mod">
          <ac:chgData name="Hanneke Vink - van Duren" userId="6a363cd0-5fba-4a61-8782-71b0725cc752" providerId="ADAL" clId="{30BFDAD2-46B9-42E0-B1A7-01CC357F4075}" dt="2024-01-14T12:13:56.964" v="4500" actId="207"/>
          <ac:spMkLst>
            <pc:docMk/>
            <pc:sldMk cId="271415230" sldId="352"/>
            <ac:spMk id="10" creationId="{ED814DA0-4C8C-820A-422D-EA0E999175C0}"/>
          </ac:spMkLst>
        </pc:spChg>
        <pc:spChg chg="mod">
          <ac:chgData name="Hanneke Vink - van Duren" userId="6a363cd0-5fba-4a61-8782-71b0725cc752" providerId="ADAL" clId="{30BFDAD2-46B9-42E0-B1A7-01CC357F4075}" dt="2024-01-14T12:13:51.597" v="4499" actId="207"/>
          <ac:spMkLst>
            <pc:docMk/>
            <pc:sldMk cId="271415230" sldId="352"/>
            <ac:spMk id="11" creationId="{A15B57C8-0546-0E8E-C4E1-79CA2428B32A}"/>
          </ac:spMkLst>
        </pc:spChg>
        <pc:spChg chg="mod">
          <ac:chgData name="Hanneke Vink - van Duren" userId="6a363cd0-5fba-4a61-8782-71b0725cc752" providerId="ADAL" clId="{30BFDAD2-46B9-42E0-B1A7-01CC357F4075}" dt="2024-01-14T14:48:17.764" v="5245" actId="1076"/>
          <ac:spMkLst>
            <pc:docMk/>
            <pc:sldMk cId="271415230" sldId="352"/>
            <ac:spMk id="12" creationId="{45C38BF5-528C-8C0D-C669-169AD273DAD2}"/>
          </ac:spMkLst>
        </pc:spChg>
        <pc:spChg chg="mod">
          <ac:chgData name="Hanneke Vink - van Duren" userId="6a363cd0-5fba-4a61-8782-71b0725cc752" providerId="ADAL" clId="{30BFDAD2-46B9-42E0-B1A7-01CC357F4075}" dt="2024-01-14T14:49:24.136" v="5347" actId="1076"/>
          <ac:spMkLst>
            <pc:docMk/>
            <pc:sldMk cId="271415230" sldId="352"/>
            <ac:spMk id="13" creationId="{F11F2503-2D6A-C952-1D2B-FC95E06B0F18}"/>
          </ac:spMkLst>
        </pc:spChg>
        <pc:spChg chg="mod">
          <ac:chgData name="Hanneke Vink - van Duren" userId="6a363cd0-5fba-4a61-8782-71b0725cc752" providerId="ADAL" clId="{30BFDAD2-46B9-42E0-B1A7-01CC357F4075}" dt="2024-01-14T12:17:41.149" v="4854" actId="1076"/>
          <ac:spMkLst>
            <pc:docMk/>
            <pc:sldMk cId="271415230" sldId="352"/>
            <ac:spMk id="15" creationId="{B3A2E1A6-7DB0-D097-1226-87F06A191593}"/>
          </ac:spMkLst>
        </pc:spChg>
        <pc:spChg chg="mod">
          <ac:chgData name="Hanneke Vink - van Duren" userId="6a363cd0-5fba-4a61-8782-71b0725cc752" providerId="ADAL" clId="{30BFDAD2-46B9-42E0-B1A7-01CC357F4075}" dt="2024-01-14T12:16:26.271" v="4764" actId="122"/>
          <ac:spMkLst>
            <pc:docMk/>
            <pc:sldMk cId="271415230" sldId="352"/>
            <ac:spMk id="18" creationId="{CF714788-6BAE-5D06-CB28-887C517BF686}"/>
          </ac:spMkLst>
        </pc:spChg>
        <pc:spChg chg="mod">
          <ac:chgData name="Hanneke Vink - van Duren" userId="6a363cd0-5fba-4a61-8782-71b0725cc752" providerId="ADAL" clId="{30BFDAD2-46B9-42E0-B1A7-01CC357F4075}" dt="2024-01-14T12:17:36.006" v="4853" actId="1076"/>
          <ac:spMkLst>
            <pc:docMk/>
            <pc:sldMk cId="271415230" sldId="352"/>
            <ac:spMk id="20" creationId="{369605A7-47C1-B091-BBBF-61570E72688A}"/>
          </ac:spMkLst>
        </pc:spChg>
        <pc:spChg chg="mod">
          <ac:chgData name="Hanneke Vink - van Duren" userId="6a363cd0-5fba-4a61-8782-71b0725cc752" providerId="ADAL" clId="{30BFDAD2-46B9-42E0-B1A7-01CC357F4075}" dt="2024-01-14T12:18:36.043" v="4941" actId="122"/>
          <ac:spMkLst>
            <pc:docMk/>
            <pc:sldMk cId="271415230" sldId="352"/>
            <ac:spMk id="23" creationId="{9B733FF4-C2A9-6A47-3FB0-708DE3A8018C}"/>
          </ac:spMkLst>
        </pc:spChg>
      </pc:sldChg>
      <pc:sldChg chg="modSp add mod">
        <pc:chgData name="Hanneke Vink - van Duren" userId="6a363cd0-5fba-4a61-8782-71b0725cc752" providerId="ADAL" clId="{30BFDAD2-46B9-42E0-B1A7-01CC357F4075}" dt="2024-01-14T14:50:31.535" v="5356" actId="207"/>
        <pc:sldMkLst>
          <pc:docMk/>
          <pc:sldMk cId="3986471427" sldId="353"/>
        </pc:sldMkLst>
        <pc:spChg chg="mod">
          <ac:chgData name="Hanneke Vink - van Duren" userId="6a363cd0-5fba-4a61-8782-71b0725cc752" providerId="ADAL" clId="{30BFDAD2-46B9-42E0-B1A7-01CC357F4075}" dt="2024-01-14T14:50:05.466" v="5349" actId="207"/>
          <ac:spMkLst>
            <pc:docMk/>
            <pc:sldMk cId="3986471427" sldId="353"/>
            <ac:spMk id="2" creationId="{DC9950A0-EC52-5AE0-433F-0DA789DFA0F8}"/>
          </ac:spMkLst>
        </pc:spChg>
        <pc:spChg chg="mod">
          <ac:chgData name="Hanneke Vink - van Duren" userId="6a363cd0-5fba-4a61-8782-71b0725cc752" providerId="ADAL" clId="{30BFDAD2-46B9-42E0-B1A7-01CC357F4075}" dt="2024-01-14T14:50:20.311" v="5353" actId="207"/>
          <ac:spMkLst>
            <pc:docMk/>
            <pc:sldMk cId="3986471427" sldId="353"/>
            <ac:spMk id="4" creationId="{F3480D81-04BC-C45C-7A13-8CD05939D4F2}"/>
          </ac:spMkLst>
        </pc:spChg>
        <pc:spChg chg="mod">
          <ac:chgData name="Hanneke Vink - van Duren" userId="6a363cd0-5fba-4a61-8782-71b0725cc752" providerId="ADAL" clId="{30BFDAD2-46B9-42E0-B1A7-01CC357F4075}" dt="2024-01-14T14:50:23.894" v="5354" actId="207"/>
          <ac:spMkLst>
            <pc:docMk/>
            <pc:sldMk cId="3986471427" sldId="353"/>
            <ac:spMk id="9" creationId="{B138C26C-B740-8D66-2C33-033BA179FADD}"/>
          </ac:spMkLst>
        </pc:spChg>
        <pc:spChg chg="mod">
          <ac:chgData name="Hanneke Vink - van Duren" userId="6a363cd0-5fba-4a61-8782-71b0725cc752" providerId="ADAL" clId="{30BFDAD2-46B9-42E0-B1A7-01CC357F4075}" dt="2024-01-14T14:50:27.107" v="5355" actId="207"/>
          <ac:spMkLst>
            <pc:docMk/>
            <pc:sldMk cId="3986471427" sldId="353"/>
            <ac:spMk id="18" creationId="{3A78C0E2-4C34-9C6A-8DC6-FEB3F96D5868}"/>
          </ac:spMkLst>
        </pc:spChg>
        <pc:spChg chg="mod">
          <ac:chgData name="Hanneke Vink - van Duren" userId="6a363cd0-5fba-4a61-8782-71b0725cc752" providerId="ADAL" clId="{30BFDAD2-46B9-42E0-B1A7-01CC357F4075}" dt="2024-01-14T14:50:31.535" v="5356" actId="207"/>
          <ac:spMkLst>
            <pc:docMk/>
            <pc:sldMk cId="3986471427" sldId="353"/>
            <ac:spMk id="23" creationId="{E984D666-4EB7-729A-CF86-B563FF7ABB2D}"/>
          </ac:spMkLst>
        </pc:spChg>
        <pc:spChg chg="mod">
          <ac:chgData name="Hanneke Vink - van Duren" userId="6a363cd0-5fba-4a61-8782-71b0725cc752" providerId="ADAL" clId="{30BFDAD2-46B9-42E0-B1A7-01CC357F4075}" dt="2024-01-14T14:50:08.781" v="5350" actId="207"/>
          <ac:spMkLst>
            <pc:docMk/>
            <pc:sldMk cId="3986471427" sldId="353"/>
            <ac:spMk id="32" creationId="{900C44F0-D0F5-9793-ADAA-6CDECD81F272}"/>
          </ac:spMkLst>
        </pc:spChg>
        <pc:spChg chg="mod">
          <ac:chgData name="Hanneke Vink - van Duren" userId="6a363cd0-5fba-4a61-8782-71b0725cc752" providerId="ADAL" clId="{30BFDAD2-46B9-42E0-B1A7-01CC357F4075}" dt="2024-01-14T14:50:12.286" v="5351" actId="207"/>
          <ac:spMkLst>
            <pc:docMk/>
            <pc:sldMk cId="3986471427" sldId="353"/>
            <ac:spMk id="37" creationId="{0868E9EF-F02C-809E-2193-B4F57D7B599D}"/>
          </ac:spMkLst>
        </pc:spChg>
        <pc:spChg chg="mod">
          <ac:chgData name="Hanneke Vink - van Duren" userId="6a363cd0-5fba-4a61-8782-71b0725cc752" providerId="ADAL" clId="{30BFDAD2-46B9-42E0-B1A7-01CC357F4075}" dt="2024-01-14T14:50:15.454" v="5352" actId="207"/>
          <ac:spMkLst>
            <pc:docMk/>
            <pc:sldMk cId="3986471427" sldId="353"/>
            <ac:spMk id="42" creationId="{CD83F814-77D5-113F-028D-BBDA851E32D5}"/>
          </ac:spMkLst>
        </pc:spChg>
      </pc:sldChg>
      <pc:sldChg chg="addSp modSp add mod">
        <pc:chgData name="Hanneke Vink - van Duren" userId="6a363cd0-5fba-4a61-8782-71b0725cc752" providerId="ADAL" clId="{30BFDAD2-46B9-42E0-B1A7-01CC357F4075}" dt="2024-01-14T16:42:02.773" v="7359" actId="1076"/>
        <pc:sldMkLst>
          <pc:docMk/>
          <pc:sldMk cId="1883070229" sldId="354"/>
        </pc:sldMkLst>
        <pc:spChg chg="mod">
          <ac:chgData name="Hanneke Vink - van Duren" userId="6a363cd0-5fba-4a61-8782-71b0725cc752" providerId="ADAL" clId="{30BFDAD2-46B9-42E0-B1A7-01CC357F4075}" dt="2024-01-14T15:12:18.141" v="5873" actId="20577"/>
          <ac:spMkLst>
            <pc:docMk/>
            <pc:sldMk cId="1883070229" sldId="354"/>
            <ac:spMk id="2" creationId="{3D4E6A3B-AB27-6017-8023-03344F1E065A}"/>
          </ac:spMkLst>
        </pc:spChg>
        <pc:spChg chg="mod">
          <ac:chgData name="Hanneke Vink - van Duren" userId="6a363cd0-5fba-4a61-8782-71b0725cc752" providerId="ADAL" clId="{30BFDAD2-46B9-42E0-B1A7-01CC357F4075}" dt="2024-01-14T16:42:02.773" v="7359" actId="1076"/>
          <ac:spMkLst>
            <pc:docMk/>
            <pc:sldMk cId="1883070229" sldId="354"/>
            <ac:spMk id="3" creationId="{73ABBFC5-67AB-58F8-1D01-3656C33301FE}"/>
          </ac:spMkLst>
        </pc:spChg>
        <pc:spChg chg="mod">
          <ac:chgData name="Hanneke Vink - van Duren" userId="6a363cd0-5fba-4a61-8782-71b0725cc752" providerId="ADAL" clId="{30BFDAD2-46B9-42E0-B1A7-01CC357F4075}" dt="2024-01-14T14:50:51.972" v="5358" actId="207"/>
          <ac:spMkLst>
            <pc:docMk/>
            <pc:sldMk cId="1883070229" sldId="354"/>
            <ac:spMk id="4" creationId="{2E5F5878-93BA-0E77-B65C-B31C2DAFB6B3}"/>
          </ac:spMkLst>
        </pc:spChg>
        <pc:spChg chg="mod">
          <ac:chgData name="Hanneke Vink - van Duren" userId="6a363cd0-5fba-4a61-8782-71b0725cc752" providerId="ADAL" clId="{30BFDAD2-46B9-42E0-B1A7-01CC357F4075}" dt="2024-01-14T14:50:48.437" v="5357" actId="207"/>
          <ac:spMkLst>
            <pc:docMk/>
            <pc:sldMk cId="1883070229" sldId="354"/>
            <ac:spMk id="5" creationId="{0A23EFB7-5423-304E-646E-34BA6C86100D}"/>
          </ac:spMkLst>
        </pc:spChg>
        <pc:spChg chg="mod">
          <ac:chgData name="Hanneke Vink - van Duren" userId="6a363cd0-5fba-4a61-8782-71b0725cc752" providerId="ADAL" clId="{30BFDAD2-46B9-42E0-B1A7-01CC357F4075}" dt="2024-01-14T14:50:57.986" v="5360" actId="207"/>
          <ac:spMkLst>
            <pc:docMk/>
            <pc:sldMk cId="1883070229" sldId="354"/>
            <ac:spMk id="6" creationId="{4CED5FB0-110F-BE38-0A74-50A69F73C537}"/>
          </ac:spMkLst>
        </pc:spChg>
        <pc:spChg chg="mod">
          <ac:chgData name="Hanneke Vink - van Duren" userId="6a363cd0-5fba-4a61-8782-71b0725cc752" providerId="ADAL" clId="{30BFDAD2-46B9-42E0-B1A7-01CC357F4075}" dt="2024-01-14T14:50:54.873" v="5359" actId="207"/>
          <ac:spMkLst>
            <pc:docMk/>
            <pc:sldMk cId="1883070229" sldId="354"/>
            <ac:spMk id="7" creationId="{371D19D4-5C1B-69C5-CF35-C524B1C7EB4B}"/>
          </ac:spMkLst>
        </pc:spChg>
        <pc:spChg chg="mod">
          <ac:chgData name="Hanneke Vink - van Duren" userId="6a363cd0-5fba-4a61-8782-71b0725cc752" providerId="ADAL" clId="{30BFDAD2-46B9-42E0-B1A7-01CC357F4075}" dt="2024-01-14T14:51:03.927" v="5362" actId="207"/>
          <ac:spMkLst>
            <pc:docMk/>
            <pc:sldMk cId="1883070229" sldId="354"/>
            <ac:spMk id="8" creationId="{606226DF-E3D1-0DBA-2D69-B15DEA82E344}"/>
          </ac:spMkLst>
        </pc:spChg>
        <pc:spChg chg="mod">
          <ac:chgData name="Hanneke Vink - van Duren" userId="6a363cd0-5fba-4a61-8782-71b0725cc752" providerId="ADAL" clId="{30BFDAD2-46B9-42E0-B1A7-01CC357F4075}" dt="2024-01-14T14:51:01.022" v="5361" actId="207"/>
          <ac:spMkLst>
            <pc:docMk/>
            <pc:sldMk cId="1883070229" sldId="354"/>
            <ac:spMk id="9" creationId="{D26FF7E3-9D0D-A211-3D47-5D5BEEA7670A}"/>
          </ac:spMkLst>
        </pc:spChg>
        <pc:spChg chg="mod">
          <ac:chgData name="Hanneke Vink - van Duren" userId="6a363cd0-5fba-4a61-8782-71b0725cc752" providerId="ADAL" clId="{30BFDAD2-46B9-42E0-B1A7-01CC357F4075}" dt="2024-01-14T14:51:10.967" v="5364" actId="207"/>
          <ac:spMkLst>
            <pc:docMk/>
            <pc:sldMk cId="1883070229" sldId="354"/>
            <ac:spMk id="10" creationId="{ED814DA0-4C8C-820A-422D-EA0E999175C0}"/>
          </ac:spMkLst>
        </pc:spChg>
        <pc:spChg chg="mod">
          <ac:chgData name="Hanneke Vink - van Duren" userId="6a363cd0-5fba-4a61-8782-71b0725cc752" providerId="ADAL" clId="{30BFDAD2-46B9-42E0-B1A7-01CC357F4075}" dt="2024-01-14T14:51:08.124" v="5363" actId="207"/>
          <ac:spMkLst>
            <pc:docMk/>
            <pc:sldMk cId="1883070229" sldId="354"/>
            <ac:spMk id="11" creationId="{A15B57C8-0546-0E8E-C4E1-79CA2428B32A}"/>
          </ac:spMkLst>
        </pc:spChg>
        <pc:spChg chg="mod">
          <ac:chgData name="Hanneke Vink - van Duren" userId="6a363cd0-5fba-4a61-8782-71b0725cc752" providerId="ADAL" clId="{30BFDAD2-46B9-42E0-B1A7-01CC357F4075}" dt="2024-01-14T16:41:46.833" v="7355" actId="20577"/>
          <ac:spMkLst>
            <pc:docMk/>
            <pc:sldMk cId="1883070229" sldId="354"/>
            <ac:spMk id="12" creationId="{45C38BF5-528C-8C0D-C669-169AD273DAD2}"/>
          </ac:spMkLst>
        </pc:spChg>
        <pc:spChg chg="mod">
          <ac:chgData name="Hanneke Vink - van Duren" userId="6a363cd0-5fba-4a61-8782-71b0725cc752" providerId="ADAL" clId="{30BFDAD2-46B9-42E0-B1A7-01CC357F4075}" dt="2024-01-14T15:26:04.087" v="6201" actId="20577"/>
          <ac:spMkLst>
            <pc:docMk/>
            <pc:sldMk cId="1883070229" sldId="354"/>
            <ac:spMk id="13" creationId="{F11F2503-2D6A-C952-1D2B-FC95E06B0F18}"/>
          </ac:spMkLst>
        </pc:spChg>
        <pc:spChg chg="mod">
          <ac:chgData name="Hanneke Vink - van Duren" userId="6a363cd0-5fba-4a61-8782-71b0725cc752" providerId="ADAL" clId="{30BFDAD2-46B9-42E0-B1A7-01CC357F4075}" dt="2024-01-14T14:51:34.994" v="5430" actId="20577"/>
          <ac:spMkLst>
            <pc:docMk/>
            <pc:sldMk cId="1883070229" sldId="354"/>
            <ac:spMk id="15" creationId="{B3A2E1A6-7DB0-D097-1226-87F06A191593}"/>
          </ac:spMkLst>
        </pc:spChg>
        <pc:spChg chg="mod">
          <ac:chgData name="Hanneke Vink - van Duren" userId="6a363cd0-5fba-4a61-8782-71b0725cc752" providerId="ADAL" clId="{30BFDAD2-46B9-42E0-B1A7-01CC357F4075}" dt="2024-01-14T15:07:55.039" v="5510" actId="20577"/>
          <ac:spMkLst>
            <pc:docMk/>
            <pc:sldMk cId="1883070229" sldId="354"/>
            <ac:spMk id="18" creationId="{CF714788-6BAE-5D06-CB28-887C517BF686}"/>
          </ac:spMkLst>
        </pc:spChg>
        <pc:spChg chg="mod">
          <ac:chgData name="Hanneke Vink - van Duren" userId="6a363cd0-5fba-4a61-8782-71b0725cc752" providerId="ADAL" clId="{30BFDAD2-46B9-42E0-B1A7-01CC357F4075}" dt="2024-01-14T15:08:10.041" v="5531" actId="20577"/>
          <ac:spMkLst>
            <pc:docMk/>
            <pc:sldMk cId="1883070229" sldId="354"/>
            <ac:spMk id="20" creationId="{369605A7-47C1-B091-BBBF-61570E72688A}"/>
          </ac:spMkLst>
        </pc:spChg>
        <pc:spChg chg="mod">
          <ac:chgData name="Hanneke Vink - van Duren" userId="6a363cd0-5fba-4a61-8782-71b0725cc752" providerId="ADAL" clId="{30BFDAD2-46B9-42E0-B1A7-01CC357F4075}" dt="2024-01-14T15:12:28.675" v="5874" actId="313"/>
          <ac:spMkLst>
            <pc:docMk/>
            <pc:sldMk cId="1883070229" sldId="354"/>
            <ac:spMk id="23" creationId="{9B733FF4-C2A9-6A47-3FB0-708DE3A8018C}"/>
          </ac:spMkLst>
        </pc:spChg>
        <pc:picChg chg="add mod">
          <ac:chgData name="Hanneke Vink - van Duren" userId="6a363cd0-5fba-4a61-8782-71b0725cc752" providerId="ADAL" clId="{30BFDAD2-46B9-42E0-B1A7-01CC357F4075}" dt="2024-01-14T16:41:59.201" v="7358" actId="1076"/>
          <ac:picMkLst>
            <pc:docMk/>
            <pc:sldMk cId="1883070229" sldId="354"/>
            <ac:picMk id="14" creationId="{AFF1908A-A3FF-3561-8468-EAA5434A12B8}"/>
          </ac:picMkLst>
        </pc:picChg>
      </pc:sldChg>
      <pc:sldChg chg="addSp modSp add mod">
        <pc:chgData name="Hanneke Vink - van Duren" userId="6a363cd0-5fba-4a61-8782-71b0725cc752" providerId="ADAL" clId="{30BFDAD2-46B9-42E0-B1A7-01CC357F4075}" dt="2024-01-14T15:29:51.866" v="6231" actId="1076"/>
        <pc:sldMkLst>
          <pc:docMk/>
          <pc:sldMk cId="1719071764" sldId="355"/>
        </pc:sldMkLst>
        <pc:spChg chg="mod">
          <ac:chgData name="Hanneke Vink - van Duren" userId="6a363cd0-5fba-4a61-8782-71b0725cc752" providerId="ADAL" clId="{30BFDAD2-46B9-42E0-B1A7-01CC357F4075}" dt="2024-01-14T15:27:23.507" v="6203" actId="207"/>
          <ac:spMkLst>
            <pc:docMk/>
            <pc:sldMk cId="1719071764" sldId="355"/>
            <ac:spMk id="2" creationId="{DC9950A0-EC52-5AE0-433F-0DA789DFA0F8}"/>
          </ac:spMkLst>
        </pc:spChg>
        <pc:spChg chg="mod">
          <ac:chgData name="Hanneke Vink - van Duren" userId="6a363cd0-5fba-4a61-8782-71b0725cc752" providerId="ADAL" clId="{30BFDAD2-46B9-42E0-B1A7-01CC357F4075}" dt="2024-01-14T15:27:40.295" v="6207" actId="207"/>
          <ac:spMkLst>
            <pc:docMk/>
            <pc:sldMk cId="1719071764" sldId="355"/>
            <ac:spMk id="4" creationId="{F3480D81-04BC-C45C-7A13-8CD05939D4F2}"/>
          </ac:spMkLst>
        </pc:spChg>
        <pc:spChg chg="mod">
          <ac:chgData name="Hanneke Vink - van Duren" userId="6a363cd0-5fba-4a61-8782-71b0725cc752" providerId="ADAL" clId="{30BFDAD2-46B9-42E0-B1A7-01CC357F4075}" dt="2024-01-14T15:28:31.002" v="6216" actId="1076"/>
          <ac:spMkLst>
            <pc:docMk/>
            <pc:sldMk cId="1719071764" sldId="355"/>
            <ac:spMk id="8" creationId="{C89476E6-5048-97D2-8C6A-FD0A64EAF2E9}"/>
          </ac:spMkLst>
        </pc:spChg>
        <pc:spChg chg="mod">
          <ac:chgData name="Hanneke Vink - van Duren" userId="6a363cd0-5fba-4a61-8782-71b0725cc752" providerId="ADAL" clId="{30BFDAD2-46B9-42E0-B1A7-01CC357F4075}" dt="2024-01-14T15:27:44.619" v="6208" actId="207"/>
          <ac:spMkLst>
            <pc:docMk/>
            <pc:sldMk cId="1719071764" sldId="355"/>
            <ac:spMk id="9" creationId="{B138C26C-B740-8D66-2C33-033BA179FADD}"/>
          </ac:spMkLst>
        </pc:spChg>
        <pc:spChg chg="mod">
          <ac:chgData name="Hanneke Vink - van Duren" userId="6a363cd0-5fba-4a61-8782-71b0725cc752" providerId="ADAL" clId="{30BFDAD2-46B9-42E0-B1A7-01CC357F4075}" dt="2024-01-14T15:27:47.773" v="6209" actId="207"/>
          <ac:spMkLst>
            <pc:docMk/>
            <pc:sldMk cId="1719071764" sldId="355"/>
            <ac:spMk id="18" creationId="{3A78C0E2-4C34-9C6A-8DC6-FEB3F96D5868}"/>
          </ac:spMkLst>
        </pc:spChg>
        <pc:spChg chg="mod">
          <ac:chgData name="Hanneke Vink - van Duren" userId="6a363cd0-5fba-4a61-8782-71b0725cc752" providerId="ADAL" clId="{30BFDAD2-46B9-42E0-B1A7-01CC357F4075}" dt="2024-01-14T15:27:51.351" v="6210" actId="207"/>
          <ac:spMkLst>
            <pc:docMk/>
            <pc:sldMk cId="1719071764" sldId="355"/>
            <ac:spMk id="23" creationId="{E984D666-4EB7-729A-CF86-B563FF7ABB2D}"/>
          </ac:spMkLst>
        </pc:spChg>
        <pc:spChg chg="mod">
          <ac:chgData name="Hanneke Vink - van Duren" userId="6a363cd0-5fba-4a61-8782-71b0725cc752" providerId="ADAL" clId="{30BFDAD2-46B9-42E0-B1A7-01CC357F4075}" dt="2024-01-14T15:27:29.259" v="6204" actId="207"/>
          <ac:spMkLst>
            <pc:docMk/>
            <pc:sldMk cId="1719071764" sldId="355"/>
            <ac:spMk id="32" creationId="{900C44F0-D0F5-9793-ADAA-6CDECD81F272}"/>
          </ac:spMkLst>
        </pc:spChg>
        <pc:spChg chg="mod">
          <ac:chgData name="Hanneke Vink - van Duren" userId="6a363cd0-5fba-4a61-8782-71b0725cc752" providerId="ADAL" clId="{30BFDAD2-46B9-42E0-B1A7-01CC357F4075}" dt="2024-01-14T15:27:32.625" v="6205" actId="207"/>
          <ac:spMkLst>
            <pc:docMk/>
            <pc:sldMk cId="1719071764" sldId="355"/>
            <ac:spMk id="37" creationId="{0868E9EF-F02C-809E-2193-B4F57D7B599D}"/>
          </ac:spMkLst>
        </pc:spChg>
        <pc:spChg chg="mod">
          <ac:chgData name="Hanneke Vink - van Duren" userId="6a363cd0-5fba-4a61-8782-71b0725cc752" providerId="ADAL" clId="{30BFDAD2-46B9-42E0-B1A7-01CC357F4075}" dt="2024-01-14T15:29:11.567" v="6224" actId="1076"/>
          <ac:spMkLst>
            <pc:docMk/>
            <pc:sldMk cId="1719071764" sldId="355"/>
            <ac:spMk id="40" creationId="{A675DDE8-3324-6C76-053F-8F80117C3C26}"/>
          </ac:spMkLst>
        </pc:spChg>
        <pc:spChg chg="mod">
          <ac:chgData name="Hanneke Vink - van Duren" userId="6a363cd0-5fba-4a61-8782-71b0725cc752" providerId="ADAL" clId="{30BFDAD2-46B9-42E0-B1A7-01CC357F4075}" dt="2024-01-14T15:28:17.330" v="6213" actId="1076"/>
          <ac:spMkLst>
            <pc:docMk/>
            <pc:sldMk cId="1719071764" sldId="355"/>
            <ac:spMk id="42" creationId="{CD83F814-77D5-113F-028D-BBDA851E32D5}"/>
          </ac:spMkLst>
        </pc:spChg>
        <pc:picChg chg="add mod">
          <ac:chgData name="Hanneke Vink - van Duren" userId="6a363cd0-5fba-4a61-8782-71b0725cc752" providerId="ADAL" clId="{30BFDAD2-46B9-42E0-B1A7-01CC357F4075}" dt="2024-01-14T15:28:22.421" v="6214" actId="1076"/>
          <ac:picMkLst>
            <pc:docMk/>
            <pc:sldMk cId="1719071764" sldId="355"/>
            <ac:picMk id="13" creationId="{0C407177-77AC-76FE-168D-BA644B48F9F1}"/>
          </ac:picMkLst>
        </pc:picChg>
        <pc:picChg chg="add mod">
          <ac:chgData name="Hanneke Vink - van Duren" userId="6a363cd0-5fba-4a61-8782-71b0725cc752" providerId="ADAL" clId="{30BFDAD2-46B9-42E0-B1A7-01CC357F4075}" dt="2024-01-14T15:28:37.405" v="6217" actId="1076"/>
          <ac:picMkLst>
            <pc:docMk/>
            <pc:sldMk cId="1719071764" sldId="355"/>
            <ac:picMk id="15" creationId="{419F79A4-48AD-05A3-2783-EAC1604C16AF}"/>
          </ac:picMkLst>
        </pc:picChg>
        <pc:picChg chg="add mod">
          <ac:chgData name="Hanneke Vink - van Duren" userId="6a363cd0-5fba-4a61-8782-71b0725cc752" providerId="ADAL" clId="{30BFDAD2-46B9-42E0-B1A7-01CC357F4075}" dt="2024-01-14T15:28:43.537" v="6219" actId="1076"/>
          <ac:picMkLst>
            <pc:docMk/>
            <pc:sldMk cId="1719071764" sldId="355"/>
            <ac:picMk id="17" creationId="{9E29172A-93A9-8B95-F0A4-9BD90714C363}"/>
          </ac:picMkLst>
        </pc:picChg>
        <pc:picChg chg="add mod">
          <ac:chgData name="Hanneke Vink - van Duren" userId="6a363cd0-5fba-4a61-8782-71b0725cc752" providerId="ADAL" clId="{30BFDAD2-46B9-42E0-B1A7-01CC357F4075}" dt="2024-01-14T15:28:53.212" v="6221" actId="1076"/>
          <ac:picMkLst>
            <pc:docMk/>
            <pc:sldMk cId="1719071764" sldId="355"/>
            <ac:picMk id="26" creationId="{B0F18A8E-0FAE-20B8-F396-6BE9C7787008}"/>
          </ac:picMkLst>
        </pc:picChg>
        <pc:picChg chg="add mod">
          <ac:chgData name="Hanneke Vink - van Duren" userId="6a363cd0-5fba-4a61-8782-71b0725cc752" providerId="ADAL" clId="{30BFDAD2-46B9-42E0-B1A7-01CC357F4075}" dt="2024-01-14T15:29:22.255" v="6225" actId="1076"/>
          <ac:picMkLst>
            <pc:docMk/>
            <pc:sldMk cId="1719071764" sldId="355"/>
            <ac:picMk id="47" creationId="{AA0CD3DF-27D4-C132-2FED-179A6898300C}"/>
          </ac:picMkLst>
        </pc:picChg>
        <pc:picChg chg="add mod">
          <ac:chgData name="Hanneke Vink - van Duren" userId="6a363cd0-5fba-4a61-8782-71b0725cc752" providerId="ADAL" clId="{30BFDAD2-46B9-42E0-B1A7-01CC357F4075}" dt="2024-01-14T15:29:31.262" v="6227" actId="1076"/>
          <ac:picMkLst>
            <pc:docMk/>
            <pc:sldMk cId="1719071764" sldId="355"/>
            <ac:picMk id="48" creationId="{D98BA6B4-CF6B-CC11-D969-9C11A788DA6C}"/>
          </ac:picMkLst>
        </pc:picChg>
        <pc:picChg chg="add mod">
          <ac:chgData name="Hanneke Vink - van Duren" userId="6a363cd0-5fba-4a61-8782-71b0725cc752" providerId="ADAL" clId="{30BFDAD2-46B9-42E0-B1A7-01CC357F4075}" dt="2024-01-14T15:29:41.141" v="6229" actId="1076"/>
          <ac:picMkLst>
            <pc:docMk/>
            <pc:sldMk cId="1719071764" sldId="355"/>
            <ac:picMk id="49" creationId="{0D97969A-5018-57E6-94B5-49964905A6B2}"/>
          </ac:picMkLst>
        </pc:picChg>
        <pc:picChg chg="add mod">
          <ac:chgData name="Hanneke Vink - van Duren" userId="6a363cd0-5fba-4a61-8782-71b0725cc752" providerId="ADAL" clId="{30BFDAD2-46B9-42E0-B1A7-01CC357F4075}" dt="2024-01-14T15:29:51.866" v="6231" actId="1076"/>
          <ac:picMkLst>
            <pc:docMk/>
            <pc:sldMk cId="1719071764" sldId="355"/>
            <ac:picMk id="50" creationId="{17F85E85-9B6B-0028-4BBE-19CE6B39DC4A}"/>
          </ac:picMkLst>
        </pc:picChg>
      </pc:sldChg>
      <pc:sldChg chg="addSp delSp modSp add mod">
        <pc:chgData name="Hanneke Vink - van Duren" userId="6a363cd0-5fba-4a61-8782-71b0725cc752" providerId="ADAL" clId="{30BFDAD2-46B9-42E0-B1A7-01CC357F4075}" dt="2024-01-22T14:11:36.409" v="7855" actId="20577"/>
        <pc:sldMkLst>
          <pc:docMk/>
          <pc:sldMk cId="3303074065" sldId="356"/>
        </pc:sldMkLst>
        <pc:spChg chg="mod">
          <ac:chgData name="Hanneke Vink - van Duren" userId="6a363cd0-5fba-4a61-8782-71b0725cc752" providerId="ADAL" clId="{30BFDAD2-46B9-42E0-B1A7-01CC357F4075}" dt="2024-01-14T15:39:26.128" v="6432" actId="20577"/>
          <ac:spMkLst>
            <pc:docMk/>
            <pc:sldMk cId="3303074065" sldId="356"/>
            <ac:spMk id="2" creationId="{3D4E6A3B-AB27-6017-8023-03344F1E065A}"/>
          </ac:spMkLst>
        </pc:spChg>
        <pc:spChg chg="mod">
          <ac:chgData name="Hanneke Vink - van Duren" userId="6a363cd0-5fba-4a61-8782-71b0725cc752" providerId="ADAL" clId="{30BFDAD2-46B9-42E0-B1A7-01CC357F4075}" dt="2024-01-22T14:10:39.768" v="7841" actId="20577"/>
          <ac:spMkLst>
            <pc:docMk/>
            <pc:sldMk cId="3303074065" sldId="356"/>
            <ac:spMk id="3" creationId="{73ABBFC5-67AB-58F8-1D01-3656C33301FE}"/>
          </ac:spMkLst>
        </pc:spChg>
        <pc:spChg chg="mod">
          <ac:chgData name="Hanneke Vink - van Duren" userId="6a363cd0-5fba-4a61-8782-71b0725cc752" providerId="ADAL" clId="{30BFDAD2-46B9-42E0-B1A7-01CC357F4075}" dt="2024-01-14T15:30:08.561" v="6233" actId="207"/>
          <ac:spMkLst>
            <pc:docMk/>
            <pc:sldMk cId="3303074065" sldId="356"/>
            <ac:spMk id="4" creationId="{2E5F5878-93BA-0E77-B65C-B31C2DAFB6B3}"/>
          </ac:spMkLst>
        </pc:spChg>
        <pc:spChg chg="mod">
          <ac:chgData name="Hanneke Vink - van Duren" userId="6a363cd0-5fba-4a61-8782-71b0725cc752" providerId="ADAL" clId="{30BFDAD2-46B9-42E0-B1A7-01CC357F4075}" dt="2024-01-22T14:09:34.269" v="7818" actId="20577"/>
          <ac:spMkLst>
            <pc:docMk/>
            <pc:sldMk cId="3303074065" sldId="356"/>
            <ac:spMk id="5" creationId="{0A23EFB7-5423-304E-646E-34BA6C86100D}"/>
          </ac:spMkLst>
        </pc:spChg>
        <pc:spChg chg="mod">
          <ac:chgData name="Hanneke Vink - van Duren" userId="6a363cd0-5fba-4a61-8782-71b0725cc752" providerId="ADAL" clId="{30BFDAD2-46B9-42E0-B1A7-01CC357F4075}" dt="2024-01-14T15:30:14.526" v="6235" actId="207"/>
          <ac:spMkLst>
            <pc:docMk/>
            <pc:sldMk cId="3303074065" sldId="356"/>
            <ac:spMk id="6" creationId="{4CED5FB0-110F-BE38-0A74-50A69F73C537}"/>
          </ac:spMkLst>
        </pc:spChg>
        <pc:spChg chg="mod">
          <ac:chgData name="Hanneke Vink - van Duren" userId="6a363cd0-5fba-4a61-8782-71b0725cc752" providerId="ADAL" clId="{30BFDAD2-46B9-42E0-B1A7-01CC357F4075}" dt="2024-01-14T15:30:11.655" v="6234" actId="207"/>
          <ac:spMkLst>
            <pc:docMk/>
            <pc:sldMk cId="3303074065" sldId="356"/>
            <ac:spMk id="7" creationId="{371D19D4-5C1B-69C5-CF35-C524B1C7EB4B}"/>
          </ac:spMkLst>
        </pc:spChg>
        <pc:spChg chg="mod">
          <ac:chgData name="Hanneke Vink - van Duren" userId="6a363cd0-5fba-4a61-8782-71b0725cc752" providerId="ADAL" clId="{30BFDAD2-46B9-42E0-B1A7-01CC357F4075}" dt="2024-01-14T15:30:21.268" v="6237" actId="207"/>
          <ac:spMkLst>
            <pc:docMk/>
            <pc:sldMk cId="3303074065" sldId="356"/>
            <ac:spMk id="8" creationId="{606226DF-E3D1-0DBA-2D69-B15DEA82E344}"/>
          </ac:spMkLst>
        </pc:spChg>
        <pc:spChg chg="mod">
          <ac:chgData name="Hanneke Vink - van Duren" userId="6a363cd0-5fba-4a61-8782-71b0725cc752" providerId="ADAL" clId="{30BFDAD2-46B9-42E0-B1A7-01CC357F4075}" dt="2024-01-14T15:30:17.929" v="6236" actId="207"/>
          <ac:spMkLst>
            <pc:docMk/>
            <pc:sldMk cId="3303074065" sldId="356"/>
            <ac:spMk id="9" creationId="{D26FF7E3-9D0D-A211-3D47-5D5BEEA7670A}"/>
          </ac:spMkLst>
        </pc:spChg>
        <pc:spChg chg="mod">
          <ac:chgData name="Hanneke Vink - van Duren" userId="6a363cd0-5fba-4a61-8782-71b0725cc752" providerId="ADAL" clId="{30BFDAD2-46B9-42E0-B1A7-01CC357F4075}" dt="2024-01-14T15:30:30.399" v="6239" actId="207"/>
          <ac:spMkLst>
            <pc:docMk/>
            <pc:sldMk cId="3303074065" sldId="356"/>
            <ac:spMk id="10" creationId="{ED814DA0-4C8C-820A-422D-EA0E999175C0}"/>
          </ac:spMkLst>
        </pc:spChg>
        <pc:spChg chg="mod">
          <ac:chgData name="Hanneke Vink - van Duren" userId="6a363cd0-5fba-4a61-8782-71b0725cc752" providerId="ADAL" clId="{30BFDAD2-46B9-42E0-B1A7-01CC357F4075}" dt="2024-01-14T15:30:27.353" v="6238" actId="207"/>
          <ac:spMkLst>
            <pc:docMk/>
            <pc:sldMk cId="3303074065" sldId="356"/>
            <ac:spMk id="11" creationId="{A15B57C8-0546-0E8E-C4E1-79CA2428B32A}"/>
          </ac:spMkLst>
        </pc:spChg>
        <pc:spChg chg="mod">
          <ac:chgData name="Hanneke Vink - van Duren" userId="6a363cd0-5fba-4a61-8782-71b0725cc752" providerId="ADAL" clId="{30BFDAD2-46B9-42E0-B1A7-01CC357F4075}" dt="2024-01-14T15:50:16.257" v="6528" actId="20577"/>
          <ac:spMkLst>
            <pc:docMk/>
            <pc:sldMk cId="3303074065" sldId="356"/>
            <ac:spMk id="12" creationId="{45C38BF5-528C-8C0D-C669-169AD273DAD2}"/>
          </ac:spMkLst>
        </pc:spChg>
        <pc:spChg chg="mod">
          <ac:chgData name="Hanneke Vink - van Duren" userId="6a363cd0-5fba-4a61-8782-71b0725cc752" providerId="ADAL" clId="{30BFDAD2-46B9-42E0-B1A7-01CC357F4075}" dt="2024-01-14T15:57:05.521" v="6581" actId="20577"/>
          <ac:spMkLst>
            <pc:docMk/>
            <pc:sldMk cId="3303074065" sldId="356"/>
            <ac:spMk id="13" creationId="{F11F2503-2D6A-C952-1D2B-FC95E06B0F18}"/>
          </ac:spMkLst>
        </pc:spChg>
        <pc:spChg chg="mod">
          <ac:chgData name="Hanneke Vink - van Duren" userId="6a363cd0-5fba-4a61-8782-71b0725cc752" providerId="ADAL" clId="{30BFDAD2-46B9-42E0-B1A7-01CC357F4075}" dt="2024-01-14T15:41:12.112" v="6463" actId="20577"/>
          <ac:spMkLst>
            <pc:docMk/>
            <pc:sldMk cId="3303074065" sldId="356"/>
            <ac:spMk id="15" creationId="{B3A2E1A6-7DB0-D097-1226-87F06A191593}"/>
          </ac:spMkLst>
        </pc:spChg>
        <pc:spChg chg="add del mod">
          <ac:chgData name="Hanneke Vink - van Duren" userId="6a363cd0-5fba-4a61-8782-71b0725cc752" providerId="ADAL" clId="{30BFDAD2-46B9-42E0-B1A7-01CC357F4075}" dt="2024-01-22T13:59:22.484" v="7817"/>
          <ac:spMkLst>
            <pc:docMk/>
            <pc:sldMk cId="3303074065" sldId="356"/>
            <ac:spMk id="17" creationId="{CE70B484-7AC8-EC52-C2BF-A55FD315AA79}"/>
          </ac:spMkLst>
        </pc:spChg>
        <pc:spChg chg="mod">
          <ac:chgData name="Hanneke Vink - van Duren" userId="6a363cd0-5fba-4a61-8782-71b0725cc752" providerId="ADAL" clId="{30BFDAD2-46B9-42E0-B1A7-01CC357F4075}" dt="2024-01-22T14:09:46.051" v="7822" actId="20577"/>
          <ac:spMkLst>
            <pc:docMk/>
            <pc:sldMk cId="3303074065" sldId="356"/>
            <ac:spMk id="18" creationId="{CF714788-6BAE-5D06-CB28-887C517BF686}"/>
          </ac:spMkLst>
        </pc:spChg>
        <pc:spChg chg="add mod">
          <ac:chgData name="Hanneke Vink - van Duren" userId="6a363cd0-5fba-4a61-8782-71b0725cc752" providerId="ADAL" clId="{30BFDAD2-46B9-42E0-B1A7-01CC357F4075}" dt="2024-01-22T14:09:35.229" v="7819"/>
          <ac:spMkLst>
            <pc:docMk/>
            <pc:sldMk cId="3303074065" sldId="356"/>
            <ac:spMk id="19" creationId="{C2AB237A-B5CA-CC4C-A7D8-954F5CD2F285}"/>
          </ac:spMkLst>
        </pc:spChg>
        <pc:spChg chg="mod">
          <ac:chgData name="Hanneke Vink - van Duren" userId="6a363cd0-5fba-4a61-8782-71b0725cc752" providerId="ADAL" clId="{30BFDAD2-46B9-42E0-B1A7-01CC357F4075}" dt="2024-01-14T15:36:47.294" v="6335" actId="1076"/>
          <ac:spMkLst>
            <pc:docMk/>
            <pc:sldMk cId="3303074065" sldId="356"/>
            <ac:spMk id="20" creationId="{369605A7-47C1-B091-BBBF-61570E72688A}"/>
          </ac:spMkLst>
        </pc:spChg>
        <pc:spChg chg="add mod">
          <ac:chgData name="Hanneke Vink - van Duren" userId="6a363cd0-5fba-4a61-8782-71b0725cc752" providerId="ADAL" clId="{30BFDAD2-46B9-42E0-B1A7-01CC357F4075}" dt="2024-01-22T14:09:51.052" v="7824" actId="20577"/>
          <ac:spMkLst>
            <pc:docMk/>
            <pc:sldMk cId="3303074065" sldId="356"/>
            <ac:spMk id="21" creationId="{777C18B6-433D-F2AC-C661-651E08A7441E}"/>
          </ac:spMkLst>
        </pc:spChg>
        <pc:spChg chg="add mod">
          <ac:chgData name="Hanneke Vink - van Duren" userId="6a363cd0-5fba-4a61-8782-71b0725cc752" providerId="ADAL" clId="{30BFDAD2-46B9-42E0-B1A7-01CC357F4075}" dt="2024-01-22T14:10:02.104" v="7828" actId="20577"/>
          <ac:spMkLst>
            <pc:docMk/>
            <pc:sldMk cId="3303074065" sldId="356"/>
            <ac:spMk id="22" creationId="{7DD719A5-3980-6661-2C05-3BB9A83BD987}"/>
          </ac:spMkLst>
        </pc:spChg>
        <pc:spChg chg="mod">
          <ac:chgData name="Hanneke Vink - van Duren" userId="6a363cd0-5fba-4a61-8782-71b0725cc752" providerId="ADAL" clId="{30BFDAD2-46B9-42E0-B1A7-01CC357F4075}" dt="2024-01-14T15:37:23.453" v="6381" actId="20577"/>
          <ac:spMkLst>
            <pc:docMk/>
            <pc:sldMk cId="3303074065" sldId="356"/>
            <ac:spMk id="23" creationId="{9B733FF4-C2A9-6A47-3FB0-708DE3A8018C}"/>
          </ac:spMkLst>
        </pc:spChg>
        <pc:spChg chg="add mod">
          <ac:chgData name="Hanneke Vink - van Duren" userId="6a363cd0-5fba-4a61-8782-71b0725cc752" providerId="ADAL" clId="{30BFDAD2-46B9-42E0-B1A7-01CC357F4075}" dt="2024-01-22T14:10:20.786" v="7835" actId="20577"/>
          <ac:spMkLst>
            <pc:docMk/>
            <pc:sldMk cId="3303074065" sldId="356"/>
            <ac:spMk id="24" creationId="{010E3245-AB6E-0660-0499-ACEDA1D6BDAD}"/>
          </ac:spMkLst>
        </pc:spChg>
        <pc:spChg chg="add mod">
          <ac:chgData name="Hanneke Vink - van Duren" userId="6a363cd0-5fba-4a61-8782-71b0725cc752" providerId="ADAL" clId="{30BFDAD2-46B9-42E0-B1A7-01CC357F4075}" dt="2024-01-22T14:10:31.971" v="7839" actId="20577"/>
          <ac:spMkLst>
            <pc:docMk/>
            <pc:sldMk cId="3303074065" sldId="356"/>
            <ac:spMk id="25" creationId="{9ACD82CA-D6E4-E37E-6915-BC2F9CCB3C91}"/>
          </ac:spMkLst>
        </pc:spChg>
        <pc:spChg chg="add mod">
          <ac:chgData name="Hanneke Vink - van Duren" userId="6a363cd0-5fba-4a61-8782-71b0725cc752" providerId="ADAL" clId="{30BFDAD2-46B9-42E0-B1A7-01CC357F4075}" dt="2024-01-22T14:10:50.360" v="7845" actId="20577"/>
          <ac:spMkLst>
            <pc:docMk/>
            <pc:sldMk cId="3303074065" sldId="356"/>
            <ac:spMk id="26" creationId="{AA916C9B-4637-DE02-3A81-75BED6B4D296}"/>
          </ac:spMkLst>
        </pc:spChg>
        <pc:spChg chg="add mod">
          <ac:chgData name="Hanneke Vink - van Duren" userId="6a363cd0-5fba-4a61-8782-71b0725cc752" providerId="ADAL" clId="{30BFDAD2-46B9-42E0-B1A7-01CC357F4075}" dt="2024-01-22T14:11:12.032" v="7850" actId="20577"/>
          <ac:spMkLst>
            <pc:docMk/>
            <pc:sldMk cId="3303074065" sldId="356"/>
            <ac:spMk id="27" creationId="{B140C74B-7321-A368-368A-E07C194B301F}"/>
          </ac:spMkLst>
        </pc:spChg>
        <pc:spChg chg="add mod">
          <ac:chgData name="Hanneke Vink - van Duren" userId="6a363cd0-5fba-4a61-8782-71b0725cc752" providerId="ADAL" clId="{30BFDAD2-46B9-42E0-B1A7-01CC357F4075}" dt="2024-01-22T14:11:36.409" v="7855" actId="20577"/>
          <ac:spMkLst>
            <pc:docMk/>
            <pc:sldMk cId="3303074065" sldId="356"/>
            <ac:spMk id="28" creationId="{2BA618AC-34BA-EBF8-6E3C-D4C8666627EF}"/>
          </ac:spMkLst>
        </pc:spChg>
        <pc:picChg chg="add mod">
          <ac:chgData name="Hanneke Vink - van Duren" userId="6a363cd0-5fba-4a61-8782-71b0725cc752" providerId="ADAL" clId="{30BFDAD2-46B9-42E0-B1A7-01CC357F4075}" dt="2024-01-14T15:33:38.610" v="6295" actId="1440"/>
          <ac:picMkLst>
            <pc:docMk/>
            <pc:sldMk cId="3303074065" sldId="356"/>
            <ac:picMk id="14" creationId="{4BA68C15-A5C2-6D1A-1AED-EC2B0CE4E040}"/>
          </ac:picMkLst>
        </pc:picChg>
        <pc:picChg chg="add mod">
          <ac:chgData name="Hanneke Vink - van Duren" userId="6a363cd0-5fba-4a61-8782-71b0725cc752" providerId="ADAL" clId="{30BFDAD2-46B9-42E0-B1A7-01CC357F4075}" dt="2024-01-14T15:36:43.377" v="6334" actId="1076"/>
          <ac:picMkLst>
            <pc:docMk/>
            <pc:sldMk cId="3303074065" sldId="356"/>
            <ac:picMk id="16" creationId="{EDE4E439-D859-25BC-F00A-54C28A41C5B9}"/>
          </ac:picMkLst>
        </pc:picChg>
      </pc:sldChg>
      <pc:sldChg chg="addSp modSp add mod">
        <pc:chgData name="Hanneke Vink - van Duren" userId="6a363cd0-5fba-4a61-8782-71b0725cc752" providerId="ADAL" clId="{30BFDAD2-46B9-42E0-B1A7-01CC357F4075}" dt="2024-01-14T16:02:10.188" v="6629" actId="1076"/>
        <pc:sldMkLst>
          <pc:docMk/>
          <pc:sldMk cId="3176140106" sldId="357"/>
        </pc:sldMkLst>
        <pc:spChg chg="mod">
          <ac:chgData name="Hanneke Vink - van Duren" userId="6a363cd0-5fba-4a61-8782-71b0725cc752" providerId="ADAL" clId="{30BFDAD2-46B9-42E0-B1A7-01CC357F4075}" dt="2024-01-14T16:01:13.434" v="6616" actId="1076"/>
          <ac:spMkLst>
            <pc:docMk/>
            <pc:sldMk cId="3176140106" sldId="357"/>
            <ac:spMk id="2" creationId="{DC9950A0-EC52-5AE0-433F-0DA789DFA0F8}"/>
          </ac:spMkLst>
        </pc:spChg>
        <pc:spChg chg="mod">
          <ac:chgData name="Hanneke Vink - van Duren" userId="6a363cd0-5fba-4a61-8782-71b0725cc752" providerId="ADAL" clId="{30BFDAD2-46B9-42E0-B1A7-01CC357F4075}" dt="2024-01-14T15:58:01.355" v="6587" actId="207"/>
          <ac:spMkLst>
            <pc:docMk/>
            <pc:sldMk cId="3176140106" sldId="357"/>
            <ac:spMk id="4" creationId="{F3480D81-04BC-C45C-7A13-8CD05939D4F2}"/>
          </ac:spMkLst>
        </pc:spChg>
        <pc:spChg chg="mod">
          <ac:chgData name="Hanneke Vink - van Duren" userId="6a363cd0-5fba-4a61-8782-71b0725cc752" providerId="ADAL" clId="{30BFDAD2-46B9-42E0-B1A7-01CC357F4075}" dt="2024-01-14T16:00:45.725" v="6610" actId="1076"/>
          <ac:spMkLst>
            <pc:docMk/>
            <pc:sldMk cId="3176140106" sldId="357"/>
            <ac:spMk id="8" creationId="{C89476E6-5048-97D2-8C6A-FD0A64EAF2E9}"/>
          </ac:spMkLst>
        </pc:spChg>
        <pc:spChg chg="mod">
          <ac:chgData name="Hanneke Vink - van Duren" userId="6a363cd0-5fba-4a61-8782-71b0725cc752" providerId="ADAL" clId="{30BFDAD2-46B9-42E0-B1A7-01CC357F4075}" dt="2024-01-14T15:58:04.948" v="6588" actId="207"/>
          <ac:spMkLst>
            <pc:docMk/>
            <pc:sldMk cId="3176140106" sldId="357"/>
            <ac:spMk id="9" creationId="{B138C26C-B740-8D66-2C33-033BA179FADD}"/>
          </ac:spMkLst>
        </pc:spChg>
        <pc:spChg chg="mod">
          <ac:chgData name="Hanneke Vink - van Duren" userId="6a363cd0-5fba-4a61-8782-71b0725cc752" providerId="ADAL" clId="{30BFDAD2-46B9-42E0-B1A7-01CC357F4075}" dt="2024-01-14T16:01:53.245" v="6626" actId="1076"/>
          <ac:spMkLst>
            <pc:docMk/>
            <pc:sldMk cId="3176140106" sldId="357"/>
            <ac:spMk id="10" creationId="{751BEF15-8F09-2A34-EFF6-C13C72EA480C}"/>
          </ac:spMkLst>
        </pc:spChg>
        <pc:spChg chg="mod">
          <ac:chgData name="Hanneke Vink - van Duren" userId="6a363cd0-5fba-4a61-8782-71b0725cc752" providerId="ADAL" clId="{30BFDAD2-46B9-42E0-B1A7-01CC357F4075}" dt="2024-01-14T15:58:09.668" v="6589" actId="207"/>
          <ac:spMkLst>
            <pc:docMk/>
            <pc:sldMk cId="3176140106" sldId="357"/>
            <ac:spMk id="18" creationId="{3A78C0E2-4C34-9C6A-8DC6-FEB3F96D5868}"/>
          </ac:spMkLst>
        </pc:spChg>
        <pc:spChg chg="mod">
          <ac:chgData name="Hanneke Vink - van Duren" userId="6a363cd0-5fba-4a61-8782-71b0725cc752" providerId="ADAL" clId="{30BFDAD2-46B9-42E0-B1A7-01CC357F4075}" dt="2024-01-14T15:58:13.020" v="6590" actId="207"/>
          <ac:spMkLst>
            <pc:docMk/>
            <pc:sldMk cId="3176140106" sldId="357"/>
            <ac:spMk id="23" creationId="{E984D666-4EB7-729A-CF86-B563FF7ABB2D}"/>
          </ac:spMkLst>
        </pc:spChg>
        <pc:spChg chg="mod">
          <ac:chgData name="Hanneke Vink - van Duren" userId="6a363cd0-5fba-4a61-8782-71b0725cc752" providerId="ADAL" clId="{30BFDAD2-46B9-42E0-B1A7-01CC357F4075}" dt="2024-01-14T15:57:51.116" v="6584" actId="207"/>
          <ac:spMkLst>
            <pc:docMk/>
            <pc:sldMk cId="3176140106" sldId="357"/>
            <ac:spMk id="32" creationId="{900C44F0-D0F5-9793-ADAA-6CDECD81F272}"/>
          </ac:spMkLst>
        </pc:spChg>
        <pc:spChg chg="mod">
          <ac:chgData name="Hanneke Vink - van Duren" userId="6a363cd0-5fba-4a61-8782-71b0725cc752" providerId="ADAL" clId="{30BFDAD2-46B9-42E0-B1A7-01CC357F4075}" dt="2024-01-14T15:57:54.323" v="6585" actId="207"/>
          <ac:spMkLst>
            <pc:docMk/>
            <pc:sldMk cId="3176140106" sldId="357"/>
            <ac:spMk id="37" creationId="{0868E9EF-F02C-809E-2193-B4F57D7B599D}"/>
          </ac:spMkLst>
        </pc:spChg>
        <pc:spChg chg="mod">
          <ac:chgData name="Hanneke Vink - van Duren" userId="6a363cd0-5fba-4a61-8782-71b0725cc752" providerId="ADAL" clId="{30BFDAD2-46B9-42E0-B1A7-01CC357F4075}" dt="2024-01-14T16:00:12.043" v="6602" actId="1076"/>
          <ac:spMkLst>
            <pc:docMk/>
            <pc:sldMk cId="3176140106" sldId="357"/>
            <ac:spMk id="42" creationId="{CD83F814-77D5-113F-028D-BBDA851E32D5}"/>
          </ac:spMkLst>
        </pc:spChg>
        <pc:spChg chg="mod">
          <ac:chgData name="Hanneke Vink - van Duren" userId="6a363cd0-5fba-4a61-8782-71b0725cc752" providerId="ADAL" clId="{30BFDAD2-46B9-42E0-B1A7-01CC357F4075}" dt="2024-01-14T16:01:27.845" v="6620" actId="1076"/>
          <ac:spMkLst>
            <pc:docMk/>
            <pc:sldMk cId="3176140106" sldId="357"/>
            <ac:spMk id="43" creationId="{7D3311E4-634B-9E5B-06D0-E7F32AF74E8A}"/>
          </ac:spMkLst>
        </pc:spChg>
        <pc:picChg chg="add mod">
          <ac:chgData name="Hanneke Vink - van Duren" userId="6a363cd0-5fba-4a61-8782-71b0725cc752" providerId="ADAL" clId="{30BFDAD2-46B9-42E0-B1A7-01CC357F4075}" dt="2024-01-14T16:00:39.091" v="6607" actId="1076"/>
          <ac:picMkLst>
            <pc:docMk/>
            <pc:sldMk cId="3176140106" sldId="357"/>
            <ac:picMk id="13" creationId="{4D6C7884-D19A-F23D-837A-747A139DB27B}"/>
          </ac:picMkLst>
        </pc:picChg>
        <pc:picChg chg="add mod">
          <ac:chgData name="Hanneke Vink - van Duren" userId="6a363cd0-5fba-4a61-8782-71b0725cc752" providerId="ADAL" clId="{30BFDAD2-46B9-42E0-B1A7-01CC357F4075}" dt="2024-01-14T16:00:58.315" v="6611" actId="1076"/>
          <ac:picMkLst>
            <pc:docMk/>
            <pc:sldMk cId="3176140106" sldId="357"/>
            <ac:picMk id="15" creationId="{8485EB35-3F89-965C-99E7-199EAE0480EB}"/>
          </ac:picMkLst>
        </pc:picChg>
        <pc:picChg chg="add mod">
          <ac:chgData name="Hanneke Vink - van Duren" userId="6a363cd0-5fba-4a61-8782-71b0725cc752" providerId="ADAL" clId="{30BFDAD2-46B9-42E0-B1A7-01CC357F4075}" dt="2024-01-14T16:01:08.495" v="6613" actId="1076"/>
          <ac:picMkLst>
            <pc:docMk/>
            <pc:sldMk cId="3176140106" sldId="357"/>
            <ac:picMk id="17" creationId="{34BB8BC5-9EB0-1822-3A11-B080298B4D33}"/>
          </ac:picMkLst>
        </pc:picChg>
        <pc:picChg chg="add mod">
          <ac:chgData name="Hanneke Vink - van Duren" userId="6a363cd0-5fba-4a61-8782-71b0725cc752" providerId="ADAL" clId="{30BFDAD2-46B9-42E0-B1A7-01CC357F4075}" dt="2024-01-14T16:01:17.698" v="6617" actId="1076"/>
          <ac:picMkLst>
            <pc:docMk/>
            <pc:sldMk cId="3176140106" sldId="357"/>
            <ac:picMk id="26" creationId="{517F8B9A-9ADF-DE21-B148-2CFFE80204C4}"/>
          </ac:picMkLst>
        </pc:picChg>
        <pc:picChg chg="add mod">
          <ac:chgData name="Hanneke Vink - van Duren" userId="6a363cd0-5fba-4a61-8782-71b0725cc752" providerId="ADAL" clId="{30BFDAD2-46B9-42E0-B1A7-01CC357F4075}" dt="2024-01-14T16:01:36.086" v="6621" actId="1076"/>
          <ac:picMkLst>
            <pc:docMk/>
            <pc:sldMk cId="3176140106" sldId="357"/>
            <ac:picMk id="47" creationId="{913FF7FD-AA54-78E4-D68F-1B64FD509078}"/>
          </ac:picMkLst>
        </pc:picChg>
        <pc:picChg chg="add mod">
          <ac:chgData name="Hanneke Vink - van Duren" userId="6a363cd0-5fba-4a61-8782-71b0725cc752" providerId="ADAL" clId="{30BFDAD2-46B9-42E0-B1A7-01CC357F4075}" dt="2024-01-14T16:01:43.857" v="6623" actId="1076"/>
          <ac:picMkLst>
            <pc:docMk/>
            <pc:sldMk cId="3176140106" sldId="357"/>
            <ac:picMk id="48" creationId="{9AF2A242-A763-8A1C-A767-3A63FA30B078}"/>
          </ac:picMkLst>
        </pc:picChg>
        <pc:picChg chg="add mod">
          <ac:chgData name="Hanneke Vink - van Duren" userId="6a363cd0-5fba-4a61-8782-71b0725cc752" providerId="ADAL" clId="{30BFDAD2-46B9-42E0-B1A7-01CC357F4075}" dt="2024-01-14T16:01:59.489" v="6627" actId="1076"/>
          <ac:picMkLst>
            <pc:docMk/>
            <pc:sldMk cId="3176140106" sldId="357"/>
            <ac:picMk id="49" creationId="{51D93484-D1EB-3DAA-45E3-93306EAA9B6D}"/>
          </ac:picMkLst>
        </pc:picChg>
        <pc:picChg chg="add mod">
          <ac:chgData name="Hanneke Vink - van Duren" userId="6a363cd0-5fba-4a61-8782-71b0725cc752" providerId="ADAL" clId="{30BFDAD2-46B9-42E0-B1A7-01CC357F4075}" dt="2024-01-14T16:02:10.188" v="6629" actId="1076"/>
          <ac:picMkLst>
            <pc:docMk/>
            <pc:sldMk cId="3176140106" sldId="357"/>
            <ac:picMk id="50" creationId="{44D53AB2-E34B-1017-68DE-421C62301D34}"/>
          </ac:picMkLst>
        </pc:picChg>
      </pc:sldChg>
      <pc:sldChg chg="addSp modSp add mod">
        <pc:chgData name="Hanneke Vink - van Duren" userId="6a363cd0-5fba-4a61-8782-71b0725cc752" providerId="ADAL" clId="{30BFDAD2-46B9-42E0-B1A7-01CC357F4075}" dt="2024-01-22T14:13:21.152" v="7886" actId="20577"/>
        <pc:sldMkLst>
          <pc:docMk/>
          <pc:sldMk cId="2418575955" sldId="358"/>
        </pc:sldMkLst>
        <pc:spChg chg="mod">
          <ac:chgData name="Hanneke Vink - van Duren" userId="6a363cd0-5fba-4a61-8782-71b0725cc752" providerId="ADAL" clId="{30BFDAD2-46B9-42E0-B1A7-01CC357F4075}" dt="2024-01-14T16:04:55.871" v="6815" actId="20577"/>
          <ac:spMkLst>
            <pc:docMk/>
            <pc:sldMk cId="2418575955" sldId="358"/>
            <ac:spMk id="2" creationId="{3D4E6A3B-AB27-6017-8023-03344F1E065A}"/>
          </ac:spMkLst>
        </pc:spChg>
        <pc:spChg chg="mod">
          <ac:chgData name="Hanneke Vink - van Duren" userId="6a363cd0-5fba-4a61-8782-71b0725cc752" providerId="ADAL" clId="{30BFDAD2-46B9-42E0-B1A7-01CC357F4075}" dt="2024-01-14T16:05:08.774" v="6856" actId="20577"/>
          <ac:spMkLst>
            <pc:docMk/>
            <pc:sldMk cId="2418575955" sldId="358"/>
            <ac:spMk id="3" creationId="{73ABBFC5-67AB-58F8-1D01-3656C33301FE}"/>
          </ac:spMkLst>
        </pc:spChg>
        <pc:spChg chg="mod">
          <ac:chgData name="Hanneke Vink - van Duren" userId="6a363cd0-5fba-4a61-8782-71b0725cc752" providerId="ADAL" clId="{30BFDAD2-46B9-42E0-B1A7-01CC357F4075}" dt="2024-01-14T15:58:55.716" v="6593" actId="207"/>
          <ac:spMkLst>
            <pc:docMk/>
            <pc:sldMk cId="2418575955" sldId="358"/>
            <ac:spMk id="4" creationId="{2E5F5878-93BA-0E77-B65C-B31C2DAFB6B3}"/>
          </ac:spMkLst>
        </pc:spChg>
        <pc:spChg chg="mod">
          <ac:chgData name="Hanneke Vink - van Duren" userId="6a363cd0-5fba-4a61-8782-71b0725cc752" providerId="ADAL" clId="{30BFDAD2-46B9-42E0-B1A7-01CC357F4075}" dt="2024-01-14T15:58:53.168" v="6592" actId="207"/>
          <ac:spMkLst>
            <pc:docMk/>
            <pc:sldMk cId="2418575955" sldId="358"/>
            <ac:spMk id="5" creationId="{0A23EFB7-5423-304E-646E-34BA6C86100D}"/>
          </ac:spMkLst>
        </pc:spChg>
        <pc:spChg chg="mod">
          <ac:chgData name="Hanneke Vink - van Duren" userId="6a363cd0-5fba-4a61-8782-71b0725cc752" providerId="ADAL" clId="{30BFDAD2-46B9-42E0-B1A7-01CC357F4075}" dt="2024-01-14T15:59:01.537" v="6595" actId="207"/>
          <ac:spMkLst>
            <pc:docMk/>
            <pc:sldMk cId="2418575955" sldId="358"/>
            <ac:spMk id="6" creationId="{4CED5FB0-110F-BE38-0A74-50A69F73C537}"/>
          </ac:spMkLst>
        </pc:spChg>
        <pc:spChg chg="mod">
          <ac:chgData name="Hanneke Vink - van Duren" userId="6a363cd0-5fba-4a61-8782-71b0725cc752" providerId="ADAL" clId="{30BFDAD2-46B9-42E0-B1A7-01CC357F4075}" dt="2024-01-14T15:58:58.908" v="6594" actId="207"/>
          <ac:spMkLst>
            <pc:docMk/>
            <pc:sldMk cId="2418575955" sldId="358"/>
            <ac:spMk id="7" creationId="{371D19D4-5C1B-69C5-CF35-C524B1C7EB4B}"/>
          </ac:spMkLst>
        </pc:spChg>
        <pc:spChg chg="mod">
          <ac:chgData name="Hanneke Vink - van Duren" userId="6a363cd0-5fba-4a61-8782-71b0725cc752" providerId="ADAL" clId="{30BFDAD2-46B9-42E0-B1A7-01CC357F4075}" dt="2024-01-14T15:59:07.062" v="6597" actId="207"/>
          <ac:spMkLst>
            <pc:docMk/>
            <pc:sldMk cId="2418575955" sldId="358"/>
            <ac:spMk id="8" creationId="{606226DF-E3D1-0DBA-2D69-B15DEA82E344}"/>
          </ac:spMkLst>
        </pc:spChg>
        <pc:spChg chg="mod">
          <ac:chgData name="Hanneke Vink - van Duren" userId="6a363cd0-5fba-4a61-8782-71b0725cc752" providerId="ADAL" clId="{30BFDAD2-46B9-42E0-B1A7-01CC357F4075}" dt="2024-01-14T15:59:04.455" v="6596" actId="207"/>
          <ac:spMkLst>
            <pc:docMk/>
            <pc:sldMk cId="2418575955" sldId="358"/>
            <ac:spMk id="9" creationId="{D26FF7E3-9D0D-A211-3D47-5D5BEEA7670A}"/>
          </ac:spMkLst>
        </pc:spChg>
        <pc:spChg chg="mod">
          <ac:chgData name="Hanneke Vink - van Duren" userId="6a363cd0-5fba-4a61-8782-71b0725cc752" providerId="ADAL" clId="{30BFDAD2-46B9-42E0-B1A7-01CC357F4075}" dt="2024-01-14T15:59:15.742" v="6599" actId="207"/>
          <ac:spMkLst>
            <pc:docMk/>
            <pc:sldMk cId="2418575955" sldId="358"/>
            <ac:spMk id="10" creationId="{ED814DA0-4C8C-820A-422D-EA0E999175C0}"/>
          </ac:spMkLst>
        </pc:spChg>
        <pc:spChg chg="mod">
          <ac:chgData name="Hanneke Vink - van Duren" userId="6a363cd0-5fba-4a61-8782-71b0725cc752" providerId="ADAL" clId="{30BFDAD2-46B9-42E0-B1A7-01CC357F4075}" dt="2024-01-14T15:59:13.013" v="6598" actId="207"/>
          <ac:spMkLst>
            <pc:docMk/>
            <pc:sldMk cId="2418575955" sldId="358"/>
            <ac:spMk id="11" creationId="{A15B57C8-0546-0E8E-C4E1-79CA2428B32A}"/>
          </ac:spMkLst>
        </pc:spChg>
        <pc:spChg chg="mod">
          <ac:chgData name="Hanneke Vink - van Duren" userId="6a363cd0-5fba-4a61-8782-71b0725cc752" providerId="ADAL" clId="{30BFDAD2-46B9-42E0-B1A7-01CC357F4075}" dt="2024-01-17T07:12:08.906" v="7729" actId="20577"/>
          <ac:spMkLst>
            <pc:docMk/>
            <pc:sldMk cId="2418575955" sldId="358"/>
            <ac:spMk id="12" creationId="{45C38BF5-528C-8C0D-C669-169AD273DAD2}"/>
          </ac:spMkLst>
        </pc:spChg>
        <pc:spChg chg="mod">
          <ac:chgData name="Hanneke Vink - van Duren" userId="6a363cd0-5fba-4a61-8782-71b0725cc752" providerId="ADAL" clId="{30BFDAD2-46B9-42E0-B1A7-01CC357F4075}" dt="2024-01-17T07:10:43.567" v="7603" actId="20577"/>
          <ac:spMkLst>
            <pc:docMk/>
            <pc:sldMk cId="2418575955" sldId="358"/>
            <ac:spMk id="13" creationId="{F11F2503-2D6A-C952-1D2B-FC95E06B0F18}"/>
          </ac:spMkLst>
        </pc:spChg>
        <pc:spChg chg="add mod">
          <ac:chgData name="Hanneke Vink - van Duren" userId="6a363cd0-5fba-4a61-8782-71b0725cc752" providerId="ADAL" clId="{30BFDAD2-46B9-42E0-B1A7-01CC357F4075}" dt="2024-01-22T14:11:48.592" v="7856"/>
          <ac:spMkLst>
            <pc:docMk/>
            <pc:sldMk cId="2418575955" sldId="358"/>
            <ac:spMk id="14" creationId="{E8FCF3B4-1067-E6D8-639C-FF8CF9265EBD}"/>
          </ac:spMkLst>
        </pc:spChg>
        <pc:spChg chg="mod">
          <ac:chgData name="Hanneke Vink - van Duren" userId="6a363cd0-5fba-4a61-8782-71b0725cc752" providerId="ADAL" clId="{30BFDAD2-46B9-42E0-B1A7-01CC357F4075}" dt="2024-01-14T16:02:29.614" v="6655" actId="20577"/>
          <ac:spMkLst>
            <pc:docMk/>
            <pc:sldMk cId="2418575955" sldId="358"/>
            <ac:spMk id="15" creationId="{B3A2E1A6-7DB0-D097-1226-87F06A191593}"/>
          </ac:spMkLst>
        </pc:spChg>
        <pc:spChg chg="add mod">
          <ac:chgData name="Hanneke Vink - van Duren" userId="6a363cd0-5fba-4a61-8782-71b0725cc752" providerId="ADAL" clId="{30BFDAD2-46B9-42E0-B1A7-01CC357F4075}" dt="2024-01-22T14:11:58.865" v="7860" actId="20577"/>
          <ac:spMkLst>
            <pc:docMk/>
            <pc:sldMk cId="2418575955" sldId="358"/>
            <ac:spMk id="16" creationId="{9B4F3882-8E05-14A6-C2CC-491E04A6A503}"/>
          </ac:spMkLst>
        </pc:spChg>
        <pc:spChg chg="add mod">
          <ac:chgData name="Hanneke Vink - van Duren" userId="6a363cd0-5fba-4a61-8782-71b0725cc752" providerId="ADAL" clId="{30BFDAD2-46B9-42E0-B1A7-01CC357F4075}" dt="2024-01-22T14:12:10.953" v="7864" actId="20577"/>
          <ac:spMkLst>
            <pc:docMk/>
            <pc:sldMk cId="2418575955" sldId="358"/>
            <ac:spMk id="17" creationId="{51BDA9A9-EE0C-F7E2-2A6B-FB767102F3B1}"/>
          </ac:spMkLst>
        </pc:spChg>
        <pc:spChg chg="mod">
          <ac:chgData name="Hanneke Vink - van Duren" userId="6a363cd0-5fba-4a61-8782-71b0725cc752" providerId="ADAL" clId="{30BFDAD2-46B9-42E0-B1A7-01CC357F4075}" dt="2024-01-14T16:03:05.985" v="6702" actId="20577"/>
          <ac:spMkLst>
            <pc:docMk/>
            <pc:sldMk cId="2418575955" sldId="358"/>
            <ac:spMk id="18" creationId="{CF714788-6BAE-5D06-CB28-887C517BF686}"/>
          </ac:spMkLst>
        </pc:spChg>
        <pc:spChg chg="add mod">
          <ac:chgData name="Hanneke Vink - van Duren" userId="6a363cd0-5fba-4a61-8782-71b0725cc752" providerId="ADAL" clId="{30BFDAD2-46B9-42E0-B1A7-01CC357F4075}" dt="2024-01-22T14:12:23.194" v="7868" actId="20577"/>
          <ac:spMkLst>
            <pc:docMk/>
            <pc:sldMk cId="2418575955" sldId="358"/>
            <ac:spMk id="19" creationId="{B3968319-C89F-9D5E-8CCB-98ECB9DD74D9}"/>
          </ac:spMkLst>
        </pc:spChg>
        <pc:spChg chg="mod">
          <ac:chgData name="Hanneke Vink - van Duren" userId="6a363cd0-5fba-4a61-8782-71b0725cc752" providerId="ADAL" clId="{30BFDAD2-46B9-42E0-B1A7-01CC357F4075}" dt="2024-01-14T16:04:04.627" v="6706" actId="113"/>
          <ac:spMkLst>
            <pc:docMk/>
            <pc:sldMk cId="2418575955" sldId="358"/>
            <ac:spMk id="20" creationId="{369605A7-47C1-B091-BBBF-61570E72688A}"/>
          </ac:spMkLst>
        </pc:spChg>
        <pc:spChg chg="add mod">
          <ac:chgData name="Hanneke Vink - van Duren" userId="6a363cd0-5fba-4a61-8782-71b0725cc752" providerId="ADAL" clId="{30BFDAD2-46B9-42E0-B1A7-01CC357F4075}" dt="2024-01-22T14:12:32.553" v="7872" actId="20577"/>
          <ac:spMkLst>
            <pc:docMk/>
            <pc:sldMk cId="2418575955" sldId="358"/>
            <ac:spMk id="21" creationId="{A24C0BAE-992A-D5F3-BC11-16871CCE16E6}"/>
          </ac:spMkLst>
        </pc:spChg>
        <pc:spChg chg="add mod">
          <ac:chgData name="Hanneke Vink - van Duren" userId="6a363cd0-5fba-4a61-8782-71b0725cc752" providerId="ADAL" clId="{30BFDAD2-46B9-42E0-B1A7-01CC357F4075}" dt="2024-01-22T14:12:45.353" v="7876" actId="20577"/>
          <ac:spMkLst>
            <pc:docMk/>
            <pc:sldMk cId="2418575955" sldId="358"/>
            <ac:spMk id="22" creationId="{E207CAC3-5F5E-0A11-E877-11E573A877AD}"/>
          </ac:spMkLst>
        </pc:spChg>
        <pc:spChg chg="mod">
          <ac:chgData name="Hanneke Vink - van Duren" userId="6a363cd0-5fba-4a61-8782-71b0725cc752" providerId="ADAL" clId="{30BFDAD2-46B9-42E0-B1A7-01CC357F4075}" dt="2024-01-14T16:04:25.012" v="6759" actId="20577"/>
          <ac:spMkLst>
            <pc:docMk/>
            <pc:sldMk cId="2418575955" sldId="358"/>
            <ac:spMk id="23" creationId="{9B733FF4-C2A9-6A47-3FB0-708DE3A8018C}"/>
          </ac:spMkLst>
        </pc:spChg>
        <pc:spChg chg="add mod">
          <ac:chgData name="Hanneke Vink - van Duren" userId="6a363cd0-5fba-4a61-8782-71b0725cc752" providerId="ADAL" clId="{30BFDAD2-46B9-42E0-B1A7-01CC357F4075}" dt="2024-01-22T14:13:10.761" v="7883" actId="20577"/>
          <ac:spMkLst>
            <pc:docMk/>
            <pc:sldMk cId="2418575955" sldId="358"/>
            <ac:spMk id="24" creationId="{CE969AFC-BAC5-C38A-32A4-1368128532EA}"/>
          </ac:spMkLst>
        </pc:spChg>
        <pc:spChg chg="add mod">
          <ac:chgData name="Hanneke Vink - van Duren" userId="6a363cd0-5fba-4a61-8782-71b0725cc752" providerId="ADAL" clId="{30BFDAD2-46B9-42E0-B1A7-01CC357F4075}" dt="2024-01-22T14:13:21.152" v="7886" actId="20577"/>
          <ac:spMkLst>
            <pc:docMk/>
            <pc:sldMk cId="2418575955" sldId="358"/>
            <ac:spMk id="25" creationId="{69ACA117-6340-24B8-BF1B-85E99D477AB0}"/>
          </ac:spMkLst>
        </pc:spChg>
      </pc:sldChg>
      <pc:sldChg chg="add">
        <pc:chgData name="Hanneke Vink - van Duren" userId="6a363cd0-5fba-4a61-8782-71b0725cc752" providerId="ADAL" clId="{30BFDAD2-46B9-42E0-B1A7-01CC357F4075}" dt="2024-01-14T16:06:58.661" v="6911"/>
        <pc:sldMkLst>
          <pc:docMk/>
          <pc:sldMk cId="2099690936" sldId="359"/>
        </pc:sldMkLst>
      </pc:sldChg>
      <pc:sldChg chg="addSp modSp add mod">
        <pc:chgData name="Hanneke Vink - van Duren" userId="6a363cd0-5fba-4a61-8782-71b0725cc752" providerId="ADAL" clId="{30BFDAD2-46B9-42E0-B1A7-01CC357F4075}" dt="2024-01-22T14:15:26.707" v="7927" actId="20577"/>
        <pc:sldMkLst>
          <pc:docMk/>
          <pc:sldMk cId="4126791430" sldId="360"/>
        </pc:sldMkLst>
        <pc:spChg chg="mod">
          <ac:chgData name="Hanneke Vink - van Duren" userId="6a363cd0-5fba-4a61-8782-71b0725cc752" providerId="ADAL" clId="{30BFDAD2-46B9-42E0-B1A7-01CC357F4075}" dt="2024-01-14T16:44:06.519" v="7530" actId="20577"/>
          <ac:spMkLst>
            <pc:docMk/>
            <pc:sldMk cId="4126791430" sldId="360"/>
            <ac:spMk id="2" creationId="{3D4E6A3B-AB27-6017-8023-03344F1E065A}"/>
          </ac:spMkLst>
        </pc:spChg>
        <pc:spChg chg="mod">
          <ac:chgData name="Hanneke Vink - van Duren" userId="6a363cd0-5fba-4a61-8782-71b0725cc752" providerId="ADAL" clId="{30BFDAD2-46B9-42E0-B1A7-01CC357F4075}" dt="2024-01-14T16:44:39.848" v="7539" actId="20577"/>
          <ac:spMkLst>
            <pc:docMk/>
            <pc:sldMk cId="4126791430" sldId="360"/>
            <ac:spMk id="3" creationId="{73ABBFC5-67AB-58F8-1D01-3656C33301FE}"/>
          </ac:spMkLst>
        </pc:spChg>
        <pc:spChg chg="mod">
          <ac:chgData name="Hanneke Vink - van Duren" userId="6a363cd0-5fba-4a61-8782-71b0725cc752" providerId="ADAL" clId="{30BFDAD2-46B9-42E0-B1A7-01CC357F4075}" dt="2024-01-14T16:45:53.290" v="7585" actId="113"/>
          <ac:spMkLst>
            <pc:docMk/>
            <pc:sldMk cId="4126791430" sldId="360"/>
            <ac:spMk id="13" creationId="{F11F2503-2D6A-C952-1D2B-FC95E06B0F18}"/>
          </ac:spMkLst>
        </pc:spChg>
        <pc:spChg chg="add mod">
          <ac:chgData name="Hanneke Vink - van Duren" userId="6a363cd0-5fba-4a61-8782-71b0725cc752" providerId="ADAL" clId="{30BFDAD2-46B9-42E0-B1A7-01CC357F4075}" dt="2024-01-22T14:13:32.098" v="7889" actId="20577"/>
          <ac:spMkLst>
            <pc:docMk/>
            <pc:sldMk cId="4126791430" sldId="360"/>
            <ac:spMk id="14" creationId="{48175F3A-D494-D529-F4F0-CE7696BB2A3C}"/>
          </ac:spMkLst>
        </pc:spChg>
        <pc:spChg chg="mod">
          <ac:chgData name="Hanneke Vink - van Duren" userId="6a363cd0-5fba-4a61-8782-71b0725cc752" providerId="ADAL" clId="{30BFDAD2-46B9-42E0-B1A7-01CC357F4075}" dt="2024-01-14T16:07:12.620" v="6922" actId="20577"/>
          <ac:spMkLst>
            <pc:docMk/>
            <pc:sldMk cId="4126791430" sldId="360"/>
            <ac:spMk id="15" creationId="{B3A2E1A6-7DB0-D097-1226-87F06A191593}"/>
          </ac:spMkLst>
        </pc:spChg>
        <pc:spChg chg="add mod">
          <ac:chgData name="Hanneke Vink - van Duren" userId="6a363cd0-5fba-4a61-8782-71b0725cc752" providerId="ADAL" clId="{30BFDAD2-46B9-42E0-B1A7-01CC357F4075}" dt="2024-01-22T14:13:46.777" v="7890"/>
          <ac:spMkLst>
            <pc:docMk/>
            <pc:sldMk cId="4126791430" sldId="360"/>
            <ac:spMk id="16" creationId="{3E71CE38-9319-32E1-08ED-D3CFF789B3B4}"/>
          </ac:spMkLst>
        </pc:spChg>
        <pc:spChg chg="add mod">
          <ac:chgData name="Hanneke Vink - van Duren" userId="6a363cd0-5fba-4a61-8782-71b0725cc752" providerId="ADAL" clId="{30BFDAD2-46B9-42E0-B1A7-01CC357F4075}" dt="2024-01-22T14:13:57.543" v="7894" actId="20577"/>
          <ac:spMkLst>
            <pc:docMk/>
            <pc:sldMk cId="4126791430" sldId="360"/>
            <ac:spMk id="17" creationId="{43EA8683-C034-D6E2-23CE-C9FC7126F8EF}"/>
          </ac:spMkLst>
        </pc:spChg>
        <pc:spChg chg="mod">
          <ac:chgData name="Hanneke Vink - van Duren" userId="6a363cd0-5fba-4a61-8782-71b0725cc752" providerId="ADAL" clId="{30BFDAD2-46B9-42E0-B1A7-01CC357F4075}" dt="2024-01-14T16:43:09.455" v="7363" actId="20577"/>
          <ac:spMkLst>
            <pc:docMk/>
            <pc:sldMk cId="4126791430" sldId="360"/>
            <ac:spMk id="18" creationId="{CF714788-6BAE-5D06-CB28-887C517BF686}"/>
          </ac:spMkLst>
        </pc:spChg>
        <pc:spChg chg="add mod">
          <ac:chgData name="Hanneke Vink - van Duren" userId="6a363cd0-5fba-4a61-8782-71b0725cc752" providerId="ADAL" clId="{30BFDAD2-46B9-42E0-B1A7-01CC357F4075}" dt="2024-01-22T14:14:05.966" v="7898" actId="20577"/>
          <ac:spMkLst>
            <pc:docMk/>
            <pc:sldMk cId="4126791430" sldId="360"/>
            <ac:spMk id="19" creationId="{7BD29B8D-A88F-59A7-1552-488A924701AD}"/>
          </ac:spMkLst>
        </pc:spChg>
        <pc:spChg chg="mod">
          <ac:chgData name="Hanneke Vink - van Duren" userId="6a363cd0-5fba-4a61-8782-71b0725cc752" providerId="ADAL" clId="{30BFDAD2-46B9-42E0-B1A7-01CC357F4075}" dt="2024-01-14T16:07:49.985" v="6975" actId="20577"/>
          <ac:spMkLst>
            <pc:docMk/>
            <pc:sldMk cId="4126791430" sldId="360"/>
            <ac:spMk id="20" creationId="{369605A7-47C1-B091-BBBF-61570E72688A}"/>
          </ac:spMkLst>
        </pc:spChg>
        <pc:spChg chg="add mod">
          <ac:chgData name="Hanneke Vink - van Duren" userId="6a363cd0-5fba-4a61-8782-71b0725cc752" providerId="ADAL" clId="{30BFDAD2-46B9-42E0-B1A7-01CC357F4075}" dt="2024-01-22T14:15:05.145" v="7921" actId="20577"/>
          <ac:spMkLst>
            <pc:docMk/>
            <pc:sldMk cId="4126791430" sldId="360"/>
            <ac:spMk id="21" creationId="{3272F78E-814C-6C54-EC85-27C56351A173}"/>
          </ac:spMkLst>
        </pc:spChg>
        <pc:spChg chg="add mod">
          <ac:chgData name="Hanneke Vink - van Duren" userId="6a363cd0-5fba-4a61-8782-71b0725cc752" providerId="ADAL" clId="{30BFDAD2-46B9-42E0-B1A7-01CC357F4075}" dt="2024-01-22T14:14:48.676" v="7915" actId="1076"/>
          <ac:spMkLst>
            <pc:docMk/>
            <pc:sldMk cId="4126791430" sldId="360"/>
            <ac:spMk id="22" creationId="{69E2A99C-5438-323E-2CB2-10FCC113624C}"/>
          </ac:spMkLst>
        </pc:spChg>
        <pc:spChg chg="mod">
          <ac:chgData name="Hanneke Vink - van Duren" userId="6a363cd0-5fba-4a61-8782-71b0725cc752" providerId="ADAL" clId="{30BFDAD2-46B9-42E0-B1A7-01CC357F4075}" dt="2024-01-14T16:43:28.359" v="7429" actId="20577"/>
          <ac:spMkLst>
            <pc:docMk/>
            <pc:sldMk cId="4126791430" sldId="360"/>
            <ac:spMk id="23" creationId="{9B733FF4-C2A9-6A47-3FB0-708DE3A8018C}"/>
          </ac:spMkLst>
        </pc:spChg>
        <pc:spChg chg="add mod">
          <ac:chgData name="Hanneke Vink - van Duren" userId="6a363cd0-5fba-4a61-8782-71b0725cc752" providerId="ADAL" clId="{30BFDAD2-46B9-42E0-B1A7-01CC357F4075}" dt="2024-01-22T14:15:20.162" v="7925" actId="20577"/>
          <ac:spMkLst>
            <pc:docMk/>
            <pc:sldMk cId="4126791430" sldId="360"/>
            <ac:spMk id="24" creationId="{94742BC4-2840-58A5-91AF-21545E4C2925}"/>
          </ac:spMkLst>
        </pc:spChg>
        <pc:spChg chg="add mod">
          <ac:chgData name="Hanneke Vink - van Duren" userId="6a363cd0-5fba-4a61-8782-71b0725cc752" providerId="ADAL" clId="{30BFDAD2-46B9-42E0-B1A7-01CC357F4075}" dt="2024-01-22T14:15:26.707" v="7927" actId="20577"/>
          <ac:spMkLst>
            <pc:docMk/>
            <pc:sldMk cId="4126791430" sldId="360"/>
            <ac:spMk id="25" creationId="{BE075AAB-DD1F-6B9D-BA4E-D3B1894992AC}"/>
          </ac:spMkLst>
        </pc:spChg>
      </pc:sldChg>
    </pc:docChg>
  </pc:docChgLst>
  <pc:docChgLst>
    <pc:chgData name="Hanneke Vink - van Duren" userId="6a363cd0-5fba-4a61-8782-71b0725cc752" providerId="ADAL" clId="{AE61DEDD-9963-4561-9A03-75346B437F7A}"/>
    <pc:docChg chg="modSld">
      <pc:chgData name="Hanneke Vink - van Duren" userId="6a363cd0-5fba-4a61-8782-71b0725cc752" providerId="ADAL" clId="{AE61DEDD-9963-4561-9A03-75346B437F7A}" dt="2023-09-17T20:10:42.060" v="55" actId="20577"/>
      <pc:docMkLst>
        <pc:docMk/>
      </pc:docMkLst>
      <pc:sldChg chg="modSp mod">
        <pc:chgData name="Hanneke Vink - van Duren" userId="6a363cd0-5fba-4a61-8782-71b0725cc752" providerId="ADAL" clId="{AE61DEDD-9963-4561-9A03-75346B437F7A}" dt="2023-09-17T20:10:19.555" v="30" actId="20577"/>
        <pc:sldMkLst>
          <pc:docMk/>
          <pc:sldMk cId="1034950240" sldId="303"/>
        </pc:sldMkLst>
        <pc:spChg chg="mod">
          <ac:chgData name="Hanneke Vink - van Duren" userId="6a363cd0-5fba-4a61-8782-71b0725cc752" providerId="ADAL" clId="{AE61DEDD-9963-4561-9A03-75346B437F7A}" dt="2023-09-17T20:00:04.005" v="7" actId="20577"/>
          <ac:spMkLst>
            <pc:docMk/>
            <pc:sldMk cId="1034950240" sldId="303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AE61DEDD-9963-4561-9A03-75346B437F7A}" dt="2023-09-17T20:10:19.555" v="30" actId="20577"/>
          <ac:spMkLst>
            <pc:docMk/>
            <pc:sldMk cId="1034950240" sldId="303"/>
            <ac:spMk id="22" creationId="{A9674A87-D639-1ACF-7111-8DA67A46729E}"/>
          </ac:spMkLst>
        </pc:spChg>
        <pc:spChg chg="mod">
          <ac:chgData name="Hanneke Vink - van Duren" userId="6a363cd0-5fba-4a61-8782-71b0725cc752" providerId="ADAL" clId="{AE61DEDD-9963-4561-9A03-75346B437F7A}" dt="2023-09-17T20:10:12.181" v="26" actId="20577"/>
          <ac:spMkLst>
            <pc:docMk/>
            <pc:sldMk cId="1034950240" sldId="303"/>
            <ac:spMk id="38" creationId="{2BA58A4D-0634-E197-E34F-F450B8E83611}"/>
          </ac:spMkLst>
        </pc:spChg>
      </pc:sldChg>
      <pc:sldChg chg="modSp mod">
        <pc:chgData name="Hanneke Vink - van Duren" userId="6a363cd0-5fba-4a61-8782-71b0725cc752" providerId="ADAL" clId="{AE61DEDD-9963-4561-9A03-75346B437F7A}" dt="2023-09-17T20:10:42.060" v="55" actId="20577"/>
        <pc:sldMkLst>
          <pc:docMk/>
          <pc:sldMk cId="175618954" sldId="332"/>
        </pc:sldMkLst>
        <pc:spChg chg="mod">
          <ac:chgData name="Hanneke Vink - van Duren" userId="6a363cd0-5fba-4a61-8782-71b0725cc752" providerId="ADAL" clId="{AE61DEDD-9963-4561-9A03-75346B437F7A}" dt="2023-09-17T20:00:16.914" v="15" actId="20577"/>
          <ac:spMkLst>
            <pc:docMk/>
            <pc:sldMk cId="175618954" sldId="332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AE61DEDD-9963-4561-9A03-75346B437F7A}" dt="2023-09-17T20:10:33.692" v="35" actId="20577"/>
          <ac:spMkLst>
            <pc:docMk/>
            <pc:sldMk cId="175618954" sldId="332"/>
            <ac:spMk id="22" creationId="{A9674A87-D639-1ACF-7111-8DA67A46729E}"/>
          </ac:spMkLst>
        </pc:spChg>
        <pc:spChg chg="mod">
          <ac:chgData name="Hanneke Vink - van Duren" userId="6a363cd0-5fba-4a61-8782-71b0725cc752" providerId="ADAL" clId="{AE61DEDD-9963-4561-9A03-75346B437F7A}" dt="2023-09-17T20:10:42.060" v="55" actId="20577"/>
          <ac:spMkLst>
            <pc:docMk/>
            <pc:sldMk cId="175618954" sldId="332"/>
            <ac:spMk id="38" creationId="{2BA58A4D-0634-E197-E34F-F450B8E8361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A1F3F-2F18-41E0-8844-86B3596080AD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57BD3-27F1-4188-B40F-E2368C2108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405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80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46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88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03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88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448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20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89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594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75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546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018DC-9E2F-419B-B38E-92ED036523FF}" type="datetimeFigureOut">
              <a:rPr lang="nl-NL" smtClean="0"/>
              <a:t>20-11-2024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2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0EE7ED1E-EF20-E3C1-74B7-514204F3BA6B}"/>
              </a:ext>
            </a:extLst>
          </p:cNvPr>
          <p:cNvSpPr/>
          <p:nvPr/>
        </p:nvSpPr>
        <p:spPr>
          <a:xfrm rot="16200000">
            <a:off x="585219" y="2152045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AAC51F3-86E2-C05E-C021-5027889B1799}"/>
              </a:ext>
            </a:extLst>
          </p:cNvPr>
          <p:cNvSpPr txBox="1"/>
          <p:nvPr/>
        </p:nvSpPr>
        <p:spPr>
          <a:xfrm rot="16200000">
            <a:off x="698095" y="2916332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34423CB9-69CA-2B2F-EB26-9C755E2CCFCB}"/>
              </a:ext>
            </a:extLst>
          </p:cNvPr>
          <p:cNvSpPr/>
          <p:nvPr/>
        </p:nvSpPr>
        <p:spPr>
          <a:xfrm rot="16200000">
            <a:off x="3959721" y="2152045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14CC22F-328A-838C-02B1-D0C29BB372C4}"/>
              </a:ext>
            </a:extLst>
          </p:cNvPr>
          <p:cNvSpPr txBox="1"/>
          <p:nvPr/>
        </p:nvSpPr>
        <p:spPr>
          <a:xfrm rot="16200000">
            <a:off x="4072597" y="2916332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9CF32B44-2736-C0BE-FAF8-B1FB480C65DA}"/>
              </a:ext>
            </a:extLst>
          </p:cNvPr>
          <p:cNvSpPr/>
          <p:nvPr/>
        </p:nvSpPr>
        <p:spPr>
          <a:xfrm rot="16200000">
            <a:off x="605372" y="-306977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ED28A378-9049-2839-AA24-C25709BF0B9B}"/>
              </a:ext>
            </a:extLst>
          </p:cNvPr>
          <p:cNvSpPr txBox="1"/>
          <p:nvPr/>
        </p:nvSpPr>
        <p:spPr>
          <a:xfrm rot="16200000">
            <a:off x="718248" y="457310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57AE0483-614B-B53F-DD16-107E0630C000}"/>
              </a:ext>
            </a:extLst>
          </p:cNvPr>
          <p:cNvSpPr/>
          <p:nvPr/>
        </p:nvSpPr>
        <p:spPr>
          <a:xfrm rot="16200000">
            <a:off x="3979874" y="-306977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39CB09E-AFBC-BEC5-9A13-129980C65899}"/>
              </a:ext>
            </a:extLst>
          </p:cNvPr>
          <p:cNvSpPr txBox="1"/>
          <p:nvPr/>
        </p:nvSpPr>
        <p:spPr>
          <a:xfrm rot="16200000">
            <a:off x="4092750" y="457310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24" name="Rechthoek: afgeronde hoeken 23">
            <a:extLst>
              <a:ext uri="{FF2B5EF4-FFF2-40B4-BE49-F238E27FC236}">
                <a16:creationId xmlns:a16="http://schemas.microsoft.com/office/drawing/2014/main" id="{4DC818D4-C1D4-882B-34E1-555F364696E2}"/>
              </a:ext>
            </a:extLst>
          </p:cNvPr>
          <p:cNvSpPr/>
          <p:nvPr/>
        </p:nvSpPr>
        <p:spPr>
          <a:xfrm rot="16200000">
            <a:off x="565066" y="7063366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81C7D9F-3085-D5A5-66DB-F595147E9422}"/>
              </a:ext>
            </a:extLst>
          </p:cNvPr>
          <p:cNvSpPr txBox="1"/>
          <p:nvPr/>
        </p:nvSpPr>
        <p:spPr>
          <a:xfrm rot="16200000">
            <a:off x="677942" y="7827653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28" name="Rechthoek: afgeronde hoeken 27">
            <a:extLst>
              <a:ext uri="{FF2B5EF4-FFF2-40B4-BE49-F238E27FC236}">
                <a16:creationId xmlns:a16="http://schemas.microsoft.com/office/drawing/2014/main" id="{FD7F9D7F-04AB-962A-6E7B-F352AA003D4A}"/>
              </a:ext>
            </a:extLst>
          </p:cNvPr>
          <p:cNvSpPr/>
          <p:nvPr/>
        </p:nvSpPr>
        <p:spPr>
          <a:xfrm rot="16200000">
            <a:off x="3939568" y="7063366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4222EA21-C6C3-3FAA-C1D1-341B1A6EE51B}"/>
              </a:ext>
            </a:extLst>
          </p:cNvPr>
          <p:cNvSpPr txBox="1"/>
          <p:nvPr/>
        </p:nvSpPr>
        <p:spPr>
          <a:xfrm rot="16200000">
            <a:off x="4052444" y="7827653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32" name="Rechthoek: afgeronde hoeken 31">
            <a:extLst>
              <a:ext uri="{FF2B5EF4-FFF2-40B4-BE49-F238E27FC236}">
                <a16:creationId xmlns:a16="http://schemas.microsoft.com/office/drawing/2014/main" id="{B9B82E72-0598-5CB2-0212-EBC922118118}"/>
              </a:ext>
            </a:extLst>
          </p:cNvPr>
          <p:cNvSpPr/>
          <p:nvPr/>
        </p:nvSpPr>
        <p:spPr>
          <a:xfrm rot="16200000">
            <a:off x="585219" y="4604344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F7B9960F-AB86-5F28-35E1-6D92189C144A}"/>
              </a:ext>
            </a:extLst>
          </p:cNvPr>
          <p:cNvSpPr txBox="1"/>
          <p:nvPr/>
        </p:nvSpPr>
        <p:spPr>
          <a:xfrm rot="16200000">
            <a:off x="698095" y="5368631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2EC08CE9-7CBC-1252-45C8-FDF3718BD459}"/>
              </a:ext>
            </a:extLst>
          </p:cNvPr>
          <p:cNvSpPr/>
          <p:nvPr/>
        </p:nvSpPr>
        <p:spPr>
          <a:xfrm rot="16200000">
            <a:off x="3959721" y="4604344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3662CEFE-D87F-B01D-3586-91B9F260AD3D}"/>
              </a:ext>
            </a:extLst>
          </p:cNvPr>
          <p:cNvSpPr txBox="1"/>
          <p:nvPr/>
        </p:nvSpPr>
        <p:spPr>
          <a:xfrm rot="16200000">
            <a:off x="4072597" y="5368631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</p:spTree>
    <p:extLst>
      <p:ext uri="{BB962C8B-B14F-4D97-AF65-F5344CB8AC3E}">
        <p14:creationId xmlns:p14="http://schemas.microsoft.com/office/powerpoint/2010/main" val="1286836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508B05B1-404E-8CC2-1E57-C3AA42A8A76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20921" y="-202298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DF03EE5F-92AB-3E39-0F7D-AB5181166A3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42888" y="-287572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AEB80542-C829-DE3F-8B8E-2073DFECA1A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43750" y="2212402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FFEF09FB-6B66-553C-D706-C678D1EFABC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3989359" y="2220193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91D481FB-9EA6-4B65-9F22-3C0479F360D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578297" y="4713031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F96C1DF7-9CDF-CBB6-EC94-156B04CC733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3942814" y="4635364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8720D284-E309-377A-46F9-E134F68F3F8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578296" y="7068444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7ED25378-DA88-81E3-77A3-CD11032A14B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3989359" y="7092623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3872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F31C7000-796C-35AA-50FF-1329DD3A3B9E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Graphic 2" descr="Maag met effen opvulling">
            <a:extLst>
              <a:ext uri="{FF2B5EF4-FFF2-40B4-BE49-F238E27FC236}">
                <a16:creationId xmlns:a16="http://schemas.microsoft.com/office/drawing/2014/main" id="{C955D36F-EA6C-200E-082E-C51F8760D1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DB3DCF9-B38A-B9A8-5CF8-B725AD8B72CB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B0D689E2-992F-D887-00DB-5A43D5B73E45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2246ACF8-1EE6-143E-3DD9-FB66152CFC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585C391D-1C32-FCEB-27C0-EBB44279501F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07AAA652-8FAE-5FD5-FE99-B76508E54866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85330959-A900-2C5B-36E3-D859403E53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5D794AF8-59BF-C03C-C718-551C7B392BDF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BE45E870-21F8-5721-3665-DD76E9BC87FD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BE330579-6B1C-0F25-AD24-344162DF1D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8CA3EFA8-A447-E482-1E00-52F3CDF0B7DB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47E595E8-01EE-35CE-7AED-846D397F08AE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CA409FEB-54EC-F3EA-2B1D-6A14C7A9C5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A1DC5F22-0289-04EA-E3BC-E1D9B149155D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2A85B5CE-6745-E67F-F737-80AAEC04C0DE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48961556-0F14-0610-32D4-159DFFD00A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8A93272E-B0B3-DC88-B784-5DF6A6EDA3A5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CF73A1CA-6DB1-DA00-B39A-4BE4E3BF404B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CE14864D-8F3D-7E02-D3B2-2B3D4FC65D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DADAD9E5-3C4A-2C1B-ABCE-9EAF20E075D0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1DF75FF3-EF9C-616E-F93A-7CB278CFCBE4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C998511F-DE91-EB13-266A-6D88EA30C8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639E4640-0047-AE17-F286-385D34FA9013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2108986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4BDF4B36-E5B9-658D-3F9E-D95DE88E0D00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7" name="Rechthoek: afgeronde hoeken 26">
            <a:extLst>
              <a:ext uri="{FF2B5EF4-FFF2-40B4-BE49-F238E27FC236}">
                <a16:creationId xmlns:a16="http://schemas.microsoft.com/office/drawing/2014/main" id="{5F6F6C21-5A3D-36B6-665E-482349E6D330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8" name="Rechthoek: afgeronde hoeken 27">
            <a:extLst>
              <a:ext uri="{FF2B5EF4-FFF2-40B4-BE49-F238E27FC236}">
                <a16:creationId xmlns:a16="http://schemas.microsoft.com/office/drawing/2014/main" id="{66935C6C-382D-311E-4850-6333BA84F9E0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F1045405-681F-AA58-E0C1-C4635D71EF40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F63AB0AF-5865-2428-08A9-E73C0870AAC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20921" y="-202298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FAE653EF-9622-F3B4-76FB-534A9A0137C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42888" y="-287572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824822BD-566A-D770-A7AF-C78088016E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43750" y="2212402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5A9FCE98-B696-DEE8-F09C-7F0F1FC3E18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3989359" y="2220193"/>
            <a:ext cx="2336888" cy="3039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BBF27605-D0DD-E8B9-2C73-1C61D43FB74C}"/>
              </a:ext>
            </a:extLst>
          </p:cNvPr>
          <p:cNvSpPr/>
          <p:nvPr/>
        </p:nvSpPr>
        <p:spPr>
          <a:xfrm>
            <a:off x="3491259" y="5007392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ECC4E493-ABF9-A697-82D6-BA75EBB3C31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E8E29A17-2BB7-4B18-490A-C8DBD08338B1}"/>
              </a:ext>
            </a:extLst>
          </p:cNvPr>
          <p:cNvSpPr/>
          <p:nvPr/>
        </p:nvSpPr>
        <p:spPr>
          <a:xfrm>
            <a:off x="3499472" y="74446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BB4BF8FD-1460-AA35-28FD-77FDE43ECF7B}"/>
              </a:ext>
            </a:extLst>
          </p:cNvPr>
          <p:cNvSpPr/>
          <p:nvPr/>
        </p:nvSpPr>
        <p:spPr>
          <a:xfrm>
            <a:off x="134955" y="745864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A7AE2927-E1F1-6FAF-118B-AD75455D5A7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597613" y="5310333"/>
            <a:ext cx="2263336" cy="1735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EC16CAE0-ABA9-A4DA-5D4A-E1A493013CE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3872546" y="5347512"/>
            <a:ext cx="2263336" cy="1686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AF1B66CF-45D7-52D3-424C-BA1D80ADA27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597613" y="7772786"/>
            <a:ext cx="2263336" cy="1735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EF9AF873-F8C1-E478-17F8-B5BF7AEDF09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3872546" y="7809965"/>
            <a:ext cx="2263336" cy="1686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1656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A46B2EAD-9799-91CF-B94D-AF713042B47C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5" name="Graphic 34" descr="Maag met effen opvulling">
            <a:extLst>
              <a:ext uri="{FF2B5EF4-FFF2-40B4-BE49-F238E27FC236}">
                <a16:creationId xmlns:a16="http://schemas.microsoft.com/office/drawing/2014/main" id="{E4E8C0ED-F331-03FB-4AFC-486E46A366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39BBC473-5005-907B-F29B-FF737B23128E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9E1703C0-B88D-052E-57E3-7448B4A4A5E8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06E46891-7014-7D2B-1622-F5B2AB8FC4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453B9A9C-49E8-5750-75DC-16BB7B844B41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D6C12E7F-78BD-1E9F-E815-95E8FC52F4F1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AEC7D4D1-7050-1CB4-DB81-F6B58B0E92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8EBB1F5C-D2CF-D386-19F1-45222798AF6B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1CAF9808-5A02-F952-8CEF-4D5933B0CF6F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8106240B-5D3D-A739-76CA-C78072AA36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7F651876-B723-0D95-36BC-4729E707E6CA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523B0216-2164-7415-85B2-5EBF68E6E738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F371CF01-C0EF-2FC7-F10C-A9B52FB795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B4F936E0-337A-1DF6-7241-7DAF7AEF503A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B4BC21F3-8979-B289-59F5-318EC979DFA9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69B15355-8073-128B-B559-CDE70B63E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61F59705-A137-310C-DD99-6D054025F595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E721EA63-D51E-90A7-5932-C4DCCBCCA59D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47FA038D-D920-6C96-D552-D16441BD5A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46D4B555-1F5D-04E2-0653-AF100D6A81D3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D34FC136-69BC-AC67-0043-1224AF322939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2158AF12-ACBB-A2CD-5DD3-1641505A2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BD52809E-1617-D6E3-3F4F-30322AE9826C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3974931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325DD96C-24A3-72DF-0E77-A8AC4D7F4F2C}"/>
              </a:ext>
            </a:extLst>
          </p:cNvPr>
          <p:cNvSpPr/>
          <p:nvPr/>
        </p:nvSpPr>
        <p:spPr>
          <a:xfrm>
            <a:off x="3499472" y="255613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0" name="Rechthoek: afgeronde hoeken 29">
            <a:extLst>
              <a:ext uri="{FF2B5EF4-FFF2-40B4-BE49-F238E27FC236}">
                <a16:creationId xmlns:a16="http://schemas.microsoft.com/office/drawing/2014/main" id="{722A1FD5-C656-72C6-C14E-F401D6BB34AE}"/>
              </a:ext>
            </a:extLst>
          </p:cNvPr>
          <p:cNvSpPr/>
          <p:nvPr/>
        </p:nvSpPr>
        <p:spPr>
          <a:xfrm>
            <a:off x="134955" y="2570120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4CFA84FB-77A8-FA11-653E-FE16FD0B40DB}"/>
              </a:ext>
            </a:extLst>
          </p:cNvPr>
          <p:cNvSpPr/>
          <p:nvPr/>
        </p:nvSpPr>
        <p:spPr>
          <a:xfrm>
            <a:off x="3491259" y="5007392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98490F84-097A-635A-F106-1BA659456920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8AD14F5D-5FAA-83CA-A967-E920AE2099CE}"/>
              </a:ext>
            </a:extLst>
          </p:cNvPr>
          <p:cNvSpPr/>
          <p:nvPr/>
        </p:nvSpPr>
        <p:spPr>
          <a:xfrm>
            <a:off x="3499472" y="74446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8" name="Rechthoek: afgeronde hoeken 37">
            <a:extLst>
              <a:ext uri="{FF2B5EF4-FFF2-40B4-BE49-F238E27FC236}">
                <a16:creationId xmlns:a16="http://schemas.microsoft.com/office/drawing/2014/main" id="{4EEC3824-17BE-8B0A-3748-37BCEED1236A}"/>
              </a:ext>
            </a:extLst>
          </p:cNvPr>
          <p:cNvSpPr/>
          <p:nvPr/>
        </p:nvSpPr>
        <p:spPr>
          <a:xfrm>
            <a:off x="134955" y="745864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F4DCF91B-654E-7A94-F01A-4E44213224B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597613" y="459308"/>
            <a:ext cx="2263336" cy="1735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134D1D24-5A5D-43ED-E7CC-DDE5EF04864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3872546" y="496487"/>
            <a:ext cx="2263336" cy="1686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47A8063-1779-D882-D583-88D3BBF8B31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597613" y="2832236"/>
            <a:ext cx="2263336" cy="1735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F9D60E0-1D50-8278-C286-744E1773203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3872546" y="2869415"/>
            <a:ext cx="2263336" cy="1686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663CFF7D-0916-8D7F-7B1F-1ED6754F2FE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597613" y="5310333"/>
            <a:ext cx="2263336" cy="1735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6DE696F9-0888-B9F2-5295-FEA541E35D6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3872546" y="5347512"/>
            <a:ext cx="2263336" cy="1686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EAC09BF0-45B0-F9B1-E0CD-C0DB616A390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597613" y="7772786"/>
            <a:ext cx="2263336" cy="1735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29C700B3-267D-5BBF-D99E-886045D7F2F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3872546" y="7809965"/>
            <a:ext cx="2263336" cy="1686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1865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8852938B-7FFA-313D-97BB-F580554BEBD7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5" name="Graphic 34" descr="Maag met effen opvulling">
            <a:extLst>
              <a:ext uri="{FF2B5EF4-FFF2-40B4-BE49-F238E27FC236}">
                <a16:creationId xmlns:a16="http://schemas.microsoft.com/office/drawing/2014/main" id="{61FA758E-5D38-D97B-667F-1425E150C2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73631DD1-16B1-9D09-9DDC-93649AC27170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7AC7C481-80A9-5A35-7545-986141BF783C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61646156-56EC-A635-23B3-E746DA175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FE401864-2DB6-7F3A-9FAE-8B72221F5F9E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D0B11D1B-482C-D08C-06CC-FA7E383B7B8B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2F6DFBA5-D251-C3F6-4031-3B00A503F1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F0696BD5-9AB2-7AAE-9D26-CAA3D023E70C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1A4BC723-4CA6-0B6C-FC19-62679C579F12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82DDA349-224C-B205-2F25-314E1B847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B6875DC0-C33B-EF8A-1B9C-F7B78058D207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CAE15A1F-B504-21FE-2889-86183FE0D56C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912CCCDD-D026-1E57-3350-705D9774B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8861F32F-B810-847D-F4BC-C2AFBE548D24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BD53463E-7691-8F44-7A47-D587F967E325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BF625AC2-2127-7E93-FD07-E5105336A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A3991309-AA3B-FD51-F2F0-DFBD7AA21992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58340CA8-46AB-9815-3371-831D7F336484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FCF4EC40-CE11-036C-018A-645D4D7EA8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1E285597-01B5-491C-4E34-457DEBB962FC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F0BAFDFB-3807-E1B2-F7E4-EEB679567388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0C509B50-CEB0-CBD9-280C-1CF5395794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3434FCA3-004B-923C-2F3F-98E706893515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2886767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8759" y="143801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88410DC6-AC36-9E17-8615-75AF0F87D8E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39194" y="-194135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E524107-8468-E1BD-4DDA-451AD0A3E45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02358" y="-20684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5BAE4A04-C213-39DE-CB75-CBA9C363385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50668" y="2196437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47039A3-EBDF-32BE-89B1-9A57326B7F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02359" y="220315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0120EBE-CDFB-7B6B-19AE-D5BC2E17212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39194" y="466719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1951213-B5B3-6B2A-FB3E-457D60656DE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15715" y="466719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EEDDFFD-CF12-540D-770F-1F9C636EAEB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39193" y="7082207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9DE89F68-D3A4-6285-DBDC-3C1B9BC9C49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02359" y="7094918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415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9D35E6F1-F1A3-8C8D-B134-CA7847F80486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Graphic 2" descr="Maag met effen opvulling">
            <a:extLst>
              <a:ext uri="{FF2B5EF4-FFF2-40B4-BE49-F238E27FC236}">
                <a16:creationId xmlns:a16="http://schemas.microsoft.com/office/drawing/2014/main" id="{53D49C57-2160-97F4-CD48-995F5D03DE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5DA1B93A-8512-FED5-DF6E-EF167189EA3B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7B63BB99-C5C0-164C-DC09-EAC836541274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B4BAC40F-56DA-5630-AA22-2648C7F368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458F6A2E-6E6B-7616-7B7E-E2D7BF6FF8DE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634A6F51-1C90-4572-C306-36320C7FB765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741F36A7-0C62-95B0-59DB-E5D6B97433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75DFA0E9-8017-1451-FF77-D894A50D1EAD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3C868260-AF38-E9EC-E0B5-2405837C8AA8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0B8C5BB4-7195-AB6C-3CB1-D6BF2C4C77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7EC3646C-3B7A-881C-6C0C-259AEB3CB366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83195848-ABD7-7747-1303-9F22E684BEE6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486E77D1-3C77-93BB-28AB-2CE1A2A7F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20749759-59A3-2ADA-7DED-8AE8C91C667C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D92F9540-3A68-29DC-C37D-82F7B97B539E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1944F73B-43F2-F81E-BC4F-5C408F1500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CA81512F-20C8-276B-00B9-F8BB81680FEE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0292ED20-7E73-94B8-F302-5E44076FC726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1FC16B14-4767-02D1-9543-0D77039DF5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0261104B-4D54-6BE5-8E4A-C6E8A2DED9BC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6EEC8949-DEEE-921A-B1A5-4C8632BE81BA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ACB51FC1-5EAC-2D78-B86B-391EB93E9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6202B5F3-4D0C-82C7-DC71-B341EEC6BC8E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2767419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8759" y="143801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88410DC6-AC36-9E17-8615-75AF0F87D8E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39194" y="-194135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E524107-8468-E1BD-4DDA-451AD0A3E45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02358" y="-20684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5BAE4A04-C213-39DE-CB75-CBA9C363385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50668" y="2196437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47039A3-EBDF-32BE-89B1-9A57326B7F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02359" y="220315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0120EBE-CDFB-7B6B-19AE-D5BC2E17212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39194" y="466719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1951213-B5B3-6B2A-FB3E-457D60656DE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15715" y="466719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EEDDFFD-CF12-540D-770F-1F9C636EAEB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39193" y="7082207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9DE89F68-D3A4-6285-DBDC-3C1B9BC9C49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02359" y="7094918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2336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568E9E92-B22A-875F-B380-992711D8E74B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Graphic 2" descr="Maag met effen opvulling">
            <a:extLst>
              <a:ext uri="{FF2B5EF4-FFF2-40B4-BE49-F238E27FC236}">
                <a16:creationId xmlns:a16="http://schemas.microsoft.com/office/drawing/2014/main" id="{D6B475AF-5959-4766-D34F-95DC67116F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9F994766-B5BA-8F39-6EA5-9D5CA699C047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0BCD7457-9B1B-FE22-FE69-CDD687D3D57E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106D01AC-941C-27CA-04ED-60E47293D6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768A0D9B-7DD2-2CE5-5300-72584612629E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886F6CC5-36EB-6965-65F2-AE1C04424F19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5E83F626-7DC7-ED93-733D-4C2387CFE7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272F99D4-7F9D-9C7E-3D24-E29318817CAB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B21E4FEC-5ECB-E2F0-55E9-D429851D1759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71397AC8-DFF9-4763-560F-7C891A4ED9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B033632D-4043-DF64-220E-E15108CF15ED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BBD99033-F11D-E198-691A-5CDE92293F79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579A6958-49C3-E2FB-2738-5FEC64B968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D8981962-E569-88DB-A8E7-77CF5782BEEE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23C476CC-3809-0A1D-99D4-70A36A8B1A53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E216B4CE-9F80-803C-1982-9ACBDE2826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9937572E-54B8-F23F-46DA-D422372E8C27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D3E80092-D838-F326-CC47-782030334EDB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2971DCA4-4FFD-CB11-54C7-5B0F331D3F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205F6668-C4F7-4134-02E0-7649FA28CF3F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287D2D1F-9ECE-3975-AF9C-6A82A9E0D6BB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76C4E170-6C2B-BD4C-0B2E-1A97DA0390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FCB4C4B0-E624-E10A-5F4E-C8E019D49612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3986471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6" name="Afbeelding 15" descr="Human digestive system Royalty Free Vector Image">
            <a:extLst>
              <a:ext uri="{FF2B5EF4-FFF2-40B4-BE49-F238E27FC236}">
                <a16:creationId xmlns:a16="http://schemas.microsoft.com/office/drawing/2014/main" id="{DB908E10-ABA8-5235-0514-3768C776CD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0" y="-33077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45A8A8E-07C9-AA52-9600-9926C7CE4CAE}"/>
              </a:ext>
            </a:extLst>
          </p:cNvPr>
          <p:cNvSpPr txBox="1"/>
          <p:nvPr/>
        </p:nvSpPr>
        <p:spPr>
          <a:xfrm rot="5400000">
            <a:off x="691334" y="468911"/>
            <a:ext cx="2155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het water uit de voedselbrij haalt. 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7FABD913-1382-7017-BB2E-B19E26C82416}"/>
              </a:ext>
            </a:extLst>
          </p:cNvPr>
          <p:cNvSpPr/>
          <p:nvPr/>
        </p:nvSpPr>
        <p:spPr>
          <a:xfrm>
            <a:off x="3491258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0" name="Afbeelding 19" descr="Human digestive system Royalty Free Vector Image">
            <a:extLst>
              <a:ext uri="{FF2B5EF4-FFF2-40B4-BE49-F238E27FC236}">
                <a16:creationId xmlns:a16="http://schemas.microsoft.com/office/drawing/2014/main" id="{F4074944-61EB-2869-F4D6-C39AF56EF3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6" y="-33077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72890F8D-1905-8631-DCFB-9411F9C7D092}"/>
              </a:ext>
            </a:extLst>
          </p:cNvPr>
          <p:cNvSpPr txBox="1"/>
          <p:nvPr/>
        </p:nvSpPr>
        <p:spPr>
          <a:xfrm rot="5400000">
            <a:off x="4055850" y="345800"/>
            <a:ext cx="2155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het vertering sap maakt dat het vet emulgeert.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E6A94D50-C470-DB35-AFFF-E03B9A01CDA4}"/>
              </a:ext>
            </a:extLst>
          </p:cNvPr>
          <p:cNvSpPr/>
          <p:nvPr/>
        </p:nvSpPr>
        <p:spPr>
          <a:xfrm>
            <a:off x="126743" y="25841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3" name="Afbeelding 22" descr="Human digestive system Royalty Free Vector Image">
            <a:extLst>
              <a:ext uri="{FF2B5EF4-FFF2-40B4-BE49-F238E27FC236}">
                <a16:creationId xmlns:a16="http://schemas.microsoft.com/office/drawing/2014/main" id="{4B78E245-3C55-BB1F-0200-1435FB5DDA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1" y="2120490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2A201CC3-1BB2-09EA-B4E9-D0C74B22D19D}"/>
              </a:ext>
            </a:extLst>
          </p:cNvPr>
          <p:cNvSpPr txBox="1"/>
          <p:nvPr/>
        </p:nvSpPr>
        <p:spPr>
          <a:xfrm rot="5400000">
            <a:off x="691335" y="2920178"/>
            <a:ext cx="2155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de voedingsstoffen uit de voedselbrij haalt.</a:t>
            </a:r>
          </a:p>
        </p:txBody>
      </p:sp>
      <p:sp>
        <p:nvSpPr>
          <p:cNvPr id="25" name="Rechthoek: afgeronde hoeken 24">
            <a:extLst>
              <a:ext uri="{FF2B5EF4-FFF2-40B4-BE49-F238E27FC236}">
                <a16:creationId xmlns:a16="http://schemas.microsoft.com/office/drawing/2014/main" id="{1FE9B262-2F6F-D02E-41D8-9C9EEDEBFF71}"/>
              </a:ext>
            </a:extLst>
          </p:cNvPr>
          <p:cNvSpPr/>
          <p:nvPr/>
        </p:nvSpPr>
        <p:spPr>
          <a:xfrm>
            <a:off x="3491259" y="25841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6" name="Afbeelding 25" descr="Human digestive system Royalty Free Vector Image">
            <a:extLst>
              <a:ext uri="{FF2B5EF4-FFF2-40B4-BE49-F238E27FC236}">
                <a16:creationId xmlns:a16="http://schemas.microsoft.com/office/drawing/2014/main" id="{552B5D9C-804E-F3DF-D473-5133E2A743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7" y="2120490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0ED004BF-B887-34B9-9C4E-31C948303F0E}"/>
              </a:ext>
            </a:extLst>
          </p:cNvPr>
          <p:cNvSpPr txBox="1"/>
          <p:nvPr/>
        </p:nvSpPr>
        <p:spPr>
          <a:xfrm rot="5400000">
            <a:off x="4055851" y="2797067"/>
            <a:ext cx="2155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tenminste twee organen bezet die verteringssappen maken. 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8" name="Rechthoek: afgeronde hoeken 27">
            <a:extLst>
              <a:ext uri="{FF2B5EF4-FFF2-40B4-BE49-F238E27FC236}">
                <a16:creationId xmlns:a16="http://schemas.microsoft.com/office/drawing/2014/main" id="{F63326B5-02D0-BBBD-70C0-C7D6897C35E8}"/>
              </a:ext>
            </a:extLst>
          </p:cNvPr>
          <p:cNvSpPr/>
          <p:nvPr/>
        </p:nvSpPr>
        <p:spPr>
          <a:xfrm>
            <a:off x="126742" y="5035382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9" name="Afbeelding 28" descr="Human digestive system Royalty Free Vector Image">
            <a:extLst>
              <a:ext uri="{FF2B5EF4-FFF2-40B4-BE49-F238E27FC236}">
                <a16:creationId xmlns:a16="http://schemas.microsoft.com/office/drawing/2014/main" id="{BE9CFF0A-DA34-2D11-9BAD-8D92CB9E8E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0" y="457175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2F26B046-7F7F-9B8D-9019-1E5CEE9DE071}"/>
              </a:ext>
            </a:extLst>
          </p:cNvPr>
          <p:cNvSpPr txBox="1"/>
          <p:nvPr/>
        </p:nvSpPr>
        <p:spPr>
          <a:xfrm rot="5400000">
            <a:off x="691334" y="5248334"/>
            <a:ext cx="2155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tenminste drie organen bezet die een peristaltische beweging hebben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EC3D3F10-226D-0623-E971-B6E322A47F71}"/>
              </a:ext>
            </a:extLst>
          </p:cNvPr>
          <p:cNvSpPr/>
          <p:nvPr/>
        </p:nvSpPr>
        <p:spPr>
          <a:xfrm>
            <a:off x="3491258" y="5035382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2" name="Afbeelding 31" descr="Human digestive system Royalty Free Vector Image">
            <a:extLst>
              <a:ext uri="{FF2B5EF4-FFF2-40B4-BE49-F238E27FC236}">
                <a16:creationId xmlns:a16="http://schemas.microsoft.com/office/drawing/2014/main" id="{F3862E10-B90F-2C69-90DE-09D6B32640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6" y="457175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" name="Tekstvak 32">
            <a:extLst>
              <a:ext uri="{FF2B5EF4-FFF2-40B4-BE49-F238E27FC236}">
                <a16:creationId xmlns:a16="http://schemas.microsoft.com/office/drawing/2014/main" id="{565F3DA7-03D9-C49D-AB6C-E578F04CEE93}"/>
              </a:ext>
            </a:extLst>
          </p:cNvPr>
          <p:cNvSpPr txBox="1"/>
          <p:nvPr/>
        </p:nvSpPr>
        <p:spPr>
          <a:xfrm rot="5400000">
            <a:off x="4055850" y="5248334"/>
            <a:ext cx="2155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met de meeste darmplooien.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8EF866ED-5FB5-5E0B-2601-3B0049BB8BC8}"/>
              </a:ext>
            </a:extLst>
          </p:cNvPr>
          <p:cNvSpPr/>
          <p:nvPr/>
        </p:nvSpPr>
        <p:spPr>
          <a:xfrm>
            <a:off x="126743" y="7486649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5" name="Afbeelding 34" descr="Human digestive system Royalty Free Vector Image">
            <a:extLst>
              <a:ext uri="{FF2B5EF4-FFF2-40B4-BE49-F238E27FC236}">
                <a16:creationId xmlns:a16="http://schemas.microsoft.com/office/drawing/2014/main" id="{462A4EC9-9318-21E1-E594-FB5A1F86F0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1" y="7023024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90B7D66D-BB44-4A9A-594C-518245B7F545}"/>
              </a:ext>
            </a:extLst>
          </p:cNvPr>
          <p:cNvSpPr txBox="1"/>
          <p:nvPr/>
        </p:nvSpPr>
        <p:spPr>
          <a:xfrm rot="5400000">
            <a:off x="691335" y="7576491"/>
            <a:ext cx="21553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het verteerde voedsel bewaard tot het 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het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lichaam uit gaat. 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EB8A14DD-5958-90F6-374E-88E466F1E938}"/>
              </a:ext>
            </a:extLst>
          </p:cNvPr>
          <p:cNvSpPr/>
          <p:nvPr/>
        </p:nvSpPr>
        <p:spPr>
          <a:xfrm>
            <a:off x="3491259" y="7486649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Afbeelding 37" descr="Human digestive system Royalty Free Vector Image">
            <a:extLst>
              <a:ext uri="{FF2B5EF4-FFF2-40B4-BE49-F238E27FC236}">
                <a16:creationId xmlns:a16="http://schemas.microsoft.com/office/drawing/2014/main" id="{82C07921-F94B-96D1-AEDE-A71866DE5C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7" y="7023024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2578EC0D-D9F1-F88B-1E5E-1D4C7D9695E3}"/>
              </a:ext>
            </a:extLst>
          </p:cNvPr>
          <p:cNvSpPr txBox="1"/>
          <p:nvPr/>
        </p:nvSpPr>
        <p:spPr>
          <a:xfrm rot="5400000">
            <a:off x="4055851" y="7699601"/>
            <a:ext cx="2155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het voedsel naar de maag brengt. 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504293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8759" y="143801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88410DC6-AC36-9E17-8615-75AF0F87D8E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39194" y="-194135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E524107-8468-E1BD-4DDA-451AD0A3E45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02358" y="-20684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5BAE4A04-C213-39DE-CB75-CBA9C363385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50668" y="2196437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47039A3-EBDF-32BE-89B1-9A57326B7F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02359" y="220315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0120EBE-CDFB-7B6B-19AE-D5BC2E17212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39194" y="466719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1951213-B5B3-6B2A-FB3E-457D60656DE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15715" y="4667196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EEDDFFD-CF12-540D-770F-1F9C636EAEB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39193" y="7082207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9DE89F68-D3A4-6285-DBDC-3C1B9BC9C49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4002359" y="7094918"/>
            <a:ext cx="2206088" cy="3017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09939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568E9E92-B22A-875F-B380-992711D8E74B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Graphic 2" descr="Maag met effen opvulling">
            <a:extLst>
              <a:ext uri="{FF2B5EF4-FFF2-40B4-BE49-F238E27FC236}">
                <a16:creationId xmlns:a16="http://schemas.microsoft.com/office/drawing/2014/main" id="{D6B475AF-5959-4766-D34F-95DC67116F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9F994766-B5BA-8F39-6EA5-9D5CA699C047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0BCD7457-9B1B-FE22-FE69-CDD687D3D57E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106D01AC-941C-27CA-04ED-60E47293D6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768A0D9B-7DD2-2CE5-5300-72584612629E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886F6CC5-36EB-6965-65F2-AE1C04424F19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5E83F626-7DC7-ED93-733D-4C2387CFE7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272F99D4-7F9D-9C7E-3D24-E29318817CAB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B21E4FEC-5ECB-E2F0-55E9-D429851D1759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71397AC8-DFF9-4763-560F-7C891A4ED9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B033632D-4043-DF64-220E-E15108CF15ED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BBD99033-F11D-E198-691A-5CDE92293F79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579A6958-49C3-E2FB-2738-5FEC64B968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D8981962-E569-88DB-A8E7-77CF5782BEEE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23C476CC-3809-0A1D-99D4-70A36A8B1A53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E216B4CE-9F80-803C-1982-9ACBDE2826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9937572E-54B8-F23F-46DA-D422372E8C27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D3E80092-D838-F326-CC47-782030334EDB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2971DCA4-4FFD-CB11-54C7-5B0F331D3F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205F6668-C4F7-4134-02E0-7649FA28CF3F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287D2D1F-9ECE-3975-AF9C-6A82A9E0D6BB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76C4E170-6C2B-BD4C-0B2E-1A97DA0390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FCB4C4B0-E624-E10A-5F4E-C8E019D49612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560622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EA3EDBA4-FAAB-2F4E-D1EE-BEDAFD715A7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95752" y="-204010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52D71C4-3D3C-9DE8-B60D-9CC126F721B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06541" y="-204010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81950EFB-36F9-D078-6A89-7B199B8EE96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95027" y="2256074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645BE02-C7EA-3444-7D9E-16939680ECD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76882" y="2267027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78CB1B41-216D-8A06-974C-17844D52519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701999" y="4700337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FDF8988-64B7-169F-3E8A-153DABCD6C6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76882" y="4714012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11D7A12-C536-6CEE-DAFF-979AC7E5A13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95027" y="7144600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274A3286-7064-4E53-4C1C-B8E93A8BC32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59544" y="7144600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3070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FB673CF7-EEC3-0149-A84D-BCA24566D38A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Graphic 2" descr="Maag met effen opvulling">
            <a:extLst>
              <a:ext uri="{FF2B5EF4-FFF2-40B4-BE49-F238E27FC236}">
                <a16:creationId xmlns:a16="http://schemas.microsoft.com/office/drawing/2014/main" id="{A0387A61-F890-DD6D-B285-D5B0818651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52665411-F6C1-F4ED-E35D-62ACE059386D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0BDE0B16-07CD-B401-1326-0626E15CF612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FC70375B-B958-1B77-E0A7-3F5030CE00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073D89A9-E73E-9D33-A2D7-F28AFA6E197A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219D6E6E-4557-DC7D-A957-E8C03E4BE519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0826A930-8F73-4186-ED51-3EA2050EF3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F4CF53A5-8DC6-D013-1BFE-405AA3577F61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51957342-F274-BA07-3D82-3D9BDA988108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651E0C5F-137E-6A70-796B-DA0BA46494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07B82DCE-F3A0-C653-B0E4-E6AF92F64C6A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E0828F62-4D8D-FBA8-9B09-D510DF6590F2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CFFF438E-9C92-48B8-CAA7-86AD6FF69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B496B165-27CB-78F2-7B6C-094499F0F581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2D45AE67-BBBA-C58E-850D-435C42357EC3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AEBDBF50-4988-787B-4926-51F34FCC48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296878B3-040B-E45F-E784-E5BEA02D89FF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846778B7-6B71-1C9F-FE64-3C3309D5FB62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E8A97135-3788-F39D-09E6-11C8DEFD57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8E032DE0-517E-8E92-A6A0-906B5DBD2687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114557DE-865D-5433-FEC4-B798B82BE586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85298BCD-C119-933E-5654-0C69F9C67F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C8F99303-C90F-CB1D-582B-3DD07A1539D1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3805483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EA3EDBA4-FAAB-2F4E-D1EE-BEDAFD715A7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95752" y="-204010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52D71C4-3D3C-9DE8-B60D-9CC126F721B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06541" y="-204010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81950EFB-36F9-D078-6A89-7B199B8EE96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95027" y="2256074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645BE02-C7EA-3444-7D9E-16939680ECD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76882" y="2267027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78CB1B41-216D-8A06-974C-17844D52519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701999" y="4700337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FDF8988-64B7-169F-3E8A-153DABCD6C6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76882" y="4714012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11D7A12-C536-6CEE-DAFF-979AC7E5A13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95027" y="7144600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274A3286-7064-4E53-4C1C-B8E93A8BC32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59544" y="7144600"/>
            <a:ext cx="2103428" cy="298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6546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98553805-B19E-338B-5C3E-3FA2AFBA57A9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Graphic 2" descr="Maag met effen opvulling">
            <a:extLst>
              <a:ext uri="{FF2B5EF4-FFF2-40B4-BE49-F238E27FC236}">
                <a16:creationId xmlns:a16="http://schemas.microsoft.com/office/drawing/2014/main" id="{51B2B6CE-9F44-FD18-2EFA-9104FFD703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D19A5E9C-2813-15E3-BF01-9DD011CFA3CA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B079D1E2-206F-EC97-E96D-8490EE338036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7470E8F6-FA49-1D31-0CF9-76EEE1A463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4110184B-BA60-5D53-E02C-2F2D683811F3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BED4ED14-2975-B17C-DDF7-D0BFD29A94CF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4E11F714-ABC7-5D92-24DF-5DBE80AF81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DA42E6C9-AA13-5A11-9CDA-B9D56F294FB4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2D21617D-0216-C4AA-ADF6-F76CED972881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4B86AC8A-7C3F-11EB-BAB2-B6956BB04F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BC8A2FF2-DDE2-AC5B-FEC8-6DF96BF678FA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D176FFB6-E6F4-C6B9-D53B-754A70888FDB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BE5A371C-18F2-5526-4428-9292B7A46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B2B5C7FF-0AE7-D663-714D-8A668A84B966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C48A0097-F65C-48AF-1D96-C3268FBA8DC8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8CA794DD-773C-5C3A-BA7E-1E7E00753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99BCE808-130D-0650-5D97-DFB7BA4267F4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B66F71EA-B4BC-A6C8-70E9-07AC117FE966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D859761C-A1B4-DA44-6BC2-BABABCB08C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E9D63AB8-A041-6243-CA58-7959EB5C09E1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256FDB97-30F3-6CF9-3BD9-5CD10A8C3ADA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1EB89E53-5AD5-DFA6-D649-A572A1770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DB632EC6-460C-520A-E8C9-516EAD199997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17190717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8" y="136070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3019C705-8081-E0D4-47FA-F4DDC3A617C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78341" y="-222134"/>
            <a:ext cx="2179930" cy="3081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42A17264-C28F-FBFD-12CD-6A992587BAD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35235" y="-233565"/>
            <a:ext cx="2179930" cy="3081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Rechthoek: afgeronde hoeken 38">
            <a:extLst>
              <a:ext uri="{FF2B5EF4-FFF2-40B4-BE49-F238E27FC236}">
                <a16:creationId xmlns:a16="http://schemas.microsoft.com/office/drawing/2014/main" id="{E23C0CCE-5361-C8D5-25E0-BCD8C2C71E11}"/>
              </a:ext>
            </a:extLst>
          </p:cNvPr>
          <p:cNvSpPr/>
          <p:nvPr/>
        </p:nvSpPr>
        <p:spPr>
          <a:xfrm>
            <a:off x="3491258" y="2587229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7771CEDE-5122-F4DC-215F-8F0AEDD5B90B}"/>
              </a:ext>
            </a:extLst>
          </p:cNvPr>
          <p:cNvSpPr/>
          <p:nvPr/>
        </p:nvSpPr>
        <p:spPr>
          <a:xfrm>
            <a:off x="126742" y="258400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Afbeelding 40">
            <a:extLst>
              <a:ext uri="{FF2B5EF4-FFF2-40B4-BE49-F238E27FC236}">
                <a16:creationId xmlns:a16="http://schemas.microsoft.com/office/drawing/2014/main" id="{34B7DE80-BFCF-4151-6CA3-FC3994B9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78341" y="2229025"/>
            <a:ext cx="2179930" cy="3081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" name="Afbeelding 41">
            <a:extLst>
              <a:ext uri="{FF2B5EF4-FFF2-40B4-BE49-F238E27FC236}">
                <a16:creationId xmlns:a16="http://schemas.microsoft.com/office/drawing/2014/main" id="{87B96FC3-2DD3-CE8F-07FD-872DBDF575E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35235" y="2217594"/>
            <a:ext cx="2179930" cy="3081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42A1F990-0D40-46D5-6590-72D62D9255B2}"/>
              </a:ext>
            </a:extLst>
          </p:cNvPr>
          <p:cNvSpPr/>
          <p:nvPr/>
        </p:nvSpPr>
        <p:spPr>
          <a:xfrm>
            <a:off x="3491258" y="503838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612C5E01-6922-EDE2-B86A-BB9CD7CF057B}"/>
              </a:ext>
            </a:extLst>
          </p:cNvPr>
          <p:cNvSpPr/>
          <p:nvPr/>
        </p:nvSpPr>
        <p:spPr>
          <a:xfrm>
            <a:off x="126742" y="50351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5" name="Afbeelding 44">
            <a:extLst>
              <a:ext uri="{FF2B5EF4-FFF2-40B4-BE49-F238E27FC236}">
                <a16:creationId xmlns:a16="http://schemas.microsoft.com/office/drawing/2014/main" id="{6A2ED917-A228-82D5-C3A0-259A530B08D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78341" y="4680184"/>
            <a:ext cx="2179930" cy="3081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Afbeelding 45">
            <a:extLst>
              <a:ext uri="{FF2B5EF4-FFF2-40B4-BE49-F238E27FC236}">
                <a16:creationId xmlns:a16="http://schemas.microsoft.com/office/drawing/2014/main" id="{B936888B-4B02-485E-C59A-C1C196652A2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35235" y="4668753"/>
            <a:ext cx="2179930" cy="3081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7" name="Rechthoek: afgeronde hoeken 46">
            <a:extLst>
              <a:ext uri="{FF2B5EF4-FFF2-40B4-BE49-F238E27FC236}">
                <a16:creationId xmlns:a16="http://schemas.microsoft.com/office/drawing/2014/main" id="{83F62848-A5F8-7BBF-BB23-43AE8171F41A}"/>
              </a:ext>
            </a:extLst>
          </p:cNvPr>
          <p:cNvSpPr/>
          <p:nvPr/>
        </p:nvSpPr>
        <p:spPr>
          <a:xfrm>
            <a:off x="3491258" y="748954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8" name="Rechthoek: afgeronde hoeken 47">
            <a:extLst>
              <a:ext uri="{FF2B5EF4-FFF2-40B4-BE49-F238E27FC236}">
                <a16:creationId xmlns:a16="http://schemas.microsoft.com/office/drawing/2014/main" id="{201D9A15-EA7A-21B8-CAE8-1D5AA9E72C50}"/>
              </a:ext>
            </a:extLst>
          </p:cNvPr>
          <p:cNvSpPr/>
          <p:nvPr/>
        </p:nvSpPr>
        <p:spPr>
          <a:xfrm>
            <a:off x="126742" y="7486325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9" name="Afbeelding 48">
            <a:extLst>
              <a:ext uri="{FF2B5EF4-FFF2-40B4-BE49-F238E27FC236}">
                <a16:creationId xmlns:a16="http://schemas.microsoft.com/office/drawing/2014/main" id="{18E0D597-F20B-CE4E-4530-17B2493171A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678341" y="7131343"/>
            <a:ext cx="2179930" cy="3081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" name="Afbeelding 49">
            <a:extLst>
              <a:ext uri="{FF2B5EF4-FFF2-40B4-BE49-F238E27FC236}">
                <a16:creationId xmlns:a16="http://schemas.microsoft.com/office/drawing/2014/main" id="{691B674A-1E73-0178-77A9-8E0FBCBF37E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035235" y="7119912"/>
            <a:ext cx="2179930" cy="3081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30740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8DC998AE-93C3-1DD9-2399-6E2B5E8D3225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Graphic 2" descr="Maag met effen opvulling">
            <a:extLst>
              <a:ext uri="{FF2B5EF4-FFF2-40B4-BE49-F238E27FC236}">
                <a16:creationId xmlns:a16="http://schemas.microsoft.com/office/drawing/2014/main" id="{E02B81C8-DEC3-F72A-0769-83B225742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4829BDB2-DE1F-5853-B32D-4BAA1C1B59C5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D0D2A6E9-035C-B3BE-3049-5C7442223B90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61CB51A8-640F-7250-A0F3-AE988FAA1E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065AEA2A-F88D-D56D-D906-F1073C3036F6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B9193FBC-C83D-0757-E02E-9B4971359003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37B43186-54B0-DB6F-9AB2-88CCEE0F6B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4C3D26B5-DAB3-21CB-B320-ABACEA689A04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8BC4E036-1D3E-2A57-C4C9-8B2C698D85CF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E9DA75D5-52BF-A6D6-388F-E75DB730EF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3A4F5F20-6675-7F8E-3448-60E781853C21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DD9EF54F-19ED-4B37-FBA0-8626322F4D7D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D2A820D2-0935-12DA-C1B7-7B3AC68AF0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B9F36DA0-0542-6495-84CF-5A668640660F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E2A5179C-3F38-A5B4-60D7-2463117B8188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F35A9055-A0EF-005C-EFDE-46E9A620B5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0B8EE704-A209-2FCA-9F21-688747F39DFC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74EDBE3D-8169-39BD-39F3-E4F1D7806B39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8DC84B82-0C61-23A8-8735-A8DEE49C42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89DF8010-BC45-74DF-B0BF-EDED662E27F6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BBF165CC-3050-5FD0-9E5B-1B4BCBB5DEF8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3C31C7E0-2C3B-EA77-C4A1-6B8BD5718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CCAF025E-8996-C438-9747-38F1C4F6269E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3176140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3C2E094F-0FAC-6850-4909-A855981FD40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18099" y="55523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4A7F631A-188F-69D5-ED3D-B61D64BD21B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0138" y="91907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325DD96C-24A3-72DF-0E77-A8AC4D7F4F2C}"/>
              </a:ext>
            </a:extLst>
          </p:cNvPr>
          <p:cNvSpPr/>
          <p:nvPr/>
        </p:nvSpPr>
        <p:spPr>
          <a:xfrm>
            <a:off x="3499472" y="255613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0" name="Rechthoek: afgeronde hoeken 29">
            <a:extLst>
              <a:ext uri="{FF2B5EF4-FFF2-40B4-BE49-F238E27FC236}">
                <a16:creationId xmlns:a16="http://schemas.microsoft.com/office/drawing/2014/main" id="{722A1FD5-C656-72C6-C14E-F401D6BB34AE}"/>
              </a:ext>
            </a:extLst>
          </p:cNvPr>
          <p:cNvSpPr/>
          <p:nvPr/>
        </p:nvSpPr>
        <p:spPr>
          <a:xfrm>
            <a:off x="134955" y="2570120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D382ED89-F4A8-0B44-77C5-96FA4FB7A5D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26312" y="2492795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55E89EF9-AE6F-2500-D1AB-0C673F7CE34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8351" y="2529179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4CFA84FB-77A8-FA11-653E-FE16FD0B40DB}"/>
              </a:ext>
            </a:extLst>
          </p:cNvPr>
          <p:cNvSpPr/>
          <p:nvPr/>
        </p:nvSpPr>
        <p:spPr>
          <a:xfrm>
            <a:off x="3491259" y="5007392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98490F84-097A-635A-F106-1BA659456920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71BC0B2D-8CFC-07F7-91FB-379EE7E37FC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26312" y="4944049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E591819C-EC30-825C-30DC-43622E5B511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0138" y="4980433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8AD14F5D-5FAA-83CA-A967-E920AE2099CE}"/>
              </a:ext>
            </a:extLst>
          </p:cNvPr>
          <p:cNvSpPr/>
          <p:nvPr/>
        </p:nvSpPr>
        <p:spPr>
          <a:xfrm>
            <a:off x="3499472" y="744466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8" name="Rechthoek: afgeronde hoeken 37">
            <a:extLst>
              <a:ext uri="{FF2B5EF4-FFF2-40B4-BE49-F238E27FC236}">
                <a16:creationId xmlns:a16="http://schemas.microsoft.com/office/drawing/2014/main" id="{4EEC3824-17BE-8B0A-3748-37BCEED1236A}"/>
              </a:ext>
            </a:extLst>
          </p:cNvPr>
          <p:cNvSpPr/>
          <p:nvPr/>
        </p:nvSpPr>
        <p:spPr>
          <a:xfrm>
            <a:off x="134955" y="7458646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9" name="Afbeelding 38">
            <a:extLst>
              <a:ext uri="{FF2B5EF4-FFF2-40B4-BE49-F238E27FC236}">
                <a16:creationId xmlns:a16="http://schemas.microsoft.com/office/drawing/2014/main" id="{31B7B901-1B37-3B93-B269-8909C9CC1BB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26312" y="7381321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Afbeelding 39">
            <a:extLst>
              <a:ext uri="{FF2B5EF4-FFF2-40B4-BE49-F238E27FC236}">
                <a16:creationId xmlns:a16="http://schemas.microsoft.com/office/drawing/2014/main" id="{A36BA194-A740-3341-1154-AD13670DD5D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8351" y="7417705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85759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16268CDC-5817-84E4-AF21-01D8687E9067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Graphic 2" descr="Maag met effen opvulling">
            <a:extLst>
              <a:ext uri="{FF2B5EF4-FFF2-40B4-BE49-F238E27FC236}">
                <a16:creationId xmlns:a16="http://schemas.microsoft.com/office/drawing/2014/main" id="{55DA1D2F-B5CB-F1AC-95BF-5C31E442A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54CB1EAA-B44F-B7EC-09E6-6818DCE7372C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CAE6931F-7A39-047F-9851-F43A28DC5E54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5D581978-4E5C-5573-37F0-E4FB38A582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42ABC299-BB7F-1F4B-E448-DAFF194539D7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C0B8A847-4628-2C12-8117-73C017BA4AAB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76FB8A78-6DEA-4B63-3E43-4DC33350BC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D9FB1A8D-5423-EEC8-E28D-2231C052DA90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A48FD204-6679-E37B-A7D3-60E3B4DACCF6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213CD09D-BAF3-1964-48F6-E148E7F135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9C8F9919-E0C5-23FC-5C5A-EBE5B67E6838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13E4FBB0-2445-AF4A-8054-301D6940292A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094B7FBD-3EE7-5186-F9BB-A88978397B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4A8FF948-987A-C1EB-4C42-E6A12F8F105F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2E8828AD-9723-BA3C-F342-C5493793CAFF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27E6087E-3827-EF9C-AFDA-3B019AA67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8D354A10-4861-F5EA-7A42-01C024FCCD58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E681F493-D7F8-0B47-1B79-2250C2390092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A43C8504-A258-E9F2-EDB8-9454D13456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BFA2567B-1B64-175F-5521-19CAF5332A49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FD11AAFE-2339-D673-C0FD-C5D91A713776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CFA63CC9-E837-E7D3-2B99-5C0024EC91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D7CEF780-75A2-9627-BE26-920A13E9F917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4146820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C372FCF8-5610-9691-C9F0-9CD7A3E14809}"/>
              </a:ext>
            </a:extLst>
          </p:cNvPr>
          <p:cNvSpPr/>
          <p:nvPr/>
        </p:nvSpPr>
        <p:spPr>
          <a:xfrm rot="16200000">
            <a:off x="585219" y="2152045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78108ACF-6AC0-1AF2-6EE4-873AEFAB9C2F}"/>
              </a:ext>
            </a:extLst>
          </p:cNvPr>
          <p:cNvSpPr txBox="1"/>
          <p:nvPr/>
        </p:nvSpPr>
        <p:spPr>
          <a:xfrm rot="16200000">
            <a:off x="698095" y="2916332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8D76A304-73B2-50C9-AB7C-F6FE34876D38}"/>
              </a:ext>
            </a:extLst>
          </p:cNvPr>
          <p:cNvSpPr/>
          <p:nvPr/>
        </p:nvSpPr>
        <p:spPr>
          <a:xfrm rot="16200000">
            <a:off x="3959721" y="2152045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8D930C7B-CAE2-AB91-93F2-27FEC64031C1}"/>
              </a:ext>
            </a:extLst>
          </p:cNvPr>
          <p:cNvSpPr txBox="1"/>
          <p:nvPr/>
        </p:nvSpPr>
        <p:spPr>
          <a:xfrm rot="16200000">
            <a:off x="4072597" y="2916332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8BCA25D4-822E-3CEF-1C07-E867D7BF6BB4}"/>
              </a:ext>
            </a:extLst>
          </p:cNvPr>
          <p:cNvSpPr/>
          <p:nvPr/>
        </p:nvSpPr>
        <p:spPr>
          <a:xfrm rot="16200000">
            <a:off x="605372" y="-306977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15A8221-A26F-974F-4713-900878FFDB4D}"/>
              </a:ext>
            </a:extLst>
          </p:cNvPr>
          <p:cNvSpPr txBox="1"/>
          <p:nvPr/>
        </p:nvSpPr>
        <p:spPr>
          <a:xfrm rot="16200000">
            <a:off x="718248" y="457310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359648D8-10D4-C6AA-EEA4-C051A847AD49}"/>
              </a:ext>
            </a:extLst>
          </p:cNvPr>
          <p:cNvSpPr/>
          <p:nvPr/>
        </p:nvSpPr>
        <p:spPr>
          <a:xfrm rot="16200000">
            <a:off x="3979874" y="-306977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11A339B-0143-A678-F448-0D2E49E97A97}"/>
              </a:ext>
            </a:extLst>
          </p:cNvPr>
          <p:cNvSpPr txBox="1"/>
          <p:nvPr/>
        </p:nvSpPr>
        <p:spPr>
          <a:xfrm rot="16200000">
            <a:off x="4092750" y="457310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26" name="Rechthoek: afgeronde hoeken 25">
            <a:extLst>
              <a:ext uri="{FF2B5EF4-FFF2-40B4-BE49-F238E27FC236}">
                <a16:creationId xmlns:a16="http://schemas.microsoft.com/office/drawing/2014/main" id="{10C8D8E1-F146-93DF-46F9-78D2DE751376}"/>
              </a:ext>
            </a:extLst>
          </p:cNvPr>
          <p:cNvSpPr/>
          <p:nvPr/>
        </p:nvSpPr>
        <p:spPr>
          <a:xfrm rot="16200000">
            <a:off x="565066" y="7063366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CC94A1B4-911B-4544-9A2D-82FC65D9482A}"/>
              </a:ext>
            </a:extLst>
          </p:cNvPr>
          <p:cNvSpPr txBox="1"/>
          <p:nvPr/>
        </p:nvSpPr>
        <p:spPr>
          <a:xfrm rot="16200000">
            <a:off x="677942" y="7827653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32" name="Rechthoek: afgeronde hoeken 31">
            <a:extLst>
              <a:ext uri="{FF2B5EF4-FFF2-40B4-BE49-F238E27FC236}">
                <a16:creationId xmlns:a16="http://schemas.microsoft.com/office/drawing/2014/main" id="{56A85BBC-13B8-E786-2979-A223A6ABAAFF}"/>
              </a:ext>
            </a:extLst>
          </p:cNvPr>
          <p:cNvSpPr/>
          <p:nvPr/>
        </p:nvSpPr>
        <p:spPr>
          <a:xfrm rot="16200000">
            <a:off x="3939568" y="7063366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7FF20007-E327-AE7C-CFBF-75EA93A7F094}"/>
              </a:ext>
            </a:extLst>
          </p:cNvPr>
          <p:cNvSpPr txBox="1"/>
          <p:nvPr/>
        </p:nvSpPr>
        <p:spPr>
          <a:xfrm rot="16200000">
            <a:off x="4052444" y="7827653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91F9C53F-C794-FBDE-68BF-61225BBD86A6}"/>
              </a:ext>
            </a:extLst>
          </p:cNvPr>
          <p:cNvSpPr/>
          <p:nvPr/>
        </p:nvSpPr>
        <p:spPr>
          <a:xfrm rot="16200000">
            <a:off x="585219" y="4604344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39464DCD-64A8-7E3C-B850-6F7C56D8FFF0}"/>
              </a:ext>
            </a:extLst>
          </p:cNvPr>
          <p:cNvSpPr txBox="1"/>
          <p:nvPr/>
        </p:nvSpPr>
        <p:spPr>
          <a:xfrm rot="16200000">
            <a:off x="698095" y="5368631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36" name="Rechthoek: afgeronde hoeken 35">
            <a:extLst>
              <a:ext uri="{FF2B5EF4-FFF2-40B4-BE49-F238E27FC236}">
                <a16:creationId xmlns:a16="http://schemas.microsoft.com/office/drawing/2014/main" id="{7A696544-6C36-CF6D-92D7-195BD846B0BD}"/>
              </a:ext>
            </a:extLst>
          </p:cNvPr>
          <p:cNvSpPr/>
          <p:nvPr/>
        </p:nvSpPr>
        <p:spPr>
          <a:xfrm rot="16200000">
            <a:off x="3959721" y="4604344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58155BA4-8D19-E805-ACC5-5E50875EF5F5}"/>
              </a:ext>
            </a:extLst>
          </p:cNvPr>
          <p:cNvSpPr txBox="1"/>
          <p:nvPr/>
        </p:nvSpPr>
        <p:spPr>
          <a:xfrm rot="16200000">
            <a:off x="4072597" y="5368631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</p:spTree>
    <p:extLst>
      <p:ext uri="{BB962C8B-B14F-4D97-AF65-F5344CB8AC3E}">
        <p14:creationId xmlns:p14="http://schemas.microsoft.com/office/powerpoint/2010/main" val="39076847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3C2E094F-0FAC-6850-4909-A855981FD40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18099" y="55523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4A7F631A-188F-69D5-ED3D-B61D64BD21B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0138" y="91907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325DD96C-24A3-72DF-0E77-A8AC4D7F4F2C}"/>
              </a:ext>
            </a:extLst>
          </p:cNvPr>
          <p:cNvSpPr/>
          <p:nvPr/>
        </p:nvSpPr>
        <p:spPr>
          <a:xfrm>
            <a:off x="3499472" y="255613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0" name="Rechthoek: afgeronde hoeken 29">
            <a:extLst>
              <a:ext uri="{FF2B5EF4-FFF2-40B4-BE49-F238E27FC236}">
                <a16:creationId xmlns:a16="http://schemas.microsoft.com/office/drawing/2014/main" id="{722A1FD5-C656-72C6-C14E-F401D6BB34AE}"/>
              </a:ext>
            </a:extLst>
          </p:cNvPr>
          <p:cNvSpPr/>
          <p:nvPr/>
        </p:nvSpPr>
        <p:spPr>
          <a:xfrm>
            <a:off x="134955" y="2570120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D382ED89-F4A8-0B44-77C5-96FA4FB7A5D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26312" y="2492795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55E89EF9-AE6F-2500-D1AB-0C673F7CE34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8351" y="2529179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4CFA84FB-77A8-FA11-653E-FE16FD0B40DB}"/>
              </a:ext>
            </a:extLst>
          </p:cNvPr>
          <p:cNvSpPr/>
          <p:nvPr/>
        </p:nvSpPr>
        <p:spPr>
          <a:xfrm>
            <a:off x="3491259" y="5007392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98490F84-097A-635A-F106-1BA659456920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71BC0B2D-8CFC-07F7-91FB-379EE7E37FC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18099" y="4944049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E591819C-EC30-825C-30DC-43622E5B511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0138" y="4980433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8AD14F5D-5FAA-83CA-A967-E920AE2099CE}"/>
              </a:ext>
            </a:extLst>
          </p:cNvPr>
          <p:cNvSpPr/>
          <p:nvPr/>
        </p:nvSpPr>
        <p:spPr>
          <a:xfrm>
            <a:off x="3499472" y="744466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8" name="Rechthoek: afgeronde hoeken 37">
            <a:extLst>
              <a:ext uri="{FF2B5EF4-FFF2-40B4-BE49-F238E27FC236}">
                <a16:creationId xmlns:a16="http://schemas.microsoft.com/office/drawing/2014/main" id="{4EEC3824-17BE-8B0A-3748-37BCEED1236A}"/>
              </a:ext>
            </a:extLst>
          </p:cNvPr>
          <p:cNvSpPr/>
          <p:nvPr/>
        </p:nvSpPr>
        <p:spPr>
          <a:xfrm>
            <a:off x="134955" y="7458646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9" name="Afbeelding 38">
            <a:extLst>
              <a:ext uri="{FF2B5EF4-FFF2-40B4-BE49-F238E27FC236}">
                <a16:creationId xmlns:a16="http://schemas.microsoft.com/office/drawing/2014/main" id="{31B7B901-1B37-3B93-B269-8909C9CC1BB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26312" y="7381321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Afbeelding 39">
            <a:extLst>
              <a:ext uri="{FF2B5EF4-FFF2-40B4-BE49-F238E27FC236}">
                <a16:creationId xmlns:a16="http://schemas.microsoft.com/office/drawing/2014/main" id="{A36BA194-A740-3341-1154-AD13670DD5D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8351" y="7417705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37397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2D9D8D13-C42B-D07D-1465-4341CBAE7EE7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Graphic 2" descr="Maag met effen opvulling">
            <a:extLst>
              <a:ext uri="{FF2B5EF4-FFF2-40B4-BE49-F238E27FC236}">
                <a16:creationId xmlns:a16="http://schemas.microsoft.com/office/drawing/2014/main" id="{CA036100-16F7-954E-E299-349F7B8DD5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067506C3-70E3-EA11-ED15-A20D81B099E5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E4581857-8751-1FEB-B8BF-0C5C5EE87A6B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EE2C1941-7704-1A5A-E51C-2EFD014A29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CF785E98-B6DF-5C38-6F82-CCF561DA799F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A21370D5-4A79-9378-0216-3599AA369A05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190F0622-C1ED-4757-C295-FA9BD9E686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498EF2F1-3EAD-C8DF-01F1-366CFA8CFE7F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93FB3FE7-C53D-0DB1-3890-936C0615B37D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1CCBE37E-4CB2-A4E5-180F-8C89170608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22753FD5-1256-25EC-D5BB-8947994AF777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FE026E63-BEE6-D5BC-7845-C8E2DC0B44C5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7F8D586C-F366-D8BE-5821-2FE2C3B9E9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3D90CE3A-B270-2DF9-3E64-9DDB36E77CDF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7DA8AE54-6105-0773-E250-C949CECFEE52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60877DDD-089F-03BB-1AE2-1811035E9A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7604CB02-C32D-57B7-07C4-2BD8538C5096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738A69C9-4A15-760D-F62D-B794998DD6E0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B4937734-5901-9790-D12F-A0DF097521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244BA32C-883C-A512-5E32-B0DB3E64CC3A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F7FED355-1A8A-F142-3EC7-18B9FE2A2E47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3AC45F48-0E77-2A17-8B6A-3D10B12C96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47FAD6CC-73D8-3D90-6B2A-310F878CDF5C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20996909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3C2E094F-0FAC-6850-4909-A855981FD40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18099" y="55523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4A7F631A-188F-69D5-ED3D-B61D64BD21B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0138" y="91907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325DD96C-24A3-72DF-0E77-A8AC4D7F4F2C}"/>
              </a:ext>
            </a:extLst>
          </p:cNvPr>
          <p:cNvSpPr/>
          <p:nvPr/>
        </p:nvSpPr>
        <p:spPr>
          <a:xfrm>
            <a:off x="3499472" y="255613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0" name="Rechthoek: afgeronde hoeken 29">
            <a:extLst>
              <a:ext uri="{FF2B5EF4-FFF2-40B4-BE49-F238E27FC236}">
                <a16:creationId xmlns:a16="http://schemas.microsoft.com/office/drawing/2014/main" id="{722A1FD5-C656-72C6-C14E-F401D6BB34AE}"/>
              </a:ext>
            </a:extLst>
          </p:cNvPr>
          <p:cNvSpPr/>
          <p:nvPr/>
        </p:nvSpPr>
        <p:spPr>
          <a:xfrm>
            <a:off x="134955" y="2570120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D382ED89-F4A8-0B44-77C5-96FA4FB7A5D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26312" y="2492795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55E89EF9-AE6F-2500-D1AB-0C673F7CE34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8351" y="2529179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4CFA84FB-77A8-FA11-653E-FE16FD0B40DB}"/>
              </a:ext>
            </a:extLst>
          </p:cNvPr>
          <p:cNvSpPr/>
          <p:nvPr/>
        </p:nvSpPr>
        <p:spPr>
          <a:xfrm>
            <a:off x="3491259" y="5007392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98490F84-097A-635A-F106-1BA659456920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71BC0B2D-8CFC-07F7-91FB-379EE7E37FC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18099" y="4944049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E591819C-EC30-825C-30DC-43622E5B511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0138" y="4980433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8AD14F5D-5FAA-83CA-A967-E920AE2099CE}"/>
              </a:ext>
            </a:extLst>
          </p:cNvPr>
          <p:cNvSpPr/>
          <p:nvPr/>
        </p:nvSpPr>
        <p:spPr>
          <a:xfrm>
            <a:off x="3499472" y="744466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8" name="Rechthoek: afgeronde hoeken 37">
            <a:extLst>
              <a:ext uri="{FF2B5EF4-FFF2-40B4-BE49-F238E27FC236}">
                <a16:creationId xmlns:a16="http://schemas.microsoft.com/office/drawing/2014/main" id="{4EEC3824-17BE-8B0A-3748-37BCEED1236A}"/>
              </a:ext>
            </a:extLst>
          </p:cNvPr>
          <p:cNvSpPr/>
          <p:nvPr/>
        </p:nvSpPr>
        <p:spPr>
          <a:xfrm>
            <a:off x="134955" y="7458646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9" name="Afbeelding 38">
            <a:extLst>
              <a:ext uri="{FF2B5EF4-FFF2-40B4-BE49-F238E27FC236}">
                <a16:creationId xmlns:a16="http://schemas.microsoft.com/office/drawing/2014/main" id="{31B7B901-1B37-3B93-B269-8909C9CC1BB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726312" y="7381321"/>
            <a:ext cx="2286172" cy="244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Afbeelding 39">
            <a:extLst>
              <a:ext uri="{FF2B5EF4-FFF2-40B4-BE49-F238E27FC236}">
                <a16:creationId xmlns:a16="http://schemas.microsoft.com/office/drawing/2014/main" id="{A36BA194-A740-3341-1154-AD13670DD5D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 rot="5400000">
            <a:off x="3998351" y="7417705"/>
            <a:ext cx="2242240" cy="239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20921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0806492A-CB98-816B-DF56-CDF9A2651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6101" y="-157689"/>
            <a:ext cx="6675120" cy="968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439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6" name="Afbeelding 15" descr="Human digestive system Royalty Free Vector Image">
            <a:extLst>
              <a:ext uri="{FF2B5EF4-FFF2-40B4-BE49-F238E27FC236}">
                <a16:creationId xmlns:a16="http://schemas.microsoft.com/office/drawing/2014/main" id="{DB908E10-ABA8-5235-0514-3768C776CD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0" y="-33077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45A8A8E-07C9-AA52-9600-9926C7CE4CAE}"/>
              </a:ext>
            </a:extLst>
          </p:cNvPr>
          <p:cNvSpPr txBox="1"/>
          <p:nvPr/>
        </p:nvSpPr>
        <p:spPr>
          <a:xfrm rot="5400000">
            <a:off x="691334" y="222690"/>
            <a:ext cx="21553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het water uit de voedselbrij haalt.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Dikke darm (blauw)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7FABD913-1382-7017-BB2E-B19E26C82416}"/>
              </a:ext>
            </a:extLst>
          </p:cNvPr>
          <p:cNvSpPr/>
          <p:nvPr/>
        </p:nvSpPr>
        <p:spPr>
          <a:xfrm>
            <a:off x="3491258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0" name="Afbeelding 19" descr="Human digestive system Royalty Free Vector Image">
            <a:extLst>
              <a:ext uri="{FF2B5EF4-FFF2-40B4-BE49-F238E27FC236}">
                <a16:creationId xmlns:a16="http://schemas.microsoft.com/office/drawing/2014/main" id="{F4074944-61EB-2869-F4D6-C39AF56EF3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6" y="-33077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72890F8D-1905-8631-DCFB-9411F9C7D092}"/>
              </a:ext>
            </a:extLst>
          </p:cNvPr>
          <p:cNvSpPr txBox="1"/>
          <p:nvPr/>
        </p:nvSpPr>
        <p:spPr>
          <a:xfrm rot="5400000">
            <a:off x="4055850" y="99580"/>
            <a:ext cx="21553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het vertering sap maakt dat het vet emulgeert.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De lever (groen)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E6A94D50-C470-DB35-AFFF-E03B9A01CDA4}"/>
              </a:ext>
            </a:extLst>
          </p:cNvPr>
          <p:cNvSpPr/>
          <p:nvPr/>
        </p:nvSpPr>
        <p:spPr>
          <a:xfrm>
            <a:off x="126743" y="25841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3" name="Afbeelding 22" descr="Human digestive system Royalty Free Vector Image">
            <a:extLst>
              <a:ext uri="{FF2B5EF4-FFF2-40B4-BE49-F238E27FC236}">
                <a16:creationId xmlns:a16="http://schemas.microsoft.com/office/drawing/2014/main" id="{4B78E245-3C55-BB1F-0200-1435FB5DDA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1" y="2120490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2A201CC3-1BB2-09EA-B4E9-D0C74B22D19D}"/>
              </a:ext>
            </a:extLst>
          </p:cNvPr>
          <p:cNvSpPr txBox="1"/>
          <p:nvPr/>
        </p:nvSpPr>
        <p:spPr>
          <a:xfrm rot="5400000">
            <a:off x="691335" y="2673957"/>
            <a:ext cx="21553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de voedingsstoffen uit de voedselbrij haalt.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Dunne darm (roze)</a:t>
            </a:r>
          </a:p>
        </p:txBody>
      </p:sp>
      <p:sp>
        <p:nvSpPr>
          <p:cNvPr id="25" name="Rechthoek: afgeronde hoeken 24">
            <a:extLst>
              <a:ext uri="{FF2B5EF4-FFF2-40B4-BE49-F238E27FC236}">
                <a16:creationId xmlns:a16="http://schemas.microsoft.com/office/drawing/2014/main" id="{1FE9B262-2F6F-D02E-41D8-9C9EEDEBFF71}"/>
              </a:ext>
            </a:extLst>
          </p:cNvPr>
          <p:cNvSpPr/>
          <p:nvPr/>
        </p:nvSpPr>
        <p:spPr>
          <a:xfrm>
            <a:off x="3491259" y="25841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6" name="Afbeelding 25" descr="Human digestive system Royalty Free Vector Image">
            <a:extLst>
              <a:ext uri="{FF2B5EF4-FFF2-40B4-BE49-F238E27FC236}">
                <a16:creationId xmlns:a16="http://schemas.microsoft.com/office/drawing/2014/main" id="{552B5D9C-804E-F3DF-D473-5133E2A743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7" y="2120490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0ED004BF-B887-34B9-9C4E-31C948303F0E}"/>
              </a:ext>
            </a:extLst>
          </p:cNvPr>
          <p:cNvSpPr txBox="1"/>
          <p:nvPr/>
        </p:nvSpPr>
        <p:spPr>
          <a:xfrm rot="5400000">
            <a:off x="4055851" y="2427737"/>
            <a:ext cx="21553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tenminste twee organen bezet die verteringssappen maken.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Voorbeeld: lever, maag, dunne darm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8" name="Rechthoek: afgeronde hoeken 27">
            <a:extLst>
              <a:ext uri="{FF2B5EF4-FFF2-40B4-BE49-F238E27FC236}">
                <a16:creationId xmlns:a16="http://schemas.microsoft.com/office/drawing/2014/main" id="{F63326B5-02D0-BBBD-70C0-C7D6897C35E8}"/>
              </a:ext>
            </a:extLst>
          </p:cNvPr>
          <p:cNvSpPr/>
          <p:nvPr/>
        </p:nvSpPr>
        <p:spPr>
          <a:xfrm>
            <a:off x="126742" y="5035382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9" name="Afbeelding 28" descr="Human digestive system Royalty Free Vector Image">
            <a:extLst>
              <a:ext uri="{FF2B5EF4-FFF2-40B4-BE49-F238E27FC236}">
                <a16:creationId xmlns:a16="http://schemas.microsoft.com/office/drawing/2014/main" id="{BE9CFF0A-DA34-2D11-9BAD-8D92CB9E8E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0" y="457175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2F26B046-7F7F-9B8D-9019-1E5CEE9DE071}"/>
              </a:ext>
            </a:extLst>
          </p:cNvPr>
          <p:cNvSpPr txBox="1"/>
          <p:nvPr/>
        </p:nvSpPr>
        <p:spPr>
          <a:xfrm rot="5400000">
            <a:off x="691334" y="4509673"/>
            <a:ext cx="215530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tenminste drie organen bezet die een peristaltische beweging hebben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Voorbeeld: Slokdarm, maag, 12vingerigedarm, dunne darm of dikke darm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EC3D3F10-226D-0623-E971-B6E322A47F71}"/>
              </a:ext>
            </a:extLst>
          </p:cNvPr>
          <p:cNvSpPr/>
          <p:nvPr/>
        </p:nvSpPr>
        <p:spPr>
          <a:xfrm>
            <a:off x="3491258" y="5035382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2" name="Afbeelding 31" descr="Human digestive system Royalty Free Vector Image">
            <a:extLst>
              <a:ext uri="{FF2B5EF4-FFF2-40B4-BE49-F238E27FC236}">
                <a16:creationId xmlns:a16="http://schemas.microsoft.com/office/drawing/2014/main" id="{F3862E10-B90F-2C69-90DE-09D6B32640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6" y="457175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" name="Tekstvak 32">
            <a:extLst>
              <a:ext uri="{FF2B5EF4-FFF2-40B4-BE49-F238E27FC236}">
                <a16:creationId xmlns:a16="http://schemas.microsoft.com/office/drawing/2014/main" id="{565F3DA7-03D9-C49D-AB6C-E578F04CEE93}"/>
              </a:ext>
            </a:extLst>
          </p:cNvPr>
          <p:cNvSpPr txBox="1"/>
          <p:nvPr/>
        </p:nvSpPr>
        <p:spPr>
          <a:xfrm rot="5400000">
            <a:off x="4055850" y="5002114"/>
            <a:ext cx="21553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met de meeste darmplooien.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Dunne darm (roze)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8EF866ED-5FB5-5E0B-2601-3B0049BB8BC8}"/>
              </a:ext>
            </a:extLst>
          </p:cNvPr>
          <p:cNvSpPr/>
          <p:nvPr/>
        </p:nvSpPr>
        <p:spPr>
          <a:xfrm>
            <a:off x="126743" y="7486649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5" name="Afbeelding 34" descr="Human digestive system Royalty Free Vector Image">
            <a:extLst>
              <a:ext uri="{FF2B5EF4-FFF2-40B4-BE49-F238E27FC236}">
                <a16:creationId xmlns:a16="http://schemas.microsoft.com/office/drawing/2014/main" id="{462A4EC9-9318-21E1-E594-FB5A1F86F0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1" y="7023024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90B7D66D-BB44-4A9A-594C-518245B7F545}"/>
              </a:ext>
            </a:extLst>
          </p:cNvPr>
          <p:cNvSpPr txBox="1"/>
          <p:nvPr/>
        </p:nvSpPr>
        <p:spPr>
          <a:xfrm rot="5400000">
            <a:off x="691335" y="7330271"/>
            <a:ext cx="21553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het verteerde voedsel bewaard tot het 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het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lichaam uit gaat.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Endeldarm (paars)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EB8A14DD-5958-90F6-374E-88E466F1E938}"/>
              </a:ext>
            </a:extLst>
          </p:cNvPr>
          <p:cNvSpPr/>
          <p:nvPr/>
        </p:nvSpPr>
        <p:spPr>
          <a:xfrm>
            <a:off x="3491259" y="7486649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Afbeelding 37" descr="Human digestive system Royalty Free Vector Image">
            <a:extLst>
              <a:ext uri="{FF2B5EF4-FFF2-40B4-BE49-F238E27FC236}">
                <a16:creationId xmlns:a16="http://schemas.microsoft.com/office/drawing/2014/main" id="{82C07921-F94B-96D1-AEDE-A71866DE5C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7" y="7023024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2578EC0D-D9F1-F88B-1E5E-1D4C7D9695E3}"/>
              </a:ext>
            </a:extLst>
          </p:cNvPr>
          <p:cNvSpPr txBox="1"/>
          <p:nvPr/>
        </p:nvSpPr>
        <p:spPr>
          <a:xfrm rot="5400000">
            <a:off x="4055851" y="7453381"/>
            <a:ext cx="21553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het voedsel naar de maag brengt.</a:t>
            </a:r>
          </a:p>
          <a:p>
            <a:pPr algn="ctr"/>
            <a:endParaRPr lang="nl-N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Slokdarm (roze)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772737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2D03E279-6D13-0362-F623-B51B63929FC2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Afbeelding 2" descr="Human digestive system Royalty Free Vector Image">
            <a:extLst>
              <a:ext uri="{FF2B5EF4-FFF2-40B4-BE49-F238E27FC236}">
                <a16:creationId xmlns:a16="http://schemas.microsoft.com/office/drawing/2014/main" id="{C2B134C3-4F4A-E384-68C1-A735247A8D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0" y="-33077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D1E6D841-EA1E-F4E6-6214-E73DBBCD2ECE}"/>
              </a:ext>
            </a:extLst>
          </p:cNvPr>
          <p:cNvSpPr txBox="1"/>
          <p:nvPr/>
        </p:nvSpPr>
        <p:spPr>
          <a:xfrm rot="5400000">
            <a:off x="691334" y="222691"/>
            <a:ext cx="21553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tussen de 12-vingerige darm en de blinde darm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Dunne darm (roze)</a:t>
            </a: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AFD9B725-63B9-15CB-A7A8-BB12F49269B2}"/>
              </a:ext>
            </a:extLst>
          </p:cNvPr>
          <p:cNvSpPr/>
          <p:nvPr/>
        </p:nvSpPr>
        <p:spPr>
          <a:xfrm>
            <a:off x="3491258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4" name="Afbeelding 13" descr="Human digestive system Royalty Free Vector Image">
            <a:extLst>
              <a:ext uri="{FF2B5EF4-FFF2-40B4-BE49-F238E27FC236}">
                <a16:creationId xmlns:a16="http://schemas.microsoft.com/office/drawing/2014/main" id="{31615EDE-89CE-C7F9-F25A-2EA78A8B31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6" y="-33077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kstvak 14">
            <a:extLst>
              <a:ext uri="{FF2B5EF4-FFF2-40B4-BE49-F238E27FC236}">
                <a16:creationId xmlns:a16="http://schemas.microsoft.com/office/drawing/2014/main" id="{99772CBA-C286-2B89-B761-FEC618766E07}"/>
              </a:ext>
            </a:extLst>
          </p:cNvPr>
          <p:cNvSpPr txBox="1"/>
          <p:nvPr/>
        </p:nvSpPr>
        <p:spPr>
          <a:xfrm rot="5400000">
            <a:off x="4055850" y="222690"/>
            <a:ext cx="21553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“Bezet het orgaan tussen de mondholte en de maag.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Slokdarm (oranje)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97DD40FE-E865-BFCA-F988-0889227505DC}"/>
              </a:ext>
            </a:extLst>
          </p:cNvPr>
          <p:cNvSpPr/>
          <p:nvPr/>
        </p:nvSpPr>
        <p:spPr>
          <a:xfrm>
            <a:off x="126743" y="25841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7" name="Afbeelding 16" descr="Human digestive system Royalty Free Vector Image">
            <a:extLst>
              <a:ext uri="{FF2B5EF4-FFF2-40B4-BE49-F238E27FC236}">
                <a16:creationId xmlns:a16="http://schemas.microsoft.com/office/drawing/2014/main" id="{39624AEB-DE54-12C6-54F7-C6B182005D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1" y="2120490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kstvak 17">
            <a:extLst>
              <a:ext uri="{FF2B5EF4-FFF2-40B4-BE49-F238E27FC236}">
                <a16:creationId xmlns:a16="http://schemas.microsoft.com/office/drawing/2014/main" id="{02C8D16C-6533-7F86-F7C0-842B1B365D47}"/>
              </a:ext>
            </a:extLst>
          </p:cNvPr>
          <p:cNvSpPr txBox="1"/>
          <p:nvPr/>
        </p:nvSpPr>
        <p:spPr>
          <a:xfrm rot="5400000">
            <a:off x="691335" y="2673958"/>
            <a:ext cx="21553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dat tussen de maag en de dunne darm zit.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nl-NL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vingerige</a:t>
            </a:r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 darm (grijs)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93FA96E5-D486-358D-DE4F-E6A16CC3F399}"/>
              </a:ext>
            </a:extLst>
          </p:cNvPr>
          <p:cNvSpPr/>
          <p:nvPr/>
        </p:nvSpPr>
        <p:spPr>
          <a:xfrm>
            <a:off x="3491259" y="25841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0" name="Afbeelding 19" descr="Human digestive system Royalty Free Vector Image">
            <a:extLst>
              <a:ext uri="{FF2B5EF4-FFF2-40B4-BE49-F238E27FC236}">
                <a16:creationId xmlns:a16="http://schemas.microsoft.com/office/drawing/2014/main" id="{EB35D296-F661-7C4E-8E25-A7B14DD218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7" y="2120490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DE0567EA-92AA-AFA8-D8E9-B540F8C6C6B7}"/>
              </a:ext>
            </a:extLst>
          </p:cNvPr>
          <p:cNvSpPr txBox="1"/>
          <p:nvPr/>
        </p:nvSpPr>
        <p:spPr>
          <a:xfrm rot="5400000">
            <a:off x="4055851" y="2550848"/>
            <a:ext cx="21553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tussen de blinde darm en de endeldarm.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Dikke darm (blauw)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9D8C24D4-FA33-4151-A1CD-D9809BEE0771}"/>
              </a:ext>
            </a:extLst>
          </p:cNvPr>
          <p:cNvSpPr/>
          <p:nvPr/>
        </p:nvSpPr>
        <p:spPr>
          <a:xfrm>
            <a:off x="126742" y="5035382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3" name="Afbeelding 22" descr="Human digestive system Royalty Free Vector Image">
            <a:extLst>
              <a:ext uri="{FF2B5EF4-FFF2-40B4-BE49-F238E27FC236}">
                <a16:creationId xmlns:a16="http://schemas.microsoft.com/office/drawing/2014/main" id="{9E95D1FF-E75C-0FE5-1447-A54D7B7490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0" y="457175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3FDB460A-4576-81F5-6A55-2BAE32EEB3D4}"/>
              </a:ext>
            </a:extLst>
          </p:cNvPr>
          <p:cNvSpPr txBox="1"/>
          <p:nvPr/>
        </p:nvSpPr>
        <p:spPr>
          <a:xfrm rot="5400000">
            <a:off x="691334" y="5002115"/>
            <a:ext cx="21553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dat tussen de slokdarm en de 12-vingerige darm zit.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Maag (geel)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Rechthoek: afgeronde hoeken 24">
            <a:extLst>
              <a:ext uri="{FF2B5EF4-FFF2-40B4-BE49-F238E27FC236}">
                <a16:creationId xmlns:a16="http://schemas.microsoft.com/office/drawing/2014/main" id="{1FB91608-E5E1-E1A3-8202-9998F1A62D5B}"/>
              </a:ext>
            </a:extLst>
          </p:cNvPr>
          <p:cNvSpPr/>
          <p:nvPr/>
        </p:nvSpPr>
        <p:spPr>
          <a:xfrm>
            <a:off x="3491258" y="5035382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6" name="Afbeelding 25" descr="Human digestive system Royalty Free Vector Image">
            <a:extLst>
              <a:ext uri="{FF2B5EF4-FFF2-40B4-BE49-F238E27FC236}">
                <a16:creationId xmlns:a16="http://schemas.microsoft.com/office/drawing/2014/main" id="{46E7A8CF-87CB-D2D0-0F86-F1C340A125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6" y="457175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DE068801-65BE-2D3A-7838-C7AF15B45CC1}"/>
              </a:ext>
            </a:extLst>
          </p:cNvPr>
          <p:cNvSpPr txBox="1"/>
          <p:nvPr/>
        </p:nvSpPr>
        <p:spPr>
          <a:xfrm rot="5400000">
            <a:off x="4055850" y="5002114"/>
            <a:ext cx="21553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dat tussen de dikke darm en de anus zit.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Endeldarm (paars)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8" name="Rechthoek: afgeronde hoeken 27">
            <a:extLst>
              <a:ext uri="{FF2B5EF4-FFF2-40B4-BE49-F238E27FC236}">
                <a16:creationId xmlns:a16="http://schemas.microsoft.com/office/drawing/2014/main" id="{BD5E6E65-F9EB-B06B-6161-2C275BBDC517}"/>
              </a:ext>
            </a:extLst>
          </p:cNvPr>
          <p:cNvSpPr/>
          <p:nvPr/>
        </p:nvSpPr>
        <p:spPr>
          <a:xfrm>
            <a:off x="126743" y="7486649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9" name="Afbeelding 28" descr="Human digestive system Royalty Free Vector Image">
            <a:extLst>
              <a:ext uri="{FF2B5EF4-FFF2-40B4-BE49-F238E27FC236}">
                <a16:creationId xmlns:a16="http://schemas.microsoft.com/office/drawing/2014/main" id="{2CB06BCE-FE5E-0F2D-87CC-720D6B0106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1" y="7023024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04208EF2-1642-5D15-3B05-36CCAB359D31}"/>
              </a:ext>
            </a:extLst>
          </p:cNvPr>
          <p:cNvSpPr txBox="1"/>
          <p:nvPr/>
        </p:nvSpPr>
        <p:spPr>
          <a:xfrm rot="5400000">
            <a:off x="691335" y="7453381"/>
            <a:ext cx="21553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waar het verteringsstelsel mee eindigt.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Endeldarm/ anus (grijs)</a:t>
            </a:r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E62910CF-D84B-1BD7-5474-9ADB30203863}"/>
              </a:ext>
            </a:extLst>
          </p:cNvPr>
          <p:cNvSpPr/>
          <p:nvPr/>
        </p:nvSpPr>
        <p:spPr>
          <a:xfrm>
            <a:off x="3491259" y="7486649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2" name="Afbeelding 31" descr="Human digestive system Royalty Free Vector Image">
            <a:extLst>
              <a:ext uri="{FF2B5EF4-FFF2-40B4-BE49-F238E27FC236}">
                <a16:creationId xmlns:a16="http://schemas.microsoft.com/office/drawing/2014/main" id="{18CF9B89-5B80-3058-DA7C-AB65084B25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7" y="7023024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" name="Tekstvak 32">
            <a:extLst>
              <a:ext uri="{FF2B5EF4-FFF2-40B4-BE49-F238E27FC236}">
                <a16:creationId xmlns:a16="http://schemas.microsoft.com/office/drawing/2014/main" id="{9529D9F7-BF26-03E9-4E9C-9C62F8B01E78}"/>
              </a:ext>
            </a:extLst>
          </p:cNvPr>
          <p:cNvSpPr txBox="1"/>
          <p:nvPr/>
        </p:nvSpPr>
        <p:spPr>
          <a:xfrm rot="5400000">
            <a:off x="4055851" y="7453382"/>
            <a:ext cx="21553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waar het verteringsstelsel mee begint.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Mondholte (oranje)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118052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hoek: afgeronde hoeken 52">
            <a:extLst>
              <a:ext uri="{FF2B5EF4-FFF2-40B4-BE49-F238E27FC236}">
                <a16:creationId xmlns:a16="http://schemas.microsoft.com/office/drawing/2014/main" id="{8CA8FC9C-E6F8-849A-FE52-ED9A54F75BAC}"/>
              </a:ext>
            </a:extLst>
          </p:cNvPr>
          <p:cNvSpPr/>
          <p:nvPr/>
        </p:nvSpPr>
        <p:spPr>
          <a:xfrm>
            <a:off x="153636" y="4909760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4" name="Afbeelding 53" descr="Human digestive system Royalty Free Vector Image">
            <a:extLst>
              <a:ext uri="{FF2B5EF4-FFF2-40B4-BE49-F238E27FC236}">
                <a16:creationId xmlns:a16="http://schemas.microsoft.com/office/drawing/2014/main" id="{C74A3012-94E0-CBBA-CD2C-682E3D702E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707514" y="4446135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5" name="Tekstvak 54">
            <a:extLst>
              <a:ext uri="{FF2B5EF4-FFF2-40B4-BE49-F238E27FC236}">
                <a16:creationId xmlns:a16="http://schemas.microsoft.com/office/drawing/2014/main" id="{DAA30244-A15F-C8F9-1A8B-DA7A8850664F}"/>
              </a:ext>
            </a:extLst>
          </p:cNvPr>
          <p:cNvSpPr txBox="1"/>
          <p:nvPr/>
        </p:nvSpPr>
        <p:spPr>
          <a:xfrm rot="5400000">
            <a:off x="718228" y="4630271"/>
            <a:ext cx="21553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waar de meeste verteringssappen bij de voedselbrij komen.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12vingerige darm (grijs)</a:t>
            </a: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1AC11308-B5BE-6AD7-7FF1-ED71FE3DAD81}"/>
              </a:ext>
            </a:extLst>
          </p:cNvPr>
          <p:cNvSpPr/>
          <p:nvPr/>
        </p:nvSpPr>
        <p:spPr>
          <a:xfrm>
            <a:off x="3518152" y="4909760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7" name="Afbeelding 56" descr="Human digestive system Royalty Free Vector Image">
            <a:extLst>
              <a:ext uri="{FF2B5EF4-FFF2-40B4-BE49-F238E27FC236}">
                <a16:creationId xmlns:a16="http://schemas.microsoft.com/office/drawing/2014/main" id="{BD8479BC-8B0E-A9D5-9E64-2B1E6A8539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72030" y="4446135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8" name="Tekstvak 57">
            <a:extLst>
              <a:ext uri="{FF2B5EF4-FFF2-40B4-BE49-F238E27FC236}">
                <a16:creationId xmlns:a16="http://schemas.microsoft.com/office/drawing/2014/main" id="{6B591A57-B2D6-8FBF-DF6E-54752E49B934}"/>
              </a:ext>
            </a:extLst>
          </p:cNvPr>
          <p:cNvSpPr txBox="1"/>
          <p:nvPr/>
        </p:nvSpPr>
        <p:spPr>
          <a:xfrm rot="5400000">
            <a:off x="4082744" y="4630270"/>
            <a:ext cx="21553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het 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verteringssap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bewaard die vet emulgeert.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Galblaas (kleine rondje groen)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E92C705C-FAE2-86B5-D60C-69B3D7091CD3}"/>
              </a:ext>
            </a:extLst>
          </p:cNvPr>
          <p:cNvSpPr/>
          <p:nvPr/>
        </p:nvSpPr>
        <p:spPr>
          <a:xfrm>
            <a:off x="153637" y="736102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0" name="Afbeelding 59" descr="Human digestive system Royalty Free Vector Image">
            <a:extLst>
              <a:ext uri="{FF2B5EF4-FFF2-40B4-BE49-F238E27FC236}">
                <a16:creationId xmlns:a16="http://schemas.microsoft.com/office/drawing/2014/main" id="{E4611901-FD07-50B8-10D4-C93FA49E3B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707515" y="6897402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1" name="Tekstvak 60">
            <a:extLst>
              <a:ext uri="{FF2B5EF4-FFF2-40B4-BE49-F238E27FC236}">
                <a16:creationId xmlns:a16="http://schemas.microsoft.com/office/drawing/2014/main" id="{374BBF26-F9B6-3213-1D1D-8C9F2A4C246D}"/>
              </a:ext>
            </a:extLst>
          </p:cNvPr>
          <p:cNvSpPr txBox="1"/>
          <p:nvPr/>
        </p:nvSpPr>
        <p:spPr>
          <a:xfrm rot="5400000">
            <a:off x="718229" y="7327759"/>
            <a:ext cx="21553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het water uit het voedsel haalt.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Dikke darm (blauw)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2" name="Rechthoek: afgeronde hoeken 61">
            <a:extLst>
              <a:ext uri="{FF2B5EF4-FFF2-40B4-BE49-F238E27FC236}">
                <a16:creationId xmlns:a16="http://schemas.microsoft.com/office/drawing/2014/main" id="{73A9AFDC-699A-53D9-F42C-7C417242036A}"/>
              </a:ext>
            </a:extLst>
          </p:cNvPr>
          <p:cNvSpPr/>
          <p:nvPr/>
        </p:nvSpPr>
        <p:spPr>
          <a:xfrm>
            <a:off x="3518153" y="736102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3" name="Afbeelding 62" descr="Human digestive system Royalty Free Vector Image">
            <a:extLst>
              <a:ext uri="{FF2B5EF4-FFF2-40B4-BE49-F238E27FC236}">
                <a16:creationId xmlns:a16="http://schemas.microsoft.com/office/drawing/2014/main" id="{44C9CE69-AB51-D066-5B7D-38C1DEDDD4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72031" y="6897402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4" name="Tekstvak 63">
            <a:extLst>
              <a:ext uri="{FF2B5EF4-FFF2-40B4-BE49-F238E27FC236}">
                <a16:creationId xmlns:a16="http://schemas.microsoft.com/office/drawing/2014/main" id="{4BFE08BE-B999-D76D-0408-553D1BA51BD9}"/>
              </a:ext>
            </a:extLst>
          </p:cNvPr>
          <p:cNvSpPr txBox="1"/>
          <p:nvPr/>
        </p:nvSpPr>
        <p:spPr>
          <a:xfrm rot="5400000">
            <a:off x="4082745" y="7081537"/>
            <a:ext cx="21553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zoutzuur aanmaakt om ziekteverwekkers in het voedsel te doden.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Maag (geel)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7637E0CE-C136-21F1-8B59-7DCB0D3EFFAA}"/>
              </a:ext>
            </a:extLst>
          </p:cNvPr>
          <p:cNvSpPr txBox="1"/>
          <p:nvPr/>
        </p:nvSpPr>
        <p:spPr>
          <a:xfrm>
            <a:off x="443753" y="793376"/>
            <a:ext cx="62125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600" b="1" dirty="0"/>
              <a:t>Uitleg</a:t>
            </a:r>
          </a:p>
          <a:p>
            <a:pPr algn="ctr"/>
            <a:r>
              <a:rPr lang="nl-NL" sz="6600" b="1" dirty="0"/>
              <a:t>Actiekaartjes</a:t>
            </a:r>
          </a:p>
        </p:txBody>
      </p:sp>
    </p:spTree>
    <p:extLst>
      <p:ext uri="{BB962C8B-B14F-4D97-AF65-F5344CB8AC3E}">
        <p14:creationId xmlns:p14="http://schemas.microsoft.com/office/powerpoint/2010/main" val="36501366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EE0290F-41C5-7C5B-068C-C8C11B4879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22973" y="102160"/>
            <a:ext cx="7831740" cy="9701679"/>
          </a:xfrm>
        </p:spPr>
      </p:pic>
    </p:spTree>
    <p:extLst>
      <p:ext uri="{BB962C8B-B14F-4D97-AF65-F5344CB8AC3E}">
        <p14:creationId xmlns:p14="http://schemas.microsoft.com/office/powerpoint/2010/main" val="1082687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2D03E279-6D13-0362-F623-B51B63929FC2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Afbeelding 2" descr="Human digestive system Royalty Free Vector Image">
            <a:extLst>
              <a:ext uri="{FF2B5EF4-FFF2-40B4-BE49-F238E27FC236}">
                <a16:creationId xmlns:a16="http://schemas.microsoft.com/office/drawing/2014/main" id="{C2B134C3-4F4A-E384-68C1-A735247A8D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0" y="-33077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D1E6D841-EA1E-F4E6-6214-E73DBBCD2ECE}"/>
              </a:ext>
            </a:extLst>
          </p:cNvPr>
          <p:cNvSpPr txBox="1"/>
          <p:nvPr/>
        </p:nvSpPr>
        <p:spPr>
          <a:xfrm rot="5400000">
            <a:off x="691334" y="468912"/>
            <a:ext cx="2155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tussen de 12-vingerige darm en de blinde darm </a:t>
            </a: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AFD9B725-63B9-15CB-A7A8-BB12F49269B2}"/>
              </a:ext>
            </a:extLst>
          </p:cNvPr>
          <p:cNvSpPr/>
          <p:nvPr/>
        </p:nvSpPr>
        <p:spPr>
          <a:xfrm>
            <a:off x="3491258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4" name="Afbeelding 13" descr="Human digestive system Royalty Free Vector Image">
            <a:extLst>
              <a:ext uri="{FF2B5EF4-FFF2-40B4-BE49-F238E27FC236}">
                <a16:creationId xmlns:a16="http://schemas.microsoft.com/office/drawing/2014/main" id="{31615EDE-89CE-C7F9-F25A-2EA78A8B31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6" y="-33077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kstvak 14">
            <a:extLst>
              <a:ext uri="{FF2B5EF4-FFF2-40B4-BE49-F238E27FC236}">
                <a16:creationId xmlns:a16="http://schemas.microsoft.com/office/drawing/2014/main" id="{99772CBA-C286-2B89-B761-FEC618766E07}"/>
              </a:ext>
            </a:extLst>
          </p:cNvPr>
          <p:cNvSpPr txBox="1"/>
          <p:nvPr/>
        </p:nvSpPr>
        <p:spPr>
          <a:xfrm rot="5400000">
            <a:off x="4055850" y="468911"/>
            <a:ext cx="2155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“Bezet het orgaan tussen de mondholte en de maag.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97DD40FE-E865-BFCA-F988-0889227505DC}"/>
              </a:ext>
            </a:extLst>
          </p:cNvPr>
          <p:cNvSpPr/>
          <p:nvPr/>
        </p:nvSpPr>
        <p:spPr>
          <a:xfrm>
            <a:off x="126743" y="25841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7" name="Afbeelding 16" descr="Human digestive system Royalty Free Vector Image">
            <a:extLst>
              <a:ext uri="{FF2B5EF4-FFF2-40B4-BE49-F238E27FC236}">
                <a16:creationId xmlns:a16="http://schemas.microsoft.com/office/drawing/2014/main" id="{39624AEB-DE54-12C6-54F7-C6B182005D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1" y="2120490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kstvak 17">
            <a:extLst>
              <a:ext uri="{FF2B5EF4-FFF2-40B4-BE49-F238E27FC236}">
                <a16:creationId xmlns:a16="http://schemas.microsoft.com/office/drawing/2014/main" id="{02C8D16C-6533-7F86-F7C0-842B1B365D47}"/>
              </a:ext>
            </a:extLst>
          </p:cNvPr>
          <p:cNvSpPr txBox="1"/>
          <p:nvPr/>
        </p:nvSpPr>
        <p:spPr>
          <a:xfrm rot="5400000">
            <a:off x="691335" y="3043289"/>
            <a:ext cx="21553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dat tussen de maag en de dunne darm zit.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93FA96E5-D486-358D-DE4F-E6A16CC3F399}"/>
              </a:ext>
            </a:extLst>
          </p:cNvPr>
          <p:cNvSpPr/>
          <p:nvPr/>
        </p:nvSpPr>
        <p:spPr>
          <a:xfrm>
            <a:off x="3491259" y="25841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0" name="Afbeelding 19" descr="Human digestive system Royalty Free Vector Image">
            <a:extLst>
              <a:ext uri="{FF2B5EF4-FFF2-40B4-BE49-F238E27FC236}">
                <a16:creationId xmlns:a16="http://schemas.microsoft.com/office/drawing/2014/main" id="{EB35D296-F661-7C4E-8E25-A7B14DD218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7" y="2120490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DE0567EA-92AA-AFA8-D8E9-B540F8C6C6B7}"/>
              </a:ext>
            </a:extLst>
          </p:cNvPr>
          <p:cNvSpPr txBox="1"/>
          <p:nvPr/>
        </p:nvSpPr>
        <p:spPr>
          <a:xfrm rot="5400000">
            <a:off x="4055851" y="2797068"/>
            <a:ext cx="2155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tussen de blinde darm en de endeldarm. 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9D8C24D4-FA33-4151-A1CD-D9809BEE0771}"/>
              </a:ext>
            </a:extLst>
          </p:cNvPr>
          <p:cNvSpPr/>
          <p:nvPr/>
        </p:nvSpPr>
        <p:spPr>
          <a:xfrm>
            <a:off x="126742" y="5035382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3" name="Afbeelding 22" descr="Human digestive system Royalty Free Vector Image">
            <a:extLst>
              <a:ext uri="{FF2B5EF4-FFF2-40B4-BE49-F238E27FC236}">
                <a16:creationId xmlns:a16="http://schemas.microsoft.com/office/drawing/2014/main" id="{9E95D1FF-E75C-0FE5-1447-A54D7B7490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0" y="457175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3FDB460A-4576-81F5-6A55-2BAE32EEB3D4}"/>
              </a:ext>
            </a:extLst>
          </p:cNvPr>
          <p:cNvSpPr txBox="1"/>
          <p:nvPr/>
        </p:nvSpPr>
        <p:spPr>
          <a:xfrm rot="5400000">
            <a:off x="691334" y="5248335"/>
            <a:ext cx="2155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dat tussen de slokdarm en de 12-vingerige darm zit.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Rechthoek: afgeronde hoeken 24">
            <a:extLst>
              <a:ext uri="{FF2B5EF4-FFF2-40B4-BE49-F238E27FC236}">
                <a16:creationId xmlns:a16="http://schemas.microsoft.com/office/drawing/2014/main" id="{1FB91608-E5E1-E1A3-8202-9998F1A62D5B}"/>
              </a:ext>
            </a:extLst>
          </p:cNvPr>
          <p:cNvSpPr/>
          <p:nvPr/>
        </p:nvSpPr>
        <p:spPr>
          <a:xfrm>
            <a:off x="3491258" y="5035382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6" name="Afbeelding 25" descr="Human digestive system Royalty Free Vector Image">
            <a:extLst>
              <a:ext uri="{FF2B5EF4-FFF2-40B4-BE49-F238E27FC236}">
                <a16:creationId xmlns:a16="http://schemas.microsoft.com/office/drawing/2014/main" id="{46E7A8CF-87CB-D2D0-0F86-F1C340A125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6" y="457175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DE068801-65BE-2D3A-7838-C7AF15B45CC1}"/>
              </a:ext>
            </a:extLst>
          </p:cNvPr>
          <p:cNvSpPr txBox="1"/>
          <p:nvPr/>
        </p:nvSpPr>
        <p:spPr>
          <a:xfrm rot="5400000">
            <a:off x="4055850" y="5248334"/>
            <a:ext cx="2155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dat tussen de dikke darm en de anus zit.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8" name="Rechthoek: afgeronde hoeken 27">
            <a:extLst>
              <a:ext uri="{FF2B5EF4-FFF2-40B4-BE49-F238E27FC236}">
                <a16:creationId xmlns:a16="http://schemas.microsoft.com/office/drawing/2014/main" id="{BD5E6E65-F9EB-B06B-6161-2C275BBDC517}"/>
              </a:ext>
            </a:extLst>
          </p:cNvPr>
          <p:cNvSpPr/>
          <p:nvPr/>
        </p:nvSpPr>
        <p:spPr>
          <a:xfrm>
            <a:off x="126743" y="7486649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9" name="Afbeelding 28" descr="Human digestive system Royalty Free Vector Image">
            <a:extLst>
              <a:ext uri="{FF2B5EF4-FFF2-40B4-BE49-F238E27FC236}">
                <a16:creationId xmlns:a16="http://schemas.microsoft.com/office/drawing/2014/main" id="{2CB06BCE-FE5E-0F2D-87CC-720D6B0106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1" y="7023024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04208EF2-1642-5D15-3B05-36CCAB359D31}"/>
              </a:ext>
            </a:extLst>
          </p:cNvPr>
          <p:cNvSpPr txBox="1"/>
          <p:nvPr/>
        </p:nvSpPr>
        <p:spPr>
          <a:xfrm rot="5400000">
            <a:off x="691335" y="7822712"/>
            <a:ext cx="2155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waar het verteringsstelsel mee eindigt.</a:t>
            </a:r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E62910CF-D84B-1BD7-5474-9ADB30203863}"/>
              </a:ext>
            </a:extLst>
          </p:cNvPr>
          <p:cNvSpPr/>
          <p:nvPr/>
        </p:nvSpPr>
        <p:spPr>
          <a:xfrm>
            <a:off x="3491259" y="7486649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2" name="Afbeelding 31" descr="Human digestive system Royalty Free Vector Image">
            <a:extLst>
              <a:ext uri="{FF2B5EF4-FFF2-40B4-BE49-F238E27FC236}">
                <a16:creationId xmlns:a16="http://schemas.microsoft.com/office/drawing/2014/main" id="{18CF9B89-5B80-3058-DA7C-AB65084B25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7" y="7023024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" name="Tekstvak 32">
            <a:extLst>
              <a:ext uri="{FF2B5EF4-FFF2-40B4-BE49-F238E27FC236}">
                <a16:creationId xmlns:a16="http://schemas.microsoft.com/office/drawing/2014/main" id="{9529D9F7-BF26-03E9-4E9C-9C62F8B01E78}"/>
              </a:ext>
            </a:extLst>
          </p:cNvPr>
          <p:cNvSpPr txBox="1"/>
          <p:nvPr/>
        </p:nvSpPr>
        <p:spPr>
          <a:xfrm rot="5400000">
            <a:off x="4055851" y="7699602"/>
            <a:ext cx="2155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Bezet het orgaan waar het verteringsstelsel mee begint.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22094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9E035B75-A56C-CFE5-2601-548C7ED8A9CD}"/>
              </a:ext>
            </a:extLst>
          </p:cNvPr>
          <p:cNvSpPr/>
          <p:nvPr/>
        </p:nvSpPr>
        <p:spPr>
          <a:xfrm rot="16200000">
            <a:off x="585219" y="2152045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5BB7A2BE-FE52-53E8-5783-2334E315B9E8}"/>
              </a:ext>
            </a:extLst>
          </p:cNvPr>
          <p:cNvSpPr txBox="1"/>
          <p:nvPr/>
        </p:nvSpPr>
        <p:spPr>
          <a:xfrm rot="16200000">
            <a:off x="698095" y="2916332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C752390C-1293-CFE0-3647-6D7FFCF777BC}"/>
              </a:ext>
            </a:extLst>
          </p:cNvPr>
          <p:cNvSpPr/>
          <p:nvPr/>
        </p:nvSpPr>
        <p:spPr>
          <a:xfrm rot="16200000">
            <a:off x="3959721" y="2152045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356D2FF3-9DA6-2B1B-F0A3-3D8F5B1CDACD}"/>
              </a:ext>
            </a:extLst>
          </p:cNvPr>
          <p:cNvSpPr txBox="1"/>
          <p:nvPr/>
        </p:nvSpPr>
        <p:spPr>
          <a:xfrm rot="16200000">
            <a:off x="4072597" y="2916332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D6FCED66-96BF-B97B-B8E1-0DCC4AA70671}"/>
              </a:ext>
            </a:extLst>
          </p:cNvPr>
          <p:cNvSpPr/>
          <p:nvPr/>
        </p:nvSpPr>
        <p:spPr>
          <a:xfrm rot="16200000">
            <a:off x="605372" y="-306977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4B4C96FC-D316-3BE7-0A30-6AFE0335A90E}"/>
              </a:ext>
            </a:extLst>
          </p:cNvPr>
          <p:cNvSpPr txBox="1"/>
          <p:nvPr/>
        </p:nvSpPr>
        <p:spPr>
          <a:xfrm rot="16200000">
            <a:off x="718248" y="457310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82F3E1A5-1FDE-F6BA-24A9-5336B5F0AAD0}"/>
              </a:ext>
            </a:extLst>
          </p:cNvPr>
          <p:cNvSpPr/>
          <p:nvPr/>
        </p:nvSpPr>
        <p:spPr>
          <a:xfrm rot="16200000">
            <a:off x="3979874" y="-306977"/>
            <a:ext cx="2340002" cy="3222504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alphaModFix amt="42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  <a14:imgEffect>
                        <a14:brightnessContrast bright="-54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D896C8AD-8A4B-52D6-2F54-DE279949D2B7}"/>
              </a:ext>
            </a:extLst>
          </p:cNvPr>
          <p:cNvSpPr txBox="1"/>
          <p:nvPr/>
        </p:nvSpPr>
        <p:spPr>
          <a:xfrm rot="16200000">
            <a:off x="4092750" y="457310"/>
            <a:ext cx="21142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b="1" dirty="0">
                <a:ln>
                  <a:solidFill>
                    <a:schemeClr val="accent4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D1A375">
                        <a:shade val="30000"/>
                        <a:satMod val="115000"/>
                      </a:srgbClr>
                    </a:gs>
                    <a:gs pos="50000">
                      <a:srgbClr val="D1A375">
                        <a:shade val="67500"/>
                        <a:satMod val="115000"/>
                      </a:srgbClr>
                    </a:gs>
                    <a:gs pos="100000">
                      <a:srgbClr val="D1A375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anose="04020705040A02060702" pitchFamily="82" charset="0"/>
              </a:rPr>
              <a:t>Ticket voor vertering</a:t>
            </a:r>
            <a:r>
              <a:rPr kumimoji="0" lang="nl-NL" sz="2000" b="1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  <a:uLnTx/>
                <a:uFillTx/>
                <a:latin typeface="Algerian" panose="04020705040A02060702" pitchFamily="82" charset="0"/>
                <a:ea typeface="+mn-ea"/>
                <a:cs typeface="+mn-cs"/>
              </a:rPr>
              <a:t>Actiekaart</a:t>
            </a:r>
          </a:p>
        </p:txBody>
      </p:sp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E96E37E0-72A5-0F5A-ED1A-E635678E2F7B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" name="Graphic 4" descr="Maag met effen opvulling">
            <a:extLst>
              <a:ext uri="{FF2B5EF4-FFF2-40B4-BE49-F238E27FC236}">
                <a16:creationId xmlns:a16="http://schemas.microsoft.com/office/drawing/2014/main" id="{86F331A6-F9BC-7273-B1A8-06ED524DF7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C8E7E89E-53D9-A240-A1F7-CCFB72C57D81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34C61CA5-9B51-62B0-35F3-C9379BAD0D63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9" name="Graphic 8" descr="Maag met effen opvulling">
            <a:extLst>
              <a:ext uri="{FF2B5EF4-FFF2-40B4-BE49-F238E27FC236}">
                <a16:creationId xmlns:a16="http://schemas.microsoft.com/office/drawing/2014/main" id="{EE4B7109-F07E-F2A4-71AB-4A9A1F782F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E572EAF8-48E5-175F-A636-8F1FAF5F8DBC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5CE92591-A925-0E44-1569-35BE10EFEC33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8" name="Graphic 17" descr="Maag met effen opvulling">
            <a:extLst>
              <a:ext uri="{FF2B5EF4-FFF2-40B4-BE49-F238E27FC236}">
                <a16:creationId xmlns:a16="http://schemas.microsoft.com/office/drawing/2014/main" id="{E5A7BA04-FA6A-4D0E-3081-29E5DC4609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616921C0-51D7-64D3-1DEC-11571930CD76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57BBB298-EE7A-5E91-3216-A0DC353B3806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1" name="Graphic 20" descr="Maag met effen opvulling">
            <a:extLst>
              <a:ext uri="{FF2B5EF4-FFF2-40B4-BE49-F238E27FC236}">
                <a16:creationId xmlns:a16="http://schemas.microsoft.com/office/drawing/2014/main" id="{EA0FD599-FD67-3433-CCE8-4F6EDA452D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22" name="Tekstvak 21">
            <a:extLst>
              <a:ext uri="{FF2B5EF4-FFF2-40B4-BE49-F238E27FC236}">
                <a16:creationId xmlns:a16="http://schemas.microsoft.com/office/drawing/2014/main" id="{6D201CE9-9271-3C24-FE1D-C459C3B6417C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1560962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hoek: afgeronde hoeken 44">
            <a:extLst>
              <a:ext uri="{FF2B5EF4-FFF2-40B4-BE49-F238E27FC236}">
                <a16:creationId xmlns:a16="http://schemas.microsoft.com/office/drawing/2014/main" id="{10DBC830-AE87-051F-7D5B-7B53A83462D2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F98BF9F5-484C-E609-73F0-2C845D325C0C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7" name="Rechthoek: afgeronde hoeken 46">
            <a:extLst>
              <a:ext uri="{FF2B5EF4-FFF2-40B4-BE49-F238E27FC236}">
                <a16:creationId xmlns:a16="http://schemas.microsoft.com/office/drawing/2014/main" id="{2689B2D5-1428-3BFB-59B1-569C65BBF577}"/>
              </a:ext>
            </a:extLst>
          </p:cNvPr>
          <p:cNvSpPr/>
          <p:nvPr/>
        </p:nvSpPr>
        <p:spPr>
          <a:xfrm>
            <a:off x="138530" y="7455013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8" name="Rechthoek: afgeronde hoeken 47">
            <a:extLst>
              <a:ext uri="{FF2B5EF4-FFF2-40B4-BE49-F238E27FC236}">
                <a16:creationId xmlns:a16="http://schemas.microsoft.com/office/drawing/2014/main" id="{61A9B5CF-199D-A4A1-D2DE-5DB01077884E}"/>
              </a:ext>
            </a:extLst>
          </p:cNvPr>
          <p:cNvSpPr/>
          <p:nvPr/>
        </p:nvSpPr>
        <p:spPr>
          <a:xfrm>
            <a:off x="3503046" y="7455013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9" name="Afbeelding 48">
            <a:extLst>
              <a:ext uri="{FF2B5EF4-FFF2-40B4-BE49-F238E27FC236}">
                <a16:creationId xmlns:a16="http://schemas.microsoft.com/office/drawing/2014/main" id="{EE563D33-7AB6-6776-B6F5-34E18C8AF2A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659509" y="4627226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" name="Afbeelding 49">
            <a:extLst>
              <a:ext uri="{FF2B5EF4-FFF2-40B4-BE49-F238E27FC236}">
                <a16:creationId xmlns:a16="http://schemas.microsoft.com/office/drawing/2014/main" id="{A6872FDB-C26A-A295-F2FF-AB0BF588441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4018033" y="4626144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Afbeelding 50">
            <a:extLst>
              <a:ext uri="{FF2B5EF4-FFF2-40B4-BE49-F238E27FC236}">
                <a16:creationId xmlns:a16="http://schemas.microsoft.com/office/drawing/2014/main" id="{6A00AFFF-6434-DC86-DD1B-9A5C09937A1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695305" y="7081503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" name="Afbeelding 51">
            <a:extLst>
              <a:ext uri="{FF2B5EF4-FFF2-40B4-BE49-F238E27FC236}">
                <a16:creationId xmlns:a16="http://schemas.microsoft.com/office/drawing/2014/main" id="{D28E7771-7020-7759-16C6-28536C4A025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4018034" y="7081504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3" name="Rechthoek: afgeronde hoeken 52">
            <a:extLst>
              <a:ext uri="{FF2B5EF4-FFF2-40B4-BE49-F238E27FC236}">
                <a16:creationId xmlns:a16="http://schemas.microsoft.com/office/drawing/2014/main" id="{8CA8FC9C-E6F8-849A-FE52-ED9A54F75BAC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4" name="Afbeelding 53" descr="Human digestive system Royalty Free Vector Image">
            <a:extLst>
              <a:ext uri="{FF2B5EF4-FFF2-40B4-BE49-F238E27FC236}">
                <a16:creationId xmlns:a16="http://schemas.microsoft.com/office/drawing/2014/main" id="{C74A3012-94E0-CBBA-CD2C-682E3D702E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0" y="-33077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5" name="Tekstvak 54">
            <a:extLst>
              <a:ext uri="{FF2B5EF4-FFF2-40B4-BE49-F238E27FC236}">
                <a16:creationId xmlns:a16="http://schemas.microsoft.com/office/drawing/2014/main" id="{DAA30244-A15F-C8F9-1A8B-DA7A8850664F}"/>
              </a:ext>
            </a:extLst>
          </p:cNvPr>
          <p:cNvSpPr txBox="1"/>
          <p:nvPr/>
        </p:nvSpPr>
        <p:spPr>
          <a:xfrm rot="5400000">
            <a:off x="691334" y="222690"/>
            <a:ext cx="21553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waar de meeste verteringssappen bij de voedselbrij komen.</a:t>
            </a: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1AC11308-B5BE-6AD7-7FF1-ED71FE3DAD81}"/>
              </a:ext>
            </a:extLst>
          </p:cNvPr>
          <p:cNvSpPr/>
          <p:nvPr/>
        </p:nvSpPr>
        <p:spPr>
          <a:xfrm>
            <a:off x="3491258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7" name="Afbeelding 56" descr="Human digestive system Royalty Free Vector Image">
            <a:extLst>
              <a:ext uri="{FF2B5EF4-FFF2-40B4-BE49-F238E27FC236}">
                <a16:creationId xmlns:a16="http://schemas.microsoft.com/office/drawing/2014/main" id="{BD8479BC-8B0E-A9D5-9E64-2B1E6A8539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6" y="-330777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8" name="Tekstvak 57">
            <a:extLst>
              <a:ext uri="{FF2B5EF4-FFF2-40B4-BE49-F238E27FC236}">
                <a16:creationId xmlns:a16="http://schemas.microsoft.com/office/drawing/2014/main" id="{6B591A57-B2D6-8FBF-DF6E-54752E49B934}"/>
              </a:ext>
            </a:extLst>
          </p:cNvPr>
          <p:cNvSpPr txBox="1"/>
          <p:nvPr/>
        </p:nvSpPr>
        <p:spPr>
          <a:xfrm rot="5400000">
            <a:off x="4055850" y="222689"/>
            <a:ext cx="21553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het 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verteringssap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bewaard die vet emulgeert. 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E92C705C-FAE2-86B5-D60C-69B3D7091CD3}"/>
              </a:ext>
            </a:extLst>
          </p:cNvPr>
          <p:cNvSpPr/>
          <p:nvPr/>
        </p:nvSpPr>
        <p:spPr>
          <a:xfrm>
            <a:off x="126743" y="25841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0" name="Afbeelding 59" descr="Human digestive system Royalty Free Vector Image">
            <a:extLst>
              <a:ext uri="{FF2B5EF4-FFF2-40B4-BE49-F238E27FC236}">
                <a16:creationId xmlns:a16="http://schemas.microsoft.com/office/drawing/2014/main" id="{E4611901-FD07-50B8-10D4-C93FA49E3B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680621" y="2120490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1" name="Tekstvak 60">
            <a:extLst>
              <a:ext uri="{FF2B5EF4-FFF2-40B4-BE49-F238E27FC236}">
                <a16:creationId xmlns:a16="http://schemas.microsoft.com/office/drawing/2014/main" id="{374BBF26-F9B6-3213-1D1D-8C9F2A4C246D}"/>
              </a:ext>
            </a:extLst>
          </p:cNvPr>
          <p:cNvSpPr txBox="1"/>
          <p:nvPr/>
        </p:nvSpPr>
        <p:spPr>
          <a:xfrm rot="5400000">
            <a:off x="691335" y="2797067"/>
            <a:ext cx="2155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het water uit het voedsel haalt. 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2" name="Rechthoek: afgeronde hoeken 61">
            <a:extLst>
              <a:ext uri="{FF2B5EF4-FFF2-40B4-BE49-F238E27FC236}">
                <a16:creationId xmlns:a16="http://schemas.microsoft.com/office/drawing/2014/main" id="{73A9AFDC-699A-53D9-F42C-7C417242036A}"/>
              </a:ext>
            </a:extLst>
          </p:cNvPr>
          <p:cNvSpPr/>
          <p:nvPr/>
        </p:nvSpPr>
        <p:spPr>
          <a:xfrm>
            <a:off x="3491259" y="25841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8B08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3" name="Afbeelding 62" descr="Human digestive system Royalty Free Vector Image">
            <a:extLst>
              <a:ext uri="{FF2B5EF4-FFF2-40B4-BE49-F238E27FC236}">
                <a16:creationId xmlns:a16="http://schemas.microsoft.com/office/drawing/2014/main" id="{44C9CE69-AB51-D066-5B7D-38C1DEDDD4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5291" b="10152"/>
          <a:stretch/>
        </p:blipFill>
        <p:spPr bwMode="auto">
          <a:xfrm rot="5400000">
            <a:off x="4045137" y="2120490"/>
            <a:ext cx="2108294" cy="3216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4" name="Tekstvak 63">
            <a:extLst>
              <a:ext uri="{FF2B5EF4-FFF2-40B4-BE49-F238E27FC236}">
                <a16:creationId xmlns:a16="http://schemas.microsoft.com/office/drawing/2014/main" id="{4BFE08BE-B999-D76D-0408-553D1BA51BD9}"/>
              </a:ext>
            </a:extLst>
          </p:cNvPr>
          <p:cNvSpPr txBox="1"/>
          <p:nvPr/>
        </p:nvSpPr>
        <p:spPr>
          <a:xfrm rot="5400000">
            <a:off x="4055851" y="2550846"/>
            <a:ext cx="21553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Actiekaart: </a:t>
            </a:r>
          </a:p>
          <a:p>
            <a:pPr algn="ctr"/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Zorg dat je het orgaan bezet dat zoutzuur aanmaakt om ziekteverwekkers in het voedsel te doden.</a:t>
            </a:r>
          </a:p>
          <a:p>
            <a:pPr algn="ctr"/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04040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hoek: afgeronde hoeken 22">
            <a:extLst>
              <a:ext uri="{FF2B5EF4-FFF2-40B4-BE49-F238E27FC236}">
                <a16:creationId xmlns:a16="http://schemas.microsoft.com/office/drawing/2014/main" id="{22185393-3DE1-AF4B-D5AF-11BF8AA2FF9E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4" name="Graphic 23" descr="Maag met effen opvulling">
            <a:extLst>
              <a:ext uri="{FF2B5EF4-FFF2-40B4-BE49-F238E27FC236}">
                <a16:creationId xmlns:a16="http://schemas.microsoft.com/office/drawing/2014/main" id="{C446ED3B-E9EF-2317-1144-013D8346F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A44A9E49-45EF-83F1-D02C-C55AD34CA072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26" name="Rechthoek: afgeronde hoeken 25">
            <a:extLst>
              <a:ext uri="{FF2B5EF4-FFF2-40B4-BE49-F238E27FC236}">
                <a16:creationId xmlns:a16="http://schemas.microsoft.com/office/drawing/2014/main" id="{786C38D2-7795-7A28-5531-D91F20BD3E23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27" name="Graphic 26" descr="Maag met effen opvulling">
            <a:extLst>
              <a:ext uri="{FF2B5EF4-FFF2-40B4-BE49-F238E27FC236}">
                <a16:creationId xmlns:a16="http://schemas.microsoft.com/office/drawing/2014/main" id="{6DC9E917-D186-B664-BB07-BEA6765BA6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0181B574-6C6A-916A-8AC8-E831A51396B0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6A040939-48B0-4329-4468-D62A54601FA3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F5C15279-74F6-1355-5A57-F010165A54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C7C0C9AB-F55C-9104-82E2-846F60954099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36981B94-1C1C-615D-473D-F2E068240267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73C912F5-1729-C2B1-82AE-71ED635DAF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1F3A6BE8-7CE9-C771-1CD5-1D169AB561F9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8" name="Rechthoek: afgeronde hoeken 57">
            <a:extLst>
              <a:ext uri="{FF2B5EF4-FFF2-40B4-BE49-F238E27FC236}">
                <a16:creationId xmlns:a16="http://schemas.microsoft.com/office/drawing/2014/main" id="{209C0B78-6529-9DB9-E5CB-C802ACDC08F2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9" name="Graphic 58" descr="Maag met effen opvulling">
            <a:extLst>
              <a:ext uri="{FF2B5EF4-FFF2-40B4-BE49-F238E27FC236}">
                <a16:creationId xmlns:a16="http://schemas.microsoft.com/office/drawing/2014/main" id="{611F06F8-0F15-B0FD-7FCB-EB2FE09C4D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60" name="Tekstvak 59">
            <a:extLst>
              <a:ext uri="{FF2B5EF4-FFF2-40B4-BE49-F238E27FC236}">
                <a16:creationId xmlns:a16="http://schemas.microsoft.com/office/drawing/2014/main" id="{9C04AEB6-9538-5D83-EC3F-BA531708165F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61" name="Rechthoek: afgeronde hoeken 60">
            <a:extLst>
              <a:ext uri="{FF2B5EF4-FFF2-40B4-BE49-F238E27FC236}">
                <a16:creationId xmlns:a16="http://schemas.microsoft.com/office/drawing/2014/main" id="{EE42DCA8-F66E-3EDD-2CFF-A98B0F39793D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2" name="Graphic 61" descr="Maag met effen opvulling">
            <a:extLst>
              <a:ext uri="{FF2B5EF4-FFF2-40B4-BE49-F238E27FC236}">
                <a16:creationId xmlns:a16="http://schemas.microsoft.com/office/drawing/2014/main" id="{248271C7-56F6-6A8C-6325-73E2AD77B7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63" name="Tekstvak 62">
            <a:extLst>
              <a:ext uri="{FF2B5EF4-FFF2-40B4-BE49-F238E27FC236}">
                <a16:creationId xmlns:a16="http://schemas.microsoft.com/office/drawing/2014/main" id="{7AF7FDD0-9522-1B2D-12DE-0AC4DF5EB4FC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64" name="Rechthoek: afgeronde hoeken 63">
            <a:extLst>
              <a:ext uri="{FF2B5EF4-FFF2-40B4-BE49-F238E27FC236}">
                <a16:creationId xmlns:a16="http://schemas.microsoft.com/office/drawing/2014/main" id="{AA4D4AA2-5FDA-AAC2-A380-CC62E8D1610E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5" name="Graphic 64" descr="Maag met effen opvulling">
            <a:extLst>
              <a:ext uri="{FF2B5EF4-FFF2-40B4-BE49-F238E27FC236}">
                <a16:creationId xmlns:a16="http://schemas.microsoft.com/office/drawing/2014/main" id="{98A56E96-68B3-5B5D-4A45-BD552CE7B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66" name="Tekstvak 65">
            <a:extLst>
              <a:ext uri="{FF2B5EF4-FFF2-40B4-BE49-F238E27FC236}">
                <a16:creationId xmlns:a16="http://schemas.microsoft.com/office/drawing/2014/main" id="{F75DEABB-CAB6-3CEE-8720-509D30804358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67" name="Rechthoek: afgeronde hoeken 66">
            <a:extLst>
              <a:ext uri="{FF2B5EF4-FFF2-40B4-BE49-F238E27FC236}">
                <a16:creationId xmlns:a16="http://schemas.microsoft.com/office/drawing/2014/main" id="{02C121BF-E3A2-4FE5-E887-E95421E72AEB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8" name="Graphic 67" descr="Maag met effen opvulling">
            <a:extLst>
              <a:ext uri="{FF2B5EF4-FFF2-40B4-BE49-F238E27FC236}">
                <a16:creationId xmlns:a16="http://schemas.microsoft.com/office/drawing/2014/main" id="{CEE0BEA7-BCD2-3771-8EA1-B12F5ACDE2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69" name="Tekstvak 68">
            <a:extLst>
              <a:ext uri="{FF2B5EF4-FFF2-40B4-BE49-F238E27FC236}">
                <a16:creationId xmlns:a16="http://schemas.microsoft.com/office/drawing/2014/main" id="{19DA10B9-4671-A52D-AB09-C6433A9A9459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1192731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68B4D92F-2E67-956A-CCD2-2B0FD8A716F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777BE2F1-7151-C787-4A60-46A7EB8E1785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36BCDD4C-9C5D-530C-81BF-B59D88875959}"/>
              </a:ext>
            </a:extLst>
          </p:cNvPr>
          <p:cNvSpPr/>
          <p:nvPr/>
        </p:nvSpPr>
        <p:spPr>
          <a:xfrm>
            <a:off x="138530" y="7455013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4" name="Rechthoek: afgeronde hoeken 23">
            <a:extLst>
              <a:ext uri="{FF2B5EF4-FFF2-40B4-BE49-F238E27FC236}">
                <a16:creationId xmlns:a16="http://schemas.microsoft.com/office/drawing/2014/main" id="{01BFC886-B750-7576-E389-AE8DB25934F5}"/>
              </a:ext>
            </a:extLst>
          </p:cNvPr>
          <p:cNvSpPr/>
          <p:nvPr/>
        </p:nvSpPr>
        <p:spPr>
          <a:xfrm>
            <a:off x="3503046" y="7455013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0" name="Rechthoek: afgeronde hoeken 29">
            <a:extLst>
              <a:ext uri="{FF2B5EF4-FFF2-40B4-BE49-F238E27FC236}">
                <a16:creationId xmlns:a16="http://schemas.microsoft.com/office/drawing/2014/main" id="{69F2CD72-8EBE-7C99-5E9F-4178D9965440}"/>
              </a:ext>
            </a:extLst>
          </p:cNvPr>
          <p:cNvSpPr/>
          <p:nvPr/>
        </p:nvSpPr>
        <p:spPr>
          <a:xfrm>
            <a:off x="114953" y="1113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6" name="Rechthoek: afgeronde hoeken 35">
            <a:extLst>
              <a:ext uri="{FF2B5EF4-FFF2-40B4-BE49-F238E27FC236}">
                <a16:creationId xmlns:a16="http://schemas.microsoft.com/office/drawing/2014/main" id="{A4467CAB-3462-A79C-D46E-B6655E92D938}"/>
              </a:ext>
            </a:extLst>
          </p:cNvPr>
          <p:cNvSpPr/>
          <p:nvPr/>
        </p:nvSpPr>
        <p:spPr>
          <a:xfrm>
            <a:off x="3479469" y="111315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8" name="Rechthoek: afgeronde hoeken 37">
            <a:extLst>
              <a:ext uri="{FF2B5EF4-FFF2-40B4-BE49-F238E27FC236}">
                <a16:creationId xmlns:a16="http://schemas.microsoft.com/office/drawing/2014/main" id="{6EEB173A-A1E9-0035-0CCA-3FF24F02AB57}"/>
              </a:ext>
            </a:extLst>
          </p:cNvPr>
          <p:cNvSpPr/>
          <p:nvPr/>
        </p:nvSpPr>
        <p:spPr>
          <a:xfrm>
            <a:off x="126741" y="254495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48AE7FA6-534F-8DDA-8CC1-400DBBE78AA1}"/>
              </a:ext>
            </a:extLst>
          </p:cNvPr>
          <p:cNvSpPr/>
          <p:nvPr/>
        </p:nvSpPr>
        <p:spPr>
          <a:xfrm>
            <a:off x="3491257" y="254495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D1A375"/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47134E3C-E0E3-F048-9816-334EF7E19D9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641728" y="-262195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" name="Afbeelding 43">
            <a:extLst>
              <a:ext uri="{FF2B5EF4-FFF2-40B4-BE49-F238E27FC236}">
                <a16:creationId xmlns:a16="http://schemas.microsoft.com/office/drawing/2014/main" id="{C12EBD1D-C867-09DC-A4E5-7D7D48A6388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3994456" y="-236177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" name="Afbeelding 44">
            <a:extLst>
              <a:ext uri="{FF2B5EF4-FFF2-40B4-BE49-F238E27FC236}">
                <a16:creationId xmlns:a16="http://schemas.microsoft.com/office/drawing/2014/main" id="{43A23236-CC1C-0137-2E2C-D736A63E71D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653516" y="2150806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" name="Afbeelding 45">
            <a:extLst>
              <a:ext uri="{FF2B5EF4-FFF2-40B4-BE49-F238E27FC236}">
                <a16:creationId xmlns:a16="http://schemas.microsoft.com/office/drawing/2014/main" id="{B5CA3CB4-D34B-086C-40A7-F5C452073F5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4018033" y="2192506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" name="Afbeelding 46">
            <a:extLst>
              <a:ext uri="{FF2B5EF4-FFF2-40B4-BE49-F238E27FC236}">
                <a16:creationId xmlns:a16="http://schemas.microsoft.com/office/drawing/2014/main" id="{A42A8872-32B8-517A-E981-07955AF7E42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659509" y="4627226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" name="Afbeelding 47">
            <a:extLst>
              <a:ext uri="{FF2B5EF4-FFF2-40B4-BE49-F238E27FC236}">
                <a16:creationId xmlns:a16="http://schemas.microsoft.com/office/drawing/2014/main" id="{6F0D967C-FFCA-525A-6ACB-22F20961830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4018033" y="4626144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" name="Afbeelding 48">
            <a:extLst>
              <a:ext uri="{FF2B5EF4-FFF2-40B4-BE49-F238E27FC236}">
                <a16:creationId xmlns:a16="http://schemas.microsoft.com/office/drawing/2014/main" id="{00E83C10-0F00-C734-186C-8A29DA5AAC5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695305" y="7081503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" name="Afbeelding 49">
            <a:extLst>
              <a:ext uri="{FF2B5EF4-FFF2-40B4-BE49-F238E27FC236}">
                <a16:creationId xmlns:a16="http://schemas.microsoft.com/office/drawing/2014/main" id="{E87AB066-8DFD-C2BD-BECA-3A5E9486852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70000"/>
          </a:blip>
          <a:stretch>
            <a:fillRect/>
          </a:stretch>
        </p:blipFill>
        <p:spPr>
          <a:xfrm rot="5400000">
            <a:off x="4018034" y="7081504"/>
            <a:ext cx="2210026" cy="30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4363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C1C8A9C8-075A-F749-9841-6D98165224C8}"/>
              </a:ext>
            </a:extLst>
          </p:cNvPr>
          <p:cNvSpPr/>
          <p:nvPr/>
        </p:nvSpPr>
        <p:spPr>
          <a:xfrm>
            <a:off x="117724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Graphic 2" descr="Maag met effen opvulling">
            <a:extLst>
              <a:ext uri="{FF2B5EF4-FFF2-40B4-BE49-F238E27FC236}">
                <a16:creationId xmlns:a16="http://schemas.microsoft.com/office/drawing/2014/main" id="{7EA22A41-11B0-AC76-88EB-7A72A3E8E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3876" y="1135092"/>
            <a:ext cx="914400" cy="91440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592672E1-F14D-6676-F1D1-FB4015F4AE16}"/>
              </a:ext>
            </a:extLst>
          </p:cNvPr>
          <p:cNvSpPr txBox="1"/>
          <p:nvPr/>
        </p:nvSpPr>
        <p:spPr>
          <a:xfrm>
            <a:off x="126472" y="103088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66F03A33-B418-6760-E59F-2E710712FA05}"/>
              </a:ext>
            </a:extLst>
          </p:cNvPr>
          <p:cNvSpPr/>
          <p:nvPr/>
        </p:nvSpPr>
        <p:spPr>
          <a:xfrm>
            <a:off x="3512379" y="17520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8" name="Graphic 37" descr="Maag met effen opvulling">
            <a:extLst>
              <a:ext uri="{FF2B5EF4-FFF2-40B4-BE49-F238E27FC236}">
                <a16:creationId xmlns:a16="http://schemas.microsoft.com/office/drawing/2014/main" id="{FD66DDD0-B4B5-94C1-38BA-5749A9E395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8531" y="1125147"/>
            <a:ext cx="914400" cy="914400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13493A5A-1299-C89A-6BE4-26EEBF7AE9E5}"/>
              </a:ext>
            </a:extLst>
          </p:cNvPr>
          <p:cNvSpPr txBox="1"/>
          <p:nvPr/>
        </p:nvSpPr>
        <p:spPr>
          <a:xfrm>
            <a:off x="3521127" y="10209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62868010-431F-3EED-59D3-A8F1160AFAFB}"/>
              </a:ext>
            </a:extLst>
          </p:cNvPr>
          <p:cNvSpPr/>
          <p:nvPr/>
        </p:nvSpPr>
        <p:spPr>
          <a:xfrm>
            <a:off x="105621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1" name="Graphic 40" descr="Maag met effen opvulling">
            <a:extLst>
              <a:ext uri="{FF2B5EF4-FFF2-40B4-BE49-F238E27FC236}">
                <a16:creationId xmlns:a16="http://schemas.microsoft.com/office/drawing/2014/main" id="{05CF165D-9E45-F186-2A51-5F30A4EA4B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11773" y="3561995"/>
            <a:ext cx="914400" cy="914400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0EC5447A-231F-25F5-5CF4-B2EEAC63B565}"/>
              </a:ext>
            </a:extLst>
          </p:cNvPr>
          <p:cNvSpPr txBox="1"/>
          <p:nvPr/>
        </p:nvSpPr>
        <p:spPr>
          <a:xfrm>
            <a:off x="114369" y="345778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341B61A8-F532-083D-A737-E38187CBB96B}"/>
              </a:ext>
            </a:extLst>
          </p:cNvPr>
          <p:cNvSpPr/>
          <p:nvPr/>
        </p:nvSpPr>
        <p:spPr>
          <a:xfrm>
            <a:off x="3500276" y="260210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4" name="Graphic 43" descr="Maag met effen opvulling">
            <a:extLst>
              <a:ext uri="{FF2B5EF4-FFF2-40B4-BE49-F238E27FC236}">
                <a16:creationId xmlns:a16="http://schemas.microsoft.com/office/drawing/2014/main" id="{E1D936F7-55EC-CCD1-2174-48969BECD3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6428" y="3552050"/>
            <a:ext cx="914400" cy="91440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E13949B9-8D26-9229-7C24-DF5B3A63E6FD}"/>
              </a:ext>
            </a:extLst>
          </p:cNvPr>
          <p:cNvSpPr txBox="1"/>
          <p:nvPr/>
        </p:nvSpPr>
        <p:spPr>
          <a:xfrm>
            <a:off x="3509024" y="344784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9186168F-F17C-9EE4-72FB-C09F8605E8A0}"/>
              </a:ext>
            </a:extLst>
          </p:cNvPr>
          <p:cNvSpPr/>
          <p:nvPr/>
        </p:nvSpPr>
        <p:spPr>
          <a:xfrm>
            <a:off x="114369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7" name="Graphic 46" descr="Maag met effen opvulling">
            <a:extLst>
              <a:ext uri="{FF2B5EF4-FFF2-40B4-BE49-F238E27FC236}">
                <a16:creationId xmlns:a16="http://schemas.microsoft.com/office/drawing/2014/main" id="{DBFD2ED9-F164-F1E1-9FB2-49538E2AE3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20521" y="5988898"/>
            <a:ext cx="914400" cy="914400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A852B372-B7C7-B3D6-7AB3-20AD50931733}"/>
              </a:ext>
            </a:extLst>
          </p:cNvPr>
          <p:cNvSpPr txBox="1"/>
          <p:nvPr/>
        </p:nvSpPr>
        <p:spPr>
          <a:xfrm>
            <a:off x="123117" y="588469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CD422498-CDEA-D187-5BD7-62E3670ECE00}"/>
              </a:ext>
            </a:extLst>
          </p:cNvPr>
          <p:cNvSpPr/>
          <p:nvPr/>
        </p:nvSpPr>
        <p:spPr>
          <a:xfrm>
            <a:off x="3509024" y="502900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0" name="Graphic 49" descr="Maag met effen opvulling">
            <a:extLst>
              <a:ext uri="{FF2B5EF4-FFF2-40B4-BE49-F238E27FC236}">
                <a16:creationId xmlns:a16="http://schemas.microsoft.com/office/drawing/2014/main" id="{5B9FF731-D6A0-E4D9-33AD-6A9755217E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15176" y="5978953"/>
            <a:ext cx="914400" cy="914400"/>
          </a:xfrm>
          <a:prstGeom prst="rect">
            <a:avLst/>
          </a:prstGeom>
        </p:spPr>
      </p:pic>
      <p:sp>
        <p:nvSpPr>
          <p:cNvPr id="51" name="Tekstvak 50">
            <a:extLst>
              <a:ext uri="{FF2B5EF4-FFF2-40B4-BE49-F238E27FC236}">
                <a16:creationId xmlns:a16="http://schemas.microsoft.com/office/drawing/2014/main" id="{C23AC180-05F5-585D-375A-63A3C6590AF0}"/>
              </a:ext>
            </a:extLst>
          </p:cNvPr>
          <p:cNvSpPr txBox="1"/>
          <p:nvPr/>
        </p:nvSpPr>
        <p:spPr>
          <a:xfrm>
            <a:off x="3517772" y="5874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1E0F797A-5458-CC27-ECE3-A0C5C2E3767C}"/>
              </a:ext>
            </a:extLst>
          </p:cNvPr>
          <p:cNvSpPr/>
          <p:nvPr/>
        </p:nvSpPr>
        <p:spPr>
          <a:xfrm>
            <a:off x="102266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3" name="Graphic 52" descr="Maag met effen opvulling">
            <a:extLst>
              <a:ext uri="{FF2B5EF4-FFF2-40B4-BE49-F238E27FC236}">
                <a16:creationId xmlns:a16="http://schemas.microsoft.com/office/drawing/2014/main" id="{FE2B9F8E-124F-7EDF-A452-5AE11A0FAA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1408418" y="8415801"/>
            <a:ext cx="914400" cy="91440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1B1846E3-5756-71E6-B680-274879B5471E}"/>
              </a:ext>
            </a:extLst>
          </p:cNvPr>
          <p:cNvSpPr txBox="1"/>
          <p:nvPr/>
        </p:nvSpPr>
        <p:spPr>
          <a:xfrm>
            <a:off x="111014" y="831159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  <p:sp>
        <p:nvSpPr>
          <p:cNvPr id="55" name="Rechthoek: afgeronde hoeken 54">
            <a:extLst>
              <a:ext uri="{FF2B5EF4-FFF2-40B4-BE49-F238E27FC236}">
                <a16:creationId xmlns:a16="http://schemas.microsoft.com/office/drawing/2014/main" id="{D0090134-F0A9-119E-39E4-4AAEF13CDCF4}"/>
              </a:ext>
            </a:extLst>
          </p:cNvPr>
          <p:cNvSpPr/>
          <p:nvPr/>
        </p:nvSpPr>
        <p:spPr>
          <a:xfrm>
            <a:off x="3496921" y="74559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Maag met effen opvulling">
            <a:extLst>
              <a:ext uri="{FF2B5EF4-FFF2-40B4-BE49-F238E27FC236}">
                <a16:creationId xmlns:a16="http://schemas.microsoft.com/office/drawing/2014/main" id="{E38AF783-AB59-B590-4B5F-A0FA27050F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46964">
            <a:off x="4803073" y="8405856"/>
            <a:ext cx="914400" cy="914400"/>
          </a:xfrm>
          <a:prstGeom prst="rect">
            <a:avLst/>
          </a:prstGeom>
        </p:spPr>
      </p:pic>
      <p:sp>
        <p:nvSpPr>
          <p:cNvPr id="57" name="Tekstvak 56">
            <a:extLst>
              <a:ext uri="{FF2B5EF4-FFF2-40B4-BE49-F238E27FC236}">
                <a16:creationId xmlns:a16="http://schemas.microsoft.com/office/drawing/2014/main" id="{27C5B447-8EB0-F9BD-E8BC-98F9DDE73ED3}"/>
              </a:ext>
            </a:extLst>
          </p:cNvPr>
          <p:cNvSpPr txBox="1"/>
          <p:nvPr/>
        </p:nvSpPr>
        <p:spPr>
          <a:xfrm>
            <a:off x="3505669" y="830164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Ticket voor </a:t>
            </a:r>
          </a:p>
          <a:p>
            <a:pPr algn="ctr"/>
            <a:r>
              <a:rPr lang="nl-NL" sz="3200" b="1" dirty="0">
                <a:ln w="9525">
                  <a:solidFill>
                    <a:srgbClr val="D8B088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2">
                      <a:lumMod val="50000"/>
                      <a:alpha val="60000"/>
                    </a:schemeClr>
                  </a:glow>
                  <a:outerShdw blurRad="50800" dist="50800" dir="5400000" algn="ctr" rotWithShape="0">
                    <a:srgbClr val="D1A375"/>
                  </a:outerShdw>
                </a:effectLst>
                <a:latin typeface="Raleway" pitchFamily="2" charset="0"/>
              </a:rPr>
              <a:t>vertering</a:t>
            </a:r>
          </a:p>
        </p:txBody>
      </p:sp>
    </p:spTree>
    <p:extLst>
      <p:ext uri="{BB962C8B-B14F-4D97-AF65-F5344CB8AC3E}">
        <p14:creationId xmlns:p14="http://schemas.microsoft.com/office/powerpoint/2010/main" val="20389771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20190</TotalTime>
  <Words>1121</Words>
  <Application>Microsoft Office PowerPoint</Application>
  <PresentationFormat>A4 (210 x 297 mm)</PresentationFormat>
  <Paragraphs>430</Paragraphs>
  <Slides>37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37</vt:i4>
      </vt:variant>
    </vt:vector>
  </HeadingPairs>
  <TitlesOfParts>
    <vt:vector size="43" baseType="lpstr">
      <vt:lpstr>Algerian</vt:lpstr>
      <vt:lpstr>Arial</vt:lpstr>
      <vt:lpstr>Calibri</vt:lpstr>
      <vt:lpstr>Calibri Light</vt:lpstr>
      <vt:lpstr>Raleway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Sven Vossenberg - BiOND</dc:creator>
  <cp:lastModifiedBy>Hanneke Vink - van Duren</cp:lastModifiedBy>
  <cp:revision>11</cp:revision>
  <cp:lastPrinted>2024-01-19T06:56:09Z</cp:lastPrinted>
  <dcterms:created xsi:type="dcterms:W3CDTF">2022-10-25T09:32:27Z</dcterms:created>
  <dcterms:modified xsi:type="dcterms:W3CDTF">2024-11-20T07:52:58Z</dcterms:modified>
</cp:coreProperties>
</file>