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  <p:sldId id="260" r:id="rId6"/>
  </p:sldIdLst>
  <p:sldSz cx="12192000" cy="6858000"/>
  <p:notesSz cx="6888163" cy="100187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1B7D1A-8C00-43FC-A862-7112DA1D9958}" v="3" dt="2024-11-16T12:18:59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33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ning, Esther de" userId="bdd0fb03-9efc-4181-a5c5-e0205651c254" providerId="ADAL" clId="{1DF49DDC-E00E-4960-AA8B-0F95B2906485}"/>
    <pc:docChg chg="undo custSel modSld">
      <pc:chgData name="Koning, Esther de" userId="bdd0fb03-9efc-4181-a5c5-e0205651c254" providerId="ADAL" clId="{1DF49DDC-E00E-4960-AA8B-0F95B2906485}" dt="2023-03-02T16:12:42.841" v="154" actId="1038"/>
      <pc:docMkLst>
        <pc:docMk/>
      </pc:docMkLst>
      <pc:sldChg chg="addSp modSp mod">
        <pc:chgData name="Koning, Esther de" userId="bdd0fb03-9efc-4181-a5c5-e0205651c254" providerId="ADAL" clId="{1DF49DDC-E00E-4960-AA8B-0F95B2906485}" dt="2023-03-02T16:05:54.975" v="45" actId="20577"/>
        <pc:sldMkLst>
          <pc:docMk/>
          <pc:sldMk cId="3374595530" sldId="258"/>
        </pc:sldMkLst>
        <pc:spChg chg="add mod">
          <ac:chgData name="Koning, Esther de" userId="bdd0fb03-9efc-4181-a5c5-e0205651c254" providerId="ADAL" clId="{1DF49DDC-E00E-4960-AA8B-0F95B2906485}" dt="2023-03-02T16:05:54.975" v="45" actId="20577"/>
          <ac:spMkLst>
            <pc:docMk/>
            <pc:sldMk cId="3374595530" sldId="258"/>
            <ac:spMk id="54" creationId="{25806C95-91F4-8651-9DEF-A2763EB6C22D}"/>
          </ac:spMkLst>
        </pc:spChg>
      </pc:sldChg>
      <pc:sldChg chg="addSp delSp modSp mod">
        <pc:chgData name="Koning, Esther de" userId="bdd0fb03-9efc-4181-a5c5-e0205651c254" providerId="ADAL" clId="{1DF49DDC-E00E-4960-AA8B-0F95B2906485}" dt="2023-03-02T16:12:42.841" v="154" actId="1038"/>
        <pc:sldMkLst>
          <pc:docMk/>
          <pc:sldMk cId="1103655951" sldId="259"/>
        </pc:sldMkLst>
        <pc:spChg chg="mod ord">
          <ac:chgData name="Koning, Esther de" userId="bdd0fb03-9efc-4181-a5c5-e0205651c254" providerId="ADAL" clId="{1DF49DDC-E00E-4960-AA8B-0F95B2906485}" dt="2023-03-02T16:03:03.816" v="30" actId="1076"/>
          <ac:spMkLst>
            <pc:docMk/>
            <pc:sldMk cId="1103655951" sldId="259"/>
            <ac:spMk id="71" creationId="{F98D872C-8877-3828-A0C6-E3289528A5A1}"/>
          </ac:spMkLst>
        </pc:spChg>
        <pc:spChg chg="mod">
          <ac:chgData name="Koning, Esther de" userId="bdd0fb03-9efc-4181-a5c5-e0205651c254" providerId="ADAL" clId="{1DF49DDC-E00E-4960-AA8B-0F95B2906485}" dt="2023-03-02T16:10:41.791" v="75" actId="14100"/>
          <ac:spMkLst>
            <pc:docMk/>
            <pc:sldMk cId="1103655951" sldId="259"/>
            <ac:spMk id="72" creationId="{08572F30-C1DB-3182-A1FB-A04D5BE055A0}"/>
          </ac:spMkLst>
        </pc:spChg>
        <pc:spChg chg="mod">
          <ac:chgData name="Koning, Esther de" userId="bdd0fb03-9efc-4181-a5c5-e0205651c254" providerId="ADAL" clId="{1DF49DDC-E00E-4960-AA8B-0F95B2906485}" dt="2023-03-02T16:10:45.095" v="76" actId="1076"/>
          <ac:spMkLst>
            <pc:docMk/>
            <pc:sldMk cId="1103655951" sldId="259"/>
            <ac:spMk id="80" creationId="{BE66251D-A8EA-C14C-3F25-DDE5DE5FC741}"/>
          </ac:spMkLst>
        </pc:spChg>
        <pc:spChg chg="mod">
          <ac:chgData name="Koning, Esther de" userId="bdd0fb03-9efc-4181-a5c5-e0205651c254" providerId="ADAL" clId="{1DF49DDC-E00E-4960-AA8B-0F95B2906485}" dt="2023-03-02T16:02:42.432" v="27" actId="1076"/>
          <ac:spMkLst>
            <pc:docMk/>
            <pc:sldMk cId="1103655951" sldId="259"/>
            <ac:spMk id="89" creationId="{11671F1E-870E-975C-D606-231913E391CE}"/>
          </ac:spMkLst>
        </pc:spChg>
        <pc:spChg chg="mod">
          <ac:chgData name="Koning, Esther de" userId="bdd0fb03-9efc-4181-a5c5-e0205651c254" providerId="ADAL" clId="{1DF49DDC-E00E-4960-AA8B-0F95B2906485}" dt="2023-03-02T16:03:10.256" v="31" actId="1076"/>
          <ac:spMkLst>
            <pc:docMk/>
            <pc:sldMk cId="1103655951" sldId="259"/>
            <ac:spMk id="90" creationId="{33E11557-0FB3-475B-8F26-282ABD1DE84A}"/>
          </ac:spMkLst>
        </pc:spChg>
        <pc:spChg chg="mod">
          <ac:chgData name="Koning, Esther de" userId="bdd0fb03-9efc-4181-a5c5-e0205651c254" providerId="ADAL" clId="{1DF49DDC-E00E-4960-AA8B-0F95B2906485}" dt="2023-03-02T16:03:10.256" v="31" actId="1076"/>
          <ac:spMkLst>
            <pc:docMk/>
            <pc:sldMk cId="1103655951" sldId="259"/>
            <ac:spMk id="91" creationId="{389D668E-0EF6-8D19-7F4E-CB3BE56F0BDA}"/>
          </ac:spMkLst>
        </pc:spChg>
        <pc:spChg chg="mod">
          <ac:chgData name="Koning, Esther de" userId="bdd0fb03-9efc-4181-a5c5-e0205651c254" providerId="ADAL" clId="{1DF49DDC-E00E-4960-AA8B-0F95B2906485}" dt="2023-03-02T16:02:42.432" v="27" actId="1076"/>
          <ac:spMkLst>
            <pc:docMk/>
            <pc:sldMk cId="1103655951" sldId="259"/>
            <ac:spMk id="92" creationId="{02CE54CC-F7BA-18E7-D25F-48885DD98210}"/>
          </ac:spMkLst>
        </pc:spChg>
        <pc:spChg chg="del mod">
          <ac:chgData name="Koning, Esther de" userId="bdd0fb03-9efc-4181-a5c5-e0205651c254" providerId="ADAL" clId="{1DF49DDC-E00E-4960-AA8B-0F95B2906485}" dt="2023-03-02T16:12:05.755" v="107" actId="478"/>
          <ac:spMkLst>
            <pc:docMk/>
            <pc:sldMk cId="1103655951" sldId="259"/>
            <ac:spMk id="93" creationId="{350D5481-CF60-5EA1-068E-8121CB9E8334}"/>
          </ac:spMkLst>
        </pc:spChg>
        <pc:spChg chg="del mod">
          <ac:chgData name="Koning, Esther de" userId="bdd0fb03-9efc-4181-a5c5-e0205651c254" providerId="ADAL" clId="{1DF49DDC-E00E-4960-AA8B-0F95B2906485}" dt="2023-03-02T16:12:06.310" v="108" actId="478"/>
          <ac:spMkLst>
            <pc:docMk/>
            <pc:sldMk cId="1103655951" sldId="259"/>
            <ac:spMk id="94" creationId="{485A7D71-D8A6-3925-3DE3-30C1D803A34A}"/>
          </ac:spMkLst>
        </pc:spChg>
        <pc:spChg chg="mod topLvl">
          <ac:chgData name="Koning, Esther de" userId="bdd0fb03-9efc-4181-a5c5-e0205651c254" providerId="ADAL" clId="{1DF49DDC-E00E-4960-AA8B-0F95B2906485}" dt="2023-03-02T16:11:09.735" v="84" actId="14100"/>
          <ac:spMkLst>
            <pc:docMk/>
            <pc:sldMk cId="1103655951" sldId="259"/>
            <ac:spMk id="95" creationId="{CA29BEDF-1520-80F0-1B8D-85DD152077A1}"/>
          </ac:spMkLst>
        </pc:spChg>
        <pc:spChg chg="mod topLvl">
          <ac:chgData name="Koning, Esther de" userId="bdd0fb03-9efc-4181-a5c5-e0205651c254" providerId="ADAL" clId="{1DF49DDC-E00E-4960-AA8B-0F95B2906485}" dt="2023-03-02T16:10:54.232" v="79" actId="165"/>
          <ac:spMkLst>
            <pc:docMk/>
            <pc:sldMk cId="1103655951" sldId="259"/>
            <ac:spMk id="96" creationId="{F5C193D3-4573-B29E-C7BF-DFE19BEF1C16}"/>
          </ac:spMkLst>
        </pc:spChg>
        <pc:spChg chg="del mod">
          <ac:chgData name="Koning, Esther de" userId="bdd0fb03-9efc-4181-a5c5-e0205651c254" providerId="ADAL" clId="{1DF49DDC-E00E-4960-AA8B-0F95B2906485}" dt="2023-03-02T16:12:06.762" v="109" actId="478"/>
          <ac:spMkLst>
            <pc:docMk/>
            <pc:sldMk cId="1103655951" sldId="259"/>
            <ac:spMk id="97" creationId="{5DD7215D-A718-62EF-89DC-F6ED040023B2}"/>
          </ac:spMkLst>
        </pc:spChg>
        <pc:spChg chg="del mod">
          <ac:chgData name="Koning, Esther de" userId="bdd0fb03-9efc-4181-a5c5-e0205651c254" providerId="ADAL" clId="{1DF49DDC-E00E-4960-AA8B-0F95B2906485}" dt="2023-03-02T16:12:07.647" v="110" actId="478"/>
          <ac:spMkLst>
            <pc:docMk/>
            <pc:sldMk cId="1103655951" sldId="259"/>
            <ac:spMk id="98" creationId="{29192AA1-8A2F-FD9B-5193-26546613B626}"/>
          </ac:spMkLst>
        </pc:spChg>
        <pc:spChg chg="del mod topLvl">
          <ac:chgData name="Koning, Esther de" userId="bdd0fb03-9efc-4181-a5c5-e0205651c254" providerId="ADAL" clId="{1DF49DDC-E00E-4960-AA8B-0F95B2906485}" dt="2023-03-02T16:11:46.062" v="92" actId="478"/>
          <ac:spMkLst>
            <pc:docMk/>
            <pc:sldMk cId="1103655951" sldId="259"/>
            <ac:spMk id="101" creationId="{CFD944BC-B805-59C2-A486-AA218EB857D1}"/>
          </ac:spMkLst>
        </pc:spChg>
        <pc:spChg chg="mod topLvl">
          <ac:chgData name="Koning, Esther de" userId="bdd0fb03-9efc-4181-a5c5-e0205651c254" providerId="ADAL" clId="{1DF49DDC-E00E-4960-AA8B-0F95B2906485}" dt="2023-03-02T16:11:43.357" v="91" actId="165"/>
          <ac:spMkLst>
            <pc:docMk/>
            <pc:sldMk cId="1103655951" sldId="259"/>
            <ac:spMk id="102" creationId="{BDAF5265-3F8F-DA22-2F5F-42E251A1F832}"/>
          </ac:spMkLst>
        </pc:spChg>
        <pc:spChg chg="mod">
          <ac:chgData name="Koning, Esther de" userId="bdd0fb03-9efc-4181-a5c5-e0205651c254" providerId="ADAL" clId="{1DF49DDC-E00E-4960-AA8B-0F95B2906485}" dt="2023-03-02T16:04:46.967" v="37" actId="693"/>
          <ac:spMkLst>
            <pc:docMk/>
            <pc:sldMk cId="1103655951" sldId="259"/>
            <ac:spMk id="104" creationId="{B5B19457-CF96-B581-0F3E-009F30DC3533}"/>
          </ac:spMkLst>
        </pc:spChg>
        <pc:spChg chg="mod">
          <ac:chgData name="Koning, Esther de" userId="bdd0fb03-9efc-4181-a5c5-e0205651c254" providerId="ADAL" clId="{1DF49DDC-E00E-4960-AA8B-0F95B2906485}" dt="2023-03-02T16:05:17.458" v="38" actId="2085"/>
          <ac:spMkLst>
            <pc:docMk/>
            <pc:sldMk cId="1103655951" sldId="259"/>
            <ac:spMk id="105" creationId="{F2992541-0913-0ADE-6450-C08A3BB93251}"/>
          </ac:spMkLst>
        </pc:spChg>
        <pc:spChg chg="mod">
          <ac:chgData name="Koning, Esther de" userId="bdd0fb03-9efc-4181-a5c5-e0205651c254" providerId="ADAL" clId="{1DF49DDC-E00E-4960-AA8B-0F95B2906485}" dt="2023-03-02T16:03:10.256" v="31" actId="1076"/>
          <ac:spMkLst>
            <pc:docMk/>
            <pc:sldMk cId="1103655951" sldId="259"/>
            <ac:spMk id="106" creationId="{1802BCB8-BE65-F190-77F7-237765F348D5}"/>
          </ac:spMkLst>
        </pc:spChg>
        <pc:spChg chg="mod">
          <ac:chgData name="Koning, Esther de" userId="bdd0fb03-9efc-4181-a5c5-e0205651c254" providerId="ADAL" clId="{1DF49DDC-E00E-4960-AA8B-0F95B2906485}" dt="2023-03-02T16:03:10.256" v="31" actId="1076"/>
          <ac:spMkLst>
            <pc:docMk/>
            <pc:sldMk cId="1103655951" sldId="259"/>
            <ac:spMk id="107" creationId="{7649BFCA-6C80-23D9-91A9-C89299476DD3}"/>
          </ac:spMkLst>
        </pc:spChg>
        <pc:spChg chg="del mod topLvl">
          <ac:chgData name="Koning, Esther de" userId="bdd0fb03-9efc-4181-a5c5-e0205651c254" providerId="ADAL" clId="{1DF49DDC-E00E-4960-AA8B-0F95B2906485}" dt="2023-03-02T16:11:26.426" v="88" actId="478"/>
          <ac:spMkLst>
            <pc:docMk/>
            <pc:sldMk cId="1103655951" sldId="259"/>
            <ac:spMk id="109" creationId="{E8978CAA-0F4E-9816-188A-958B83A70B84}"/>
          </ac:spMkLst>
        </pc:spChg>
        <pc:spChg chg="mod topLvl">
          <ac:chgData name="Koning, Esther de" userId="bdd0fb03-9efc-4181-a5c5-e0205651c254" providerId="ADAL" clId="{1DF49DDC-E00E-4960-AA8B-0F95B2906485}" dt="2023-03-02T16:11:21.593" v="87" actId="165"/>
          <ac:spMkLst>
            <pc:docMk/>
            <pc:sldMk cId="1103655951" sldId="259"/>
            <ac:spMk id="110" creationId="{D3E0A7CA-5361-EF11-B306-423DA019DD47}"/>
          </ac:spMkLst>
        </pc:spChg>
        <pc:spChg chg="add mod">
          <ac:chgData name="Koning, Esther de" userId="bdd0fb03-9efc-4181-a5c5-e0205651c254" providerId="ADAL" clId="{1DF49DDC-E00E-4960-AA8B-0F95B2906485}" dt="2023-03-02T16:11:13.785" v="86" actId="1076"/>
          <ac:spMkLst>
            <pc:docMk/>
            <pc:sldMk cId="1103655951" sldId="259"/>
            <ac:spMk id="111" creationId="{BCF417F4-8A93-DDFF-5B21-72EED022A9F3}"/>
          </ac:spMkLst>
        </pc:spChg>
        <pc:spChg chg="add mod">
          <ac:chgData name="Koning, Esther de" userId="bdd0fb03-9efc-4181-a5c5-e0205651c254" providerId="ADAL" clId="{1DF49DDC-E00E-4960-AA8B-0F95B2906485}" dt="2023-03-02T16:11:36.737" v="90" actId="1076"/>
          <ac:spMkLst>
            <pc:docMk/>
            <pc:sldMk cId="1103655951" sldId="259"/>
            <ac:spMk id="112" creationId="{170A453F-81F5-628F-0FC2-93CA8370E518}"/>
          </ac:spMkLst>
        </pc:spChg>
        <pc:spChg chg="add mod">
          <ac:chgData name="Koning, Esther de" userId="bdd0fb03-9efc-4181-a5c5-e0205651c254" providerId="ADAL" clId="{1DF49DDC-E00E-4960-AA8B-0F95B2906485}" dt="2023-03-02T16:11:36.737" v="90" actId="1076"/>
          <ac:spMkLst>
            <pc:docMk/>
            <pc:sldMk cId="1103655951" sldId="259"/>
            <ac:spMk id="113" creationId="{9F6F84A5-A44B-BC49-9A02-7A12EC10D2F6}"/>
          </ac:spMkLst>
        </pc:spChg>
        <pc:spChg chg="add mod">
          <ac:chgData name="Koning, Esther de" userId="bdd0fb03-9efc-4181-a5c5-e0205651c254" providerId="ADAL" clId="{1DF49DDC-E00E-4960-AA8B-0F95B2906485}" dt="2023-03-02T16:12:00.223" v="105" actId="1035"/>
          <ac:spMkLst>
            <pc:docMk/>
            <pc:sldMk cId="1103655951" sldId="259"/>
            <ac:spMk id="114" creationId="{E0DB378E-9010-898E-AE48-DF4552F31F8C}"/>
          </ac:spMkLst>
        </pc:spChg>
        <pc:spChg chg="add mod">
          <ac:chgData name="Koning, Esther de" userId="bdd0fb03-9efc-4181-a5c5-e0205651c254" providerId="ADAL" clId="{1DF49DDC-E00E-4960-AA8B-0F95B2906485}" dt="2023-03-02T16:12:00.223" v="105" actId="1035"/>
          <ac:spMkLst>
            <pc:docMk/>
            <pc:sldMk cId="1103655951" sldId="259"/>
            <ac:spMk id="115" creationId="{F0AACF52-A9C8-1D68-5AA4-E9C13909CFCB}"/>
          </ac:spMkLst>
        </pc:spChg>
        <pc:spChg chg="add mod">
          <ac:chgData name="Koning, Esther de" userId="bdd0fb03-9efc-4181-a5c5-e0205651c254" providerId="ADAL" clId="{1DF49DDC-E00E-4960-AA8B-0F95B2906485}" dt="2023-03-02T16:12:35.563" v="119" actId="692"/>
          <ac:spMkLst>
            <pc:docMk/>
            <pc:sldMk cId="1103655951" sldId="259"/>
            <ac:spMk id="116" creationId="{18DC316D-3705-A93A-8BB6-4327BAC554AC}"/>
          </ac:spMkLst>
        </pc:spChg>
        <pc:spChg chg="add mod">
          <ac:chgData name="Koning, Esther de" userId="bdd0fb03-9efc-4181-a5c5-e0205651c254" providerId="ADAL" clId="{1DF49DDC-E00E-4960-AA8B-0F95B2906485}" dt="2023-03-02T16:12:35.563" v="119" actId="692"/>
          <ac:spMkLst>
            <pc:docMk/>
            <pc:sldMk cId="1103655951" sldId="259"/>
            <ac:spMk id="117" creationId="{CE70514A-9028-6801-525E-885E96813D21}"/>
          </ac:spMkLst>
        </pc:spChg>
        <pc:spChg chg="add mod">
          <ac:chgData name="Koning, Esther de" userId="bdd0fb03-9efc-4181-a5c5-e0205651c254" providerId="ADAL" clId="{1DF49DDC-E00E-4960-AA8B-0F95B2906485}" dt="2023-03-02T16:12:17.451" v="112" actId="1076"/>
          <ac:spMkLst>
            <pc:docMk/>
            <pc:sldMk cId="1103655951" sldId="259"/>
            <ac:spMk id="118" creationId="{A657345B-5DD9-3130-6E40-A98D3D5247CC}"/>
          </ac:spMkLst>
        </pc:spChg>
        <pc:spChg chg="add mod">
          <ac:chgData name="Koning, Esther de" userId="bdd0fb03-9efc-4181-a5c5-e0205651c254" providerId="ADAL" clId="{1DF49DDC-E00E-4960-AA8B-0F95B2906485}" dt="2023-03-02T16:12:25.952" v="117" actId="20577"/>
          <ac:spMkLst>
            <pc:docMk/>
            <pc:sldMk cId="1103655951" sldId="259"/>
            <ac:spMk id="119" creationId="{40CE5283-1405-0611-9589-E154B90E81D2}"/>
          </ac:spMkLst>
        </pc:spChg>
        <pc:spChg chg="add mod">
          <ac:chgData name="Koning, Esther de" userId="bdd0fb03-9efc-4181-a5c5-e0205651c254" providerId="ADAL" clId="{1DF49DDC-E00E-4960-AA8B-0F95B2906485}" dt="2023-03-02T16:12:42.841" v="154" actId="1038"/>
          <ac:spMkLst>
            <pc:docMk/>
            <pc:sldMk cId="1103655951" sldId="259"/>
            <ac:spMk id="120" creationId="{2EC5AD41-079A-265E-3EEE-D597B750594D}"/>
          </ac:spMkLst>
        </pc:spChg>
        <pc:spChg chg="add mod">
          <ac:chgData name="Koning, Esther de" userId="bdd0fb03-9efc-4181-a5c5-e0205651c254" providerId="ADAL" clId="{1DF49DDC-E00E-4960-AA8B-0F95B2906485}" dt="2023-03-02T16:12:42.841" v="154" actId="1038"/>
          <ac:spMkLst>
            <pc:docMk/>
            <pc:sldMk cId="1103655951" sldId="259"/>
            <ac:spMk id="121" creationId="{3AA4EB1B-C83E-BC32-A2A3-5D7844370901}"/>
          </ac:spMkLst>
        </pc:spChg>
        <pc:spChg chg="add del mod">
          <ac:chgData name="Koning, Esther de" userId="bdd0fb03-9efc-4181-a5c5-e0205651c254" providerId="ADAL" clId="{1DF49DDC-E00E-4960-AA8B-0F95B2906485}" dt="2023-03-02T16:12:21.335" v="113" actId="478"/>
          <ac:spMkLst>
            <pc:docMk/>
            <pc:sldMk cId="1103655951" sldId="259"/>
            <ac:spMk id="122" creationId="{5EE5C51F-72A8-C96D-C56C-E7AB71D7163F}"/>
          </ac:spMkLst>
        </pc:spChg>
        <pc:spChg chg="add mod">
          <ac:chgData name="Koning, Esther de" userId="bdd0fb03-9efc-4181-a5c5-e0205651c254" providerId="ADAL" clId="{1DF49DDC-E00E-4960-AA8B-0F95B2906485}" dt="2023-03-02T16:12:17.451" v="112" actId="1076"/>
          <ac:spMkLst>
            <pc:docMk/>
            <pc:sldMk cId="1103655951" sldId="259"/>
            <ac:spMk id="123" creationId="{29F9066D-CE6B-1D48-63C6-0D6E042A84CB}"/>
          </ac:spMkLst>
        </pc:spChg>
        <pc:spChg chg="add mod">
          <ac:chgData name="Koning, Esther de" userId="bdd0fb03-9efc-4181-a5c5-e0205651c254" providerId="ADAL" clId="{1DF49DDC-E00E-4960-AA8B-0F95B2906485}" dt="2023-03-02T16:12:42.841" v="154" actId="1038"/>
          <ac:spMkLst>
            <pc:docMk/>
            <pc:sldMk cId="1103655951" sldId="259"/>
            <ac:spMk id="124" creationId="{9AC089AA-6078-69AB-193B-D2481F91DE91}"/>
          </ac:spMkLst>
        </pc:spChg>
        <pc:spChg chg="add mod">
          <ac:chgData name="Koning, Esther de" userId="bdd0fb03-9efc-4181-a5c5-e0205651c254" providerId="ADAL" clId="{1DF49DDC-E00E-4960-AA8B-0F95B2906485}" dt="2023-03-02T16:12:42.841" v="154" actId="1038"/>
          <ac:spMkLst>
            <pc:docMk/>
            <pc:sldMk cId="1103655951" sldId="259"/>
            <ac:spMk id="125" creationId="{D0F49719-E038-41BF-056D-6E283A6736EC}"/>
          </ac:spMkLst>
        </pc:spChg>
        <pc:grpChg chg="del mod">
          <ac:chgData name="Koning, Esther de" userId="bdd0fb03-9efc-4181-a5c5-e0205651c254" providerId="ADAL" clId="{1DF49DDC-E00E-4960-AA8B-0F95B2906485}" dt="2023-03-02T16:10:54.232" v="79" actId="165"/>
          <ac:grpSpMkLst>
            <pc:docMk/>
            <pc:sldMk cId="1103655951" sldId="259"/>
            <ac:grpSpMk id="99" creationId="{581A13FD-0C2F-83FB-0BE7-AEFF7A25D53E}"/>
          </ac:grpSpMkLst>
        </pc:grpChg>
        <pc:grpChg chg="del mod">
          <ac:chgData name="Koning, Esther de" userId="bdd0fb03-9efc-4181-a5c5-e0205651c254" providerId="ADAL" clId="{1DF49DDC-E00E-4960-AA8B-0F95B2906485}" dt="2023-03-02T16:11:43.357" v="91" actId="165"/>
          <ac:grpSpMkLst>
            <pc:docMk/>
            <pc:sldMk cId="1103655951" sldId="259"/>
            <ac:grpSpMk id="100" creationId="{F1465369-1EA3-8924-93E8-10AA1A2559F9}"/>
          </ac:grpSpMkLst>
        </pc:grpChg>
        <pc:grpChg chg="del mod">
          <ac:chgData name="Koning, Esther de" userId="bdd0fb03-9efc-4181-a5c5-e0205651c254" providerId="ADAL" clId="{1DF49DDC-E00E-4960-AA8B-0F95B2906485}" dt="2023-03-02T16:12:04.135" v="106" actId="478"/>
          <ac:grpSpMkLst>
            <pc:docMk/>
            <pc:sldMk cId="1103655951" sldId="259"/>
            <ac:grpSpMk id="103" creationId="{CDD3C155-DD54-78FA-708A-2819B12A61A8}"/>
          </ac:grpSpMkLst>
        </pc:grpChg>
        <pc:grpChg chg="del mod">
          <ac:chgData name="Koning, Esther de" userId="bdd0fb03-9efc-4181-a5c5-e0205651c254" providerId="ADAL" clId="{1DF49DDC-E00E-4960-AA8B-0F95B2906485}" dt="2023-03-02T16:11:21.593" v="87" actId="165"/>
          <ac:grpSpMkLst>
            <pc:docMk/>
            <pc:sldMk cId="1103655951" sldId="259"/>
            <ac:grpSpMk id="108" creationId="{56B89BC0-47C3-79C9-E83B-B2D20D949848}"/>
          </ac:grpSpMkLst>
        </pc:grpChg>
      </pc:sldChg>
      <pc:sldChg chg="delSp modSp mod">
        <pc:chgData name="Koning, Esther de" userId="bdd0fb03-9efc-4181-a5c5-e0205651c254" providerId="ADAL" clId="{1DF49DDC-E00E-4960-AA8B-0F95B2906485}" dt="2023-03-02T16:10:29.503" v="73" actId="14100"/>
        <pc:sldMkLst>
          <pc:docMk/>
          <pc:sldMk cId="1577040461" sldId="260"/>
        </pc:sldMkLst>
        <pc:spChg chg="mod topLvl">
          <ac:chgData name="Koning, Esther de" userId="bdd0fb03-9efc-4181-a5c5-e0205651c254" providerId="ADAL" clId="{1DF49DDC-E00E-4960-AA8B-0F95B2906485}" dt="2023-03-02T16:09:50.999" v="67" actId="14100"/>
          <ac:spMkLst>
            <pc:docMk/>
            <pc:sldMk cId="1577040461" sldId="260"/>
            <ac:spMk id="18" creationId="{B29664FB-11D0-9017-D57C-4CB3FCEA9657}"/>
          </ac:spMkLst>
        </pc:spChg>
        <pc:spChg chg="mod topLvl">
          <ac:chgData name="Koning, Esther de" userId="bdd0fb03-9efc-4181-a5c5-e0205651c254" providerId="ADAL" clId="{1DF49DDC-E00E-4960-AA8B-0F95B2906485}" dt="2023-03-02T16:09:45.757" v="66" actId="165"/>
          <ac:spMkLst>
            <pc:docMk/>
            <pc:sldMk cId="1577040461" sldId="260"/>
            <ac:spMk id="20" creationId="{26168784-C4BF-9339-3B1A-50C7FC32DBFE}"/>
          </ac:spMkLst>
        </pc:spChg>
        <pc:spChg chg="mod topLvl">
          <ac:chgData name="Koning, Esther de" userId="bdd0fb03-9efc-4181-a5c5-e0205651c254" providerId="ADAL" clId="{1DF49DDC-E00E-4960-AA8B-0F95B2906485}" dt="2023-03-02T16:10:01.055" v="69" actId="14100"/>
          <ac:spMkLst>
            <pc:docMk/>
            <pc:sldMk cId="1577040461" sldId="260"/>
            <ac:spMk id="30" creationId="{B6D30C09-D1BA-8890-731C-FF110A3FFE6F}"/>
          </ac:spMkLst>
        </pc:spChg>
        <pc:spChg chg="mod topLvl">
          <ac:chgData name="Koning, Esther de" userId="bdd0fb03-9efc-4181-a5c5-e0205651c254" providerId="ADAL" clId="{1DF49DDC-E00E-4960-AA8B-0F95B2906485}" dt="2023-03-02T16:09:55.202" v="68" actId="165"/>
          <ac:spMkLst>
            <pc:docMk/>
            <pc:sldMk cId="1577040461" sldId="260"/>
            <ac:spMk id="31" creationId="{3099B09C-EF3C-DBFE-D636-80F24DFF2D81}"/>
          </ac:spMkLst>
        </pc:spChg>
        <pc:spChg chg="mod topLvl">
          <ac:chgData name="Koning, Esther de" userId="bdd0fb03-9efc-4181-a5c5-e0205651c254" providerId="ADAL" clId="{1DF49DDC-E00E-4960-AA8B-0F95B2906485}" dt="2023-03-02T16:09:40.519" v="65" actId="14100"/>
          <ac:spMkLst>
            <pc:docMk/>
            <pc:sldMk cId="1577040461" sldId="260"/>
            <ac:spMk id="74" creationId="{0DC4D035-95A4-B982-AFA3-EDDE385569CC}"/>
          </ac:spMkLst>
        </pc:spChg>
        <pc:spChg chg="mod topLvl">
          <ac:chgData name="Koning, Esther de" userId="bdd0fb03-9efc-4181-a5c5-e0205651c254" providerId="ADAL" clId="{1DF49DDC-E00E-4960-AA8B-0F95B2906485}" dt="2023-03-02T16:09:33.649" v="64" actId="165"/>
          <ac:spMkLst>
            <pc:docMk/>
            <pc:sldMk cId="1577040461" sldId="260"/>
            <ac:spMk id="81" creationId="{AFF9EDCB-0449-367C-4158-6C43539B0D01}"/>
          </ac:spMkLst>
        </pc:spChg>
        <pc:spChg chg="mod topLvl">
          <ac:chgData name="Koning, Esther de" userId="bdd0fb03-9efc-4181-a5c5-e0205651c254" providerId="ADAL" clId="{1DF49DDC-E00E-4960-AA8B-0F95B2906485}" dt="2023-03-02T16:10:14.462" v="71" actId="14100"/>
          <ac:spMkLst>
            <pc:docMk/>
            <pc:sldMk cId="1577040461" sldId="260"/>
            <ac:spMk id="84" creationId="{BD7FAE43-04D7-E2C6-365B-D1B66B48360D}"/>
          </ac:spMkLst>
        </pc:spChg>
        <pc:spChg chg="mod topLvl">
          <ac:chgData name="Koning, Esther de" userId="bdd0fb03-9efc-4181-a5c5-e0205651c254" providerId="ADAL" clId="{1DF49DDC-E00E-4960-AA8B-0F95B2906485}" dt="2023-03-02T16:10:05.720" v="70" actId="165"/>
          <ac:spMkLst>
            <pc:docMk/>
            <pc:sldMk cId="1577040461" sldId="260"/>
            <ac:spMk id="85" creationId="{072CDF01-EFB6-047A-C512-449B0ED7B40D}"/>
          </ac:spMkLst>
        </pc:spChg>
        <pc:spChg chg="mod topLvl">
          <ac:chgData name="Koning, Esther de" userId="bdd0fb03-9efc-4181-a5c5-e0205651c254" providerId="ADAL" clId="{1DF49DDC-E00E-4960-AA8B-0F95B2906485}" dt="2023-03-02T16:10:29.503" v="73" actId="14100"/>
          <ac:spMkLst>
            <pc:docMk/>
            <pc:sldMk cId="1577040461" sldId="260"/>
            <ac:spMk id="87" creationId="{D028EDA0-EAD9-83EE-33AE-A4757187B406}"/>
          </ac:spMkLst>
        </pc:spChg>
        <pc:spChg chg="mod topLvl">
          <ac:chgData name="Koning, Esther de" userId="bdd0fb03-9efc-4181-a5c5-e0205651c254" providerId="ADAL" clId="{1DF49DDC-E00E-4960-AA8B-0F95B2906485}" dt="2023-03-02T16:10:19.393" v="72" actId="165"/>
          <ac:spMkLst>
            <pc:docMk/>
            <pc:sldMk cId="1577040461" sldId="260"/>
            <ac:spMk id="88" creationId="{54760950-F5C1-D923-2879-1296DFAC4570}"/>
          </ac:spMkLst>
        </pc:spChg>
        <pc:grpChg chg="del">
          <ac:chgData name="Koning, Esther de" userId="bdd0fb03-9efc-4181-a5c5-e0205651c254" providerId="ADAL" clId="{1DF49DDC-E00E-4960-AA8B-0F95B2906485}" dt="2023-03-02T16:09:45.757" v="66" actId="165"/>
          <ac:grpSpMkLst>
            <pc:docMk/>
            <pc:sldMk cId="1577040461" sldId="260"/>
            <ac:grpSpMk id="13" creationId="{D99A0EA3-69D0-AF4B-BAC4-AC07FF79DCC2}"/>
          </ac:grpSpMkLst>
        </pc:grpChg>
        <pc:grpChg chg="del">
          <ac:chgData name="Koning, Esther de" userId="bdd0fb03-9efc-4181-a5c5-e0205651c254" providerId="ADAL" clId="{1DF49DDC-E00E-4960-AA8B-0F95B2906485}" dt="2023-03-02T16:09:55.202" v="68" actId="165"/>
          <ac:grpSpMkLst>
            <pc:docMk/>
            <pc:sldMk cId="1577040461" sldId="260"/>
            <ac:grpSpMk id="29" creationId="{2ACEEC28-D6DC-3F7A-8F81-B851A0238D30}"/>
          </ac:grpSpMkLst>
        </pc:grpChg>
        <pc:grpChg chg="del mod">
          <ac:chgData name="Koning, Esther de" userId="bdd0fb03-9efc-4181-a5c5-e0205651c254" providerId="ADAL" clId="{1DF49DDC-E00E-4960-AA8B-0F95B2906485}" dt="2023-03-02T16:09:33.649" v="64" actId="165"/>
          <ac:grpSpMkLst>
            <pc:docMk/>
            <pc:sldMk cId="1577040461" sldId="260"/>
            <ac:grpSpMk id="82" creationId="{60998C7C-388E-6B63-A94C-24A9B97FA761}"/>
          </ac:grpSpMkLst>
        </pc:grpChg>
        <pc:grpChg chg="del">
          <ac:chgData name="Koning, Esther de" userId="bdd0fb03-9efc-4181-a5c5-e0205651c254" providerId="ADAL" clId="{1DF49DDC-E00E-4960-AA8B-0F95B2906485}" dt="2023-03-02T16:10:05.720" v="70" actId="165"/>
          <ac:grpSpMkLst>
            <pc:docMk/>
            <pc:sldMk cId="1577040461" sldId="260"/>
            <ac:grpSpMk id="83" creationId="{8591DFEA-455C-AB7F-4B70-B33351245493}"/>
          </ac:grpSpMkLst>
        </pc:grpChg>
        <pc:grpChg chg="del">
          <ac:chgData name="Koning, Esther de" userId="bdd0fb03-9efc-4181-a5c5-e0205651c254" providerId="ADAL" clId="{1DF49DDC-E00E-4960-AA8B-0F95B2906485}" dt="2023-03-02T16:10:19.393" v="72" actId="165"/>
          <ac:grpSpMkLst>
            <pc:docMk/>
            <pc:sldMk cId="1577040461" sldId="260"/>
            <ac:grpSpMk id="86" creationId="{B3DD348D-6140-B052-8706-9C31F0EED482}"/>
          </ac:grpSpMkLst>
        </pc:grpChg>
      </pc:sldChg>
    </pc:docChg>
  </pc:docChgLst>
  <pc:docChgLst>
    <pc:chgData name="Koning, Esther de" userId="bdd0fb03-9efc-4181-a5c5-e0205651c254" providerId="ADAL" clId="{BD1B7D1A-8C00-43FC-A862-7112DA1D9958}"/>
    <pc:docChg chg="custSel modSld">
      <pc:chgData name="Koning, Esther de" userId="bdd0fb03-9efc-4181-a5c5-e0205651c254" providerId="ADAL" clId="{BD1B7D1A-8C00-43FC-A862-7112DA1D9958}" dt="2024-11-16T12:19:18.353" v="18" actId="1076"/>
      <pc:docMkLst>
        <pc:docMk/>
      </pc:docMkLst>
      <pc:sldChg chg="addSp delSp modSp mod">
        <pc:chgData name="Koning, Esther de" userId="bdd0fb03-9efc-4181-a5c5-e0205651c254" providerId="ADAL" clId="{BD1B7D1A-8C00-43FC-A862-7112DA1D9958}" dt="2024-11-16T12:19:18.353" v="18" actId="1076"/>
        <pc:sldMkLst>
          <pc:docMk/>
          <pc:sldMk cId="1577040461" sldId="260"/>
        </pc:sldMkLst>
        <pc:spChg chg="add mod">
          <ac:chgData name="Koning, Esther de" userId="bdd0fb03-9efc-4181-a5c5-e0205651c254" providerId="ADAL" clId="{BD1B7D1A-8C00-43FC-A862-7112DA1D9958}" dt="2024-11-16T12:18:36.538" v="6" actId="1076"/>
          <ac:spMkLst>
            <pc:docMk/>
            <pc:sldMk cId="1577040461" sldId="260"/>
            <ac:spMk id="2" creationId="{8F59FA94-54D0-8F3C-ED7B-9DF9599703D5}"/>
          </ac:spMkLst>
        </pc:spChg>
        <pc:spChg chg="add mod">
          <ac:chgData name="Koning, Esther de" userId="bdd0fb03-9efc-4181-a5c5-e0205651c254" providerId="ADAL" clId="{BD1B7D1A-8C00-43FC-A862-7112DA1D9958}" dt="2024-11-16T12:18:41.524" v="8" actId="20577"/>
          <ac:spMkLst>
            <pc:docMk/>
            <pc:sldMk cId="1577040461" sldId="260"/>
            <ac:spMk id="3" creationId="{C4D99939-46CE-B2DA-8480-E61BF4DEEE0E}"/>
          </ac:spMkLst>
        </pc:spChg>
        <pc:spChg chg="add mod">
          <ac:chgData name="Koning, Esther de" userId="bdd0fb03-9efc-4181-a5c5-e0205651c254" providerId="ADAL" clId="{BD1B7D1A-8C00-43FC-A862-7112DA1D9958}" dt="2024-11-16T12:18:57.887" v="12" actId="1076"/>
          <ac:spMkLst>
            <pc:docMk/>
            <pc:sldMk cId="1577040461" sldId="260"/>
            <ac:spMk id="5" creationId="{F00593D0-5353-3C6B-E8FD-D887477E9404}"/>
          </ac:spMkLst>
        </pc:spChg>
        <pc:spChg chg="add mod">
          <ac:chgData name="Koning, Esther de" userId="bdd0fb03-9efc-4181-a5c5-e0205651c254" providerId="ADAL" clId="{BD1B7D1A-8C00-43FC-A862-7112DA1D9958}" dt="2024-11-16T12:19:04.204" v="14" actId="1076"/>
          <ac:spMkLst>
            <pc:docMk/>
            <pc:sldMk cId="1577040461" sldId="260"/>
            <ac:spMk id="6" creationId="{3942546A-4409-93B9-DC98-5D6479521960}"/>
          </ac:spMkLst>
        </pc:spChg>
        <pc:spChg chg="del">
          <ac:chgData name="Koning, Esther de" userId="bdd0fb03-9efc-4181-a5c5-e0205651c254" providerId="ADAL" clId="{BD1B7D1A-8C00-43FC-A862-7112DA1D9958}" dt="2024-11-16T12:18:27.540" v="4" actId="478"/>
          <ac:spMkLst>
            <pc:docMk/>
            <pc:sldMk cId="1577040461" sldId="260"/>
            <ac:spMk id="18" creationId="{B29664FB-11D0-9017-D57C-4CB3FCEA9657}"/>
          </ac:spMkLst>
        </pc:spChg>
        <pc:spChg chg="del">
          <ac:chgData name="Koning, Esther de" userId="bdd0fb03-9efc-4181-a5c5-e0205651c254" providerId="ADAL" clId="{BD1B7D1A-8C00-43FC-A862-7112DA1D9958}" dt="2024-11-16T12:18:26.565" v="3" actId="478"/>
          <ac:spMkLst>
            <pc:docMk/>
            <pc:sldMk cId="1577040461" sldId="260"/>
            <ac:spMk id="20" creationId="{26168784-C4BF-9339-3B1A-50C7FC32DBFE}"/>
          </ac:spMkLst>
        </pc:spChg>
        <pc:spChg chg="del">
          <ac:chgData name="Koning, Esther de" userId="bdd0fb03-9efc-4181-a5c5-e0205651c254" providerId="ADAL" clId="{BD1B7D1A-8C00-43FC-A862-7112DA1D9958}" dt="2024-11-16T12:18:44.391" v="9" actId="478"/>
          <ac:spMkLst>
            <pc:docMk/>
            <pc:sldMk cId="1577040461" sldId="260"/>
            <ac:spMk id="30" creationId="{B6D30C09-D1BA-8890-731C-FF110A3FFE6F}"/>
          </ac:spMkLst>
        </pc:spChg>
        <pc:spChg chg="mod">
          <ac:chgData name="Koning, Esther de" userId="bdd0fb03-9efc-4181-a5c5-e0205651c254" providerId="ADAL" clId="{BD1B7D1A-8C00-43FC-A862-7112DA1D9958}" dt="2024-11-16T12:19:18.353" v="18" actId="1076"/>
          <ac:spMkLst>
            <pc:docMk/>
            <pc:sldMk cId="1577040461" sldId="260"/>
            <ac:spMk id="31" creationId="{3099B09C-EF3C-DBFE-D636-80F24DFF2D81}"/>
          </ac:spMkLst>
        </pc:spChg>
        <pc:spChg chg="mod">
          <ac:chgData name="Koning, Esther de" userId="bdd0fb03-9efc-4181-a5c5-e0205651c254" providerId="ADAL" clId="{BD1B7D1A-8C00-43FC-A862-7112DA1D9958}" dt="2024-11-16T12:18:17.761" v="1" actId="14100"/>
          <ac:spMkLst>
            <pc:docMk/>
            <pc:sldMk cId="1577040461" sldId="260"/>
            <ac:spMk id="74" creationId="{0DC4D035-95A4-B982-AFA3-EDDE385569CC}"/>
          </ac:spMkLst>
        </pc:spChg>
        <pc:spChg chg="mod">
          <ac:chgData name="Koning, Esther de" userId="bdd0fb03-9efc-4181-a5c5-e0205651c254" providerId="ADAL" clId="{BD1B7D1A-8C00-43FC-A862-7112DA1D9958}" dt="2024-11-16T12:18:21.724" v="2" actId="1076"/>
          <ac:spMkLst>
            <pc:docMk/>
            <pc:sldMk cId="1577040461" sldId="260"/>
            <ac:spMk id="81" creationId="{AFF9EDCB-0449-367C-4158-6C43539B0D01}"/>
          </ac:spMkLst>
        </pc:spChg>
        <pc:spChg chg="del">
          <ac:chgData name="Koning, Esther de" userId="bdd0fb03-9efc-4181-a5c5-e0205651c254" providerId="ADAL" clId="{BD1B7D1A-8C00-43FC-A862-7112DA1D9958}" dt="2024-11-16T12:18:45.106" v="10" actId="478"/>
          <ac:spMkLst>
            <pc:docMk/>
            <pc:sldMk cId="1577040461" sldId="260"/>
            <ac:spMk id="84" creationId="{BD7FAE43-04D7-E2C6-365B-D1B66B48360D}"/>
          </ac:spMkLst>
        </pc:spChg>
        <pc:spChg chg="mod">
          <ac:chgData name="Koning, Esther de" userId="bdd0fb03-9efc-4181-a5c5-e0205651c254" providerId="ADAL" clId="{BD1B7D1A-8C00-43FC-A862-7112DA1D9958}" dt="2024-11-16T12:19:13.683" v="17" actId="1076"/>
          <ac:spMkLst>
            <pc:docMk/>
            <pc:sldMk cId="1577040461" sldId="260"/>
            <ac:spMk id="85" creationId="{072CDF01-EFB6-047A-C512-449B0ED7B40D}"/>
          </ac:spMkLst>
        </pc:spChg>
        <pc:spChg chg="mod">
          <ac:chgData name="Koning, Esther de" userId="bdd0fb03-9efc-4181-a5c5-e0205651c254" providerId="ADAL" clId="{BD1B7D1A-8C00-43FC-A862-7112DA1D9958}" dt="2024-11-16T12:19:10.182" v="16" actId="14100"/>
          <ac:spMkLst>
            <pc:docMk/>
            <pc:sldMk cId="1577040461" sldId="260"/>
            <ac:spMk id="87" creationId="{D028EDA0-EAD9-83EE-33AE-A4757187B406}"/>
          </ac:spMkLst>
        </pc:spChg>
      </pc:sldChg>
    </pc:docChg>
  </pc:docChgLst>
  <pc:docChgLst>
    <pc:chgData name="Koning, Esther de" userId="bdd0fb03-9efc-4181-a5c5-e0205651c254" providerId="ADAL" clId="{385F2826-86BB-4ACA-93EC-60B50CC1BBBA}"/>
    <pc:docChg chg="undo custSel modSld">
      <pc:chgData name="Koning, Esther de" userId="bdd0fb03-9efc-4181-a5c5-e0205651c254" providerId="ADAL" clId="{385F2826-86BB-4ACA-93EC-60B50CC1BBBA}" dt="2023-03-16T11:29:54.676" v="35" actId="1076"/>
      <pc:docMkLst>
        <pc:docMk/>
      </pc:docMkLst>
      <pc:sldChg chg="addSp delSp modSp mod">
        <pc:chgData name="Koning, Esther de" userId="bdd0fb03-9efc-4181-a5c5-e0205651c254" providerId="ADAL" clId="{385F2826-86BB-4ACA-93EC-60B50CC1BBBA}" dt="2023-03-16T11:29:54.676" v="35" actId="1076"/>
        <pc:sldMkLst>
          <pc:docMk/>
          <pc:sldMk cId="3144101985" sldId="257"/>
        </pc:sldMkLst>
        <pc:spChg chg="add mod">
          <ac:chgData name="Koning, Esther de" userId="bdd0fb03-9efc-4181-a5c5-e0205651c254" providerId="ADAL" clId="{385F2826-86BB-4ACA-93EC-60B50CC1BBBA}" dt="2023-03-16T11:28:51.194" v="18" actId="14100"/>
          <ac:spMkLst>
            <pc:docMk/>
            <pc:sldMk cId="3144101985" sldId="257"/>
            <ac:spMk id="6" creationId="{04AED7CB-3958-C28B-99A6-5573CC754A04}"/>
          </ac:spMkLst>
        </pc:spChg>
        <pc:spChg chg="add del mod">
          <ac:chgData name="Koning, Esther de" userId="bdd0fb03-9efc-4181-a5c5-e0205651c254" providerId="ADAL" clId="{385F2826-86BB-4ACA-93EC-60B50CC1BBBA}" dt="2023-03-16T11:29:19.660" v="24" actId="478"/>
          <ac:spMkLst>
            <pc:docMk/>
            <pc:sldMk cId="3144101985" sldId="257"/>
            <ac:spMk id="7" creationId="{A3C18D63-DCCA-D12E-84F6-B6D2123D20B1}"/>
          </ac:spMkLst>
        </pc:spChg>
        <pc:spChg chg="add del mod">
          <ac:chgData name="Koning, Esther de" userId="bdd0fb03-9efc-4181-a5c5-e0205651c254" providerId="ADAL" clId="{385F2826-86BB-4ACA-93EC-60B50CC1BBBA}" dt="2023-03-16T11:29:20.924" v="25" actId="478"/>
          <ac:spMkLst>
            <pc:docMk/>
            <pc:sldMk cId="3144101985" sldId="257"/>
            <ac:spMk id="41" creationId="{A29A73AC-DF4E-A22D-60D1-4C2C079C3935}"/>
          </ac:spMkLst>
        </pc:spChg>
        <pc:spChg chg="add mod">
          <ac:chgData name="Koning, Esther de" userId="bdd0fb03-9efc-4181-a5c5-e0205651c254" providerId="ADAL" clId="{385F2826-86BB-4ACA-93EC-60B50CC1BBBA}" dt="2023-03-16T11:29:37.772" v="29" actId="14100"/>
          <ac:spMkLst>
            <pc:docMk/>
            <pc:sldMk cId="3144101985" sldId="257"/>
            <ac:spMk id="42" creationId="{5769CDD5-80EE-67B3-4613-973FDF8F2020}"/>
          </ac:spMkLst>
        </pc:spChg>
        <pc:spChg chg="add mod">
          <ac:chgData name="Koning, Esther de" userId="bdd0fb03-9efc-4181-a5c5-e0205651c254" providerId="ADAL" clId="{385F2826-86BB-4ACA-93EC-60B50CC1BBBA}" dt="2023-03-16T11:29:31.636" v="28" actId="14100"/>
          <ac:spMkLst>
            <pc:docMk/>
            <pc:sldMk cId="3144101985" sldId="257"/>
            <ac:spMk id="43" creationId="{27FB5016-BA0D-C1AB-6BBE-774F61BD8031}"/>
          </ac:spMkLst>
        </pc:spChg>
        <pc:spChg chg="add mod">
          <ac:chgData name="Koning, Esther de" userId="bdd0fb03-9efc-4181-a5c5-e0205651c254" providerId="ADAL" clId="{385F2826-86BB-4ACA-93EC-60B50CC1BBBA}" dt="2023-03-16T11:29:52.309" v="33" actId="1076"/>
          <ac:spMkLst>
            <pc:docMk/>
            <pc:sldMk cId="3144101985" sldId="257"/>
            <ac:spMk id="44" creationId="{75A25029-6399-FEBB-EC2C-2CAEB99011D7}"/>
          </ac:spMkLst>
        </pc:spChg>
        <pc:spChg chg="add mod">
          <ac:chgData name="Koning, Esther de" userId="bdd0fb03-9efc-4181-a5c5-e0205651c254" providerId="ADAL" clId="{385F2826-86BB-4ACA-93EC-60B50CC1BBBA}" dt="2023-03-16T11:29:52.309" v="33" actId="1076"/>
          <ac:spMkLst>
            <pc:docMk/>
            <pc:sldMk cId="3144101985" sldId="257"/>
            <ac:spMk id="45" creationId="{B0F4852C-F5B3-EE54-5BEE-B0BEDAB23AA6}"/>
          </ac:spMkLst>
        </pc:spChg>
        <pc:spChg chg="add mod">
          <ac:chgData name="Koning, Esther de" userId="bdd0fb03-9efc-4181-a5c5-e0205651c254" providerId="ADAL" clId="{385F2826-86BB-4ACA-93EC-60B50CC1BBBA}" dt="2023-03-16T11:29:54.676" v="35" actId="1076"/>
          <ac:spMkLst>
            <pc:docMk/>
            <pc:sldMk cId="3144101985" sldId="257"/>
            <ac:spMk id="46" creationId="{79FCA384-011B-8755-E593-7BC27BCB8E27}"/>
          </ac:spMkLst>
        </pc:spChg>
        <pc:spChg chg="add mod">
          <ac:chgData name="Koning, Esther de" userId="bdd0fb03-9efc-4181-a5c5-e0205651c254" providerId="ADAL" clId="{385F2826-86BB-4ACA-93EC-60B50CC1BBBA}" dt="2023-03-16T11:29:54.676" v="35" actId="1076"/>
          <ac:spMkLst>
            <pc:docMk/>
            <pc:sldMk cId="3144101985" sldId="257"/>
            <ac:spMk id="47" creationId="{716C4856-9375-6C1C-9044-F76048469C47}"/>
          </ac:spMkLst>
        </pc:spChg>
        <pc:grpChg chg="mod">
          <ac:chgData name="Koning, Esther de" userId="bdd0fb03-9efc-4181-a5c5-e0205651c254" providerId="ADAL" clId="{385F2826-86BB-4ACA-93EC-60B50CC1BBBA}" dt="2023-03-16T11:29:42.376" v="31" actId="1076"/>
          <ac:grpSpMkLst>
            <pc:docMk/>
            <pc:sldMk cId="3144101985" sldId="257"/>
            <ac:grpSpMk id="8" creationId="{BFBE027A-9EE6-B45D-BB51-47D25B9D31C8}"/>
          </ac:grpSpMkLst>
        </pc:grpChg>
      </pc:sldChg>
      <pc:sldChg chg="addSp modSp mod">
        <pc:chgData name="Koning, Esther de" userId="bdd0fb03-9efc-4181-a5c5-e0205651c254" providerId="ADAL" clId="{385F2826-86BB-4ACA-93EC-60B50CC1BBBA}" dt="2023-03-16T11:27:23.389" v="2" actId="1076"/>
        <pc:sldMkLst>
          <pc:docMk/>
          <pc:sldMk cId="1103655951" sldId="259"/>
        </pc:sldMkLst>
        <pc:spChg chg="add mod">
          <ac:chgData name="Koning, Esther de" userId="bdd0fb03-9efc-4181-a5c5-e0205651c254" providerId="ADAL" clId="{385F2826-86BB-4ACA-93EC-60B50CC1BBBA}" dt="2023-03-16T11:27:23.389" v="2" actId="1076"/>
          <ac:spMkLst>
            <pc:docMk/>
            <pc:sldMk cId="1103655951" sldId="259"/>
            <ac:spMk id="2" creationId="{D1EE1AA8-9B9B-4E19-8ECD-D9077B7739AF}"/>
          </ac:spMkLst>
        </pc:spChg>
        <pc:spChg chg="add mod">
          <ac:chgData name="Koning, Esther de" userId="bdd0fb03-9efc-4181-a5c5-e0205651c254" providerId="ADAL" clId="{385F2826-86BB-4ACA-93EC-60B50CC1BBBA}" dt="2023-03-16T11:27:23.389" v="2" actId="1076"/>
          <ac:spMkLst>
            <pc:docMk/>
            <pc:sldMk cId="1103655951" sldId="259"/>
            <ac:spMk id="3" creationId="{81A0C34F-F633-EF0E-EB28-38FD9C74BD91}"/>
          </ac:spMkLst>
        </pc:spChg>
        <pc:spChg chg="add mod">
          <ac:chgData name="Koning, Esther de" userId="bdd0fb03-9efc-4181-a5c5-e0205651c254" providerId="ADAL" clId="{385F2826-86BB-4ACA-93EC-60B50CC1BBBA}" dt="2023-03-16T11:27:23.389" v="2" actId="1076"/>
          <ac:spMkLst>
            <pc:docMk/>
            <pc:sldMk cId="1103655951" sldId="259"/>
            <ac:spMk id="4" creationId="{D62F572D-8A97-FA53-33AF-7634115982BA}"/>
          </ac:spMkLst>
        </pc:spChg>
        <pc:spChg chg="add mod">
          <ac:chgData name="Koning, Esther de" userId="bdd0fb03-9efc-4181-a5c5-e0205651c254" providerId="ADAL" clId="{385F2826-86BB-4ACA-93EC-60B50CC1BBBA}" dt="2023-03-16T11:27:23.389" v="2" actId="1076"/>
          <ac:spMkLst>
            <pc:docMk/>
            <pc:sldMk cId="1103655951" sldId="259"/>
            <ac:spMk id="5" creationId="{064FE5B1-2A34-97E1-CCC1-29EAC30D9CE9}"/>
          </ac:spMkLst>
        </pc:spChg>
        <pc:spChg chg="mod">
          <ac:chgData name="Koning, Esther de" userId="bdd0fb03-9efc-4181-a5c5-e0205651c254" providerId="ADAL" clId="{385F2826-86BB-4ACA-93EC-60B50CC1BBBA}" dt="2023-03-16T11:27:15.929" v="0" actId="1076"/>
          <ac:spMkLst>
            <pc:docMk/>
            <pc:sldMk cId="1103655951" sldId="259"/>
            <ac:spMk id="116" creationId="{18DC316D-3705-A93A-8BB6-4327BAC554AC}"/>
          </ac:spMkLst>
        </pc:spChg>
        <pc:spChg chg="mod">
          <ac:chgData name="Koning, Esther de" userId="bdd0fb03-9efc-4181-a5c5-e0205651c254" providerId="ADAL" clId="{385F2826-86BB-4ACA-93EC-60B50CC1BBBA}" dt="2023-03-16T11:27:15.929" v="0" actId="1076"/>
          <ac:spMkLst>
            <pc:docMk/>
            <pc:sldMk cId="1103655951" sldId="259"/>
            <ac:spMk id="117" creationId="{CE70514A-9028-6801-525E-885E96813D21}"/>
          </ac:spMkLst>
        </pc:spChg>
        <pc:spChg chg="mod">
          <ac:chgData name="Koning, Esther de" userId="bdd0fb03-9efc-4181-a5c5-e0205651c254" providerId="ADAL" clId="{385F2826-86BB-4ACA-93EC-60B50CC1BBBA}" dt="2023-03-16T11:27:15.929" v="0" actId="1076"/>
          <ac:spMkLst>
            <pc:docMk/>
            <pc:sldMk cId="1103655951" sldId="259"/>
            <ac:spMk id="118" creationId="{A657345B-5DD9-3130-6E40-A98D3D5247CC}"/>
          </ac:spMkLst>
        </pc:spChg>
        <pc:spChg chg="mod">
          <ac:chgData name="Koning, Esther de" userId="bdd0fb03-9efc-4181-a5c5-e0205651c254" providerId="ADAL" clId="{385F2826-86BB-4ACA-93EC-60B50CC1BBBA}" dt="2023-03-16T11:27:15.929" v="0" actId="1076"/>
          <ac:spMkLst>
            <pc:docMk/>
            <pc:sldMk cId="1103655951" sldId="259"/>
            <ac:spMk id="119" creationId="{40CE5283-1405-0611-9589-E154B90E81D2}"/>
          </ac:spMkLst>
        </pc:spChg>
        <pc:spChg chg="mod">
          <ac:chgData name="Koning, Esther de" userId="bdd0fb03-9efc-4181-a5c5-e0205651c254" providerId="ADAL" clId="{385F2826-86BB-4ACA-93EC-60B50CC1BBBA}" dt="2023-03-16T11:27:15.929" v="0" actId="1076"/>
          <ac:spMkLst>
            <pc:docMk/>
            <pc:sldMk cId="1103655951" sldId="259"/>
            <ac:spMk id="120" creationId="{2EC5AD41-079A-265E-3EEE-D597B750594D}"/>
          </ac:spMkLst>
        </pc:spChg>
        <pc:spChg chg="mod">
          <ac:chgData name="Koning, Esther de" userId="bdd0fb03-9efc-4181-a5c5-e0205651c254" providerId="ADAL" clId="{385F2826-86BB-4ACA-93EC-60B50CC1BBBA}" dt="2023-03-16T11:27:15.929" v="0" actId="1076"/>
          <ac:spMkLst>
            <pc:docMk/>
            <pc:sldMk cId="1103655951" sldId="259"/>
            <ac:spMk id="121" creationId="{3AA4EB1B-C83E-BC32-A2A3-5D7844370901}"/>
          </ac:spMkLst>
        </pc:spChg>
        <pc:spChg chg="mod">
          <ac:chgData name="Koning, Esther de" userId="bdd0fb03-9efc-4181-a5c5-e0205651c254" providerId="ADAL" clId="{385F2826-86BB-4ACA-93EC-60B50CC1BBBA}" dt="2023-03-16T11:27:15.929" v="0" actId="1076"/>
          <ac:spMkLst>
            <pc:docMk/>
            <pc:sldMk cId="1103655951" sldId="259"/>
            <ac:spMk id="123" creationId="{29F9066D-CE6B-1D48-63C6-0D6E042A84CB}"/>
          </ac:spMkLst>
        </pc:spChg>
        <pc:spChg chg="mod">
          <ac:chgData name="Koning, Esther de" userId="bdd0fb03-9efc-4181-a5c5-e0205651c254" providerId="ADAL" clId="{385F2826-86BB-4ACA-93EC-60B50CC1BBBA}" dt="2023-03-16T11:27:15.929" v="0" actId="1076"/>
          <ac:spMkLst>
            <pc:docMk/>
            <pc:sldMk cId="1103655951" sldId="259"/>
            <ac:spMk id="124" creationId="{9AC089AA-6078-69AB-193B-D2481F91DE91}"/>
          </ac:spMkLst>
        </pc:spChg>
        <pc:spChg chg="mod">
          <ac:chgData name="Koning, Esther de" userId="bdd0fb03-9efc-4181-a5c5-e0205651c254" providerId="ADAL" clId="{385F2826-86BB-4ACA-93EC-60B50CC1BBBA}" dt="2023-03-16T11:27:15.929" v="0" actId="1076"/>
          <ac:spMkLst>
            <pc:docMk/>
            <pc:sldMk cId="1103655951" sldId="259"/>
            <ac:spMk id="125" creationId="{D0F49719-E038-41BF-056D-6E283A6736EC}"/>
          </ac:spMkLst>
        </pc:spChg>
      </pc:sldChg>
    </pc:docChg>
  </pc:docChgLst>
  <pc:docChgLst>
    <pc:chgData name="Koning, Esther de" userId="bdd0fb03-9efc-4181-a5c5-e0205651c254" providerId="ADAL" clId="{746459F1-AEE7-4490-A31E-DBC3B2758D73}"/>
    <pc:docChg chg="addSld delSld modSld">
      <pc:chgData name="Koning, Esther de" userId="bdd0fb03-9efc-4181-a5c5-e0205651c254" providerId="ADAL" clId="{746459F1-AEE7-4490-A31E-DBC3B2758D73}" dt="2024-02-19T11:41:59.474" v="1" actId="2696"/>
      <pc:docMkLst>
        <pc:docMk/>
      </pc:docMkLst>
      <pc:sldChg chg="del">
        <pc:chgData name="Koning, Esther de" userId="bdd0fb03-9efc-4181-a5c5-e0205651c254" providerId="ADAL" clId="{746459F1-AEE7-4490-A31E-DBC3B2758D73}" dt="2024-02-19T11:41:59.474" v="1" actId="2696"/>
        <pc:sldMkLst>
          <pc:docMk/>
          <pc:sldMk cId="466967861" sldId="256"/>
        </pc:sldMkLst>
      </pc:sldChg>
      <pc:sldChg chg="add">
        <pc:chgData name="Koning, Esther de" userId="bdd0fb03-9efc-4181-a5c5-e0205651c254" providerId="ADAL" clId="{746459F1-AEE7-4490-A31E-DBC3B2758D73}" dt="2024-02-19T11:41:54.891" v="0"/>
        <pc:sldMkLst>
          <pc:docMk/>
          <pc:sldMk cId="1199658007" sldId="2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53677C-2984-21D0-3880-DC4886B5FA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8451CAB-D8A2-868F-0440-48E882401B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BB173A9-99E5-E183-C0CB-773FE5373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0D9E2-5855-4B22-913D-E6F35C889D55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852577-2F3C-0036-0CD0-C79FC19A8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4BE1C91-25AB-1052-3D93-8293F3337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3980-B7DD-4572-A16A-E4E92B8ECC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3052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1E7505-1BDC-5972-A65A-8009BDB1D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559DEAF-ACBB-D3D0-7272-DED8AE0559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E4C4127-55A7-423D-27BE-BCA971D72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0D9E2-5855-4B22-913D-E6F35C889D55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17D3C0-A7E3-4467-5B4B-7B079FAC5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F49DAE3-B28A-B3DA-9C51-948BB5506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3980-B7DD-4572-A16A-E4E92B8ECC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0661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7221999-79CF-1614-D9A7-32C3FB1467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4CAB008-D4CC-D50B-3B8B-2EC2C3E7A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BD6C0CB-AE99-34FF-6A32-A234CC438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0D9E2-5855-4B22-913D-E6F35C889D55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E888F8F-2E29-9B7F-D4DA-52580DB9C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4FB3141-A43D-55F4-1E86-0DF3CDA36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3980-B7DD-4572-A16A-E4E92B8ECC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043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1AE084-6F00-ADD5-1E7F-8BE52803E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DB4CFA-E720-A9DB-243C-4BCC8F7BE0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9E34AFD-56BA-E38B-F413-96F113946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0D9E2-5855-4B22-913D-E6F35C889D55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DFA9A44-511F-D093-5FA3-4D0A7D131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28CDF10-3166-89E0-ACB5-1F65F5445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3980-B7DD-4572-A16A-E4E92B8ECC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8028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5A1193-4388-A24E-B124-04BF22857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E5055A3-ECD1-7BC5-2DCA-7C1DE458F0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B88E8CA-03C3-D49B-579A-734149A3E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0D9E2-5855-4B22-913D-E6F35C889D55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542C1A1-2B61-004A-C3C0-D75A2EB1C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AA6ECC7-9102-6D65-369F-E193CFE9E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3980-B7DD-4572-A16A-E4E92B8ECC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2952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7377D9-B1B4-E735-7273-66FC2D11B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999472-7B72-0BB2-49BD-71EC6F7097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7D18CCE-978F-A97F-00D4-0516053713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C1D18AD-E2FE-DC12-7C46-849A7413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0D9E2-5855-4B22-913D-E6F35C889D55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32ED506-9879-3803-7882-BD9C0F3A8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36D6501-F17C-877D-A042-16B7D557C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3980-B7DD-4572-A16A-E4E92B8ECC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3564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DFE3EC-F2A6-4D69-31DE-5DE02C986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7AA2490-DED0-1847-75A4-DAD937E239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D6492A9-3989-EB0A-288E-A6D0132C69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6397C33-201B-0AA7-B6C0-0B6285FD00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E441C50-0E59-7BAC-86DC-CF091A92EC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620DC7C-432C-69C2-3065-9DCA3152B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0D9E2-5855-4B22-913D-E6F35C889D55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3B23E52-C3E7-4DC2-7838-23B1ABCCE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B3FC7E3-F3C5-B6C3-F70D-255009DC5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3980-B7DD-4572-A16A-E4E92B8ECC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7818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78A859-9324-5E5E-38B4-3F9E611C8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4DA37EA-BDB7-75F2-F989-C9631D8D5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0D9E2-5855-4B22-913D-E6F35C889D55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39F4967-2294-1ED2-4CF8-8C4DE3F90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93E4F8E-E95D-7D58-5212-FA3276CE2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3980-B7DD-4572-A16A-E4E92B8ECC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6268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71F6CB5-629D-10C5-C329-CDE1E990E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0D9E2-5855-4B22-913D-E6F35C889D55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93A155A-2531-8B3E-AC6C-B57E746CE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C4440C5-0BE4-9608-F15A-42D15749B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3980-B7DD-4572-A16A-E4E92B8ECC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6672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B9396B-9A17-2CE9-4ED3-341697472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6A7832-7671-3875-8B4C-20D81A21C8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0A290D6-340E-194F-7832-147278C958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A4AFC4A-BCEB-FAC0-57A6-B4342EEFF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0D9E2-5855-4B22-913D-E6F35C889D55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FFAC22E-9C85-2B87-598E-0D8216637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89AB5A4-0B1A-90AA-688F-FE1177B13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3980-B7DD-4572-A16A-E4E92B8ECC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6633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BA7B0E-0EA0-579E-16C1-D5994874F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36C861D-6463-BAC8-5C2C-CBC58B1AC8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25CCD09-33B3-5D74-BD2B-4EB57FA1C4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2FF564D-6912-9ECE-35A4-BD24A6266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0D9E2-5855-4B22-913D-E6F35C889D55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E6774B3-D736-9FA4-C891-8A605C84A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79237F3-0323-ED4B-CE48-E0F07F05C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3980-B7DD-4572-A16A-E4E92B8ECC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5989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36DC1A5-EFF5-E126-5FA9-90AE8FD76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9A33166-6FF0-E6F8-5F91-9A25CB4FAF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13B8DA9-2BCE-0242-5C5D-1D9C26C65B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0D9E2-5855-4B22-913D-E6F35C889D55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BFEB58C-C01C-8651-DE9E-63DE50627F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310AD0F-A274-E666-DDE7-2B03077FA7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93980-B7DD-4572-A16A-E4E92B8ECC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7090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B5AB90-B613-6C1E-47F0-C305396981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ep 15">
            <a:extLst>
              <a:ext uri="{FF2B5EF4-FFF2-40B4-BE49-F238E27FC236}">
                <a16:creationId xmlns:a16="http://schemas.microsoft.com/office/drawing/2014/main" id="{2C497979-3131-FC9A-E0D6-7A104D8A94F6}"/>
              </a:ext>
            </a:extLst>
          </p:cNvPr>
          <p:cNvGrpSpPr/>
          <p:nvPr/>
        </p:nvGrpSpPr>
        <p:grpSpPr>
          <a:xfrm>
            <a:off x="1093593" y="1441400"/>
            <a:ext cx="11165222" cy="2469427"/>
            <a:chOff x="1093593" y="959573"/>
            <a:chExt cx="11165222" cy="2469427"/>
          </a:xfrm>
        </p:grpSpPr>
        <p:sp>
          <p:nvSpPr>
            <p:cNvPr id="4" name="Rechthoek 3">
              <a:extLst>
                <a:ext uri="{FF2B5EF4-FFF2-40B4-BE49-F238E27FC236}">
                  <a16:creationId xmlns:a16="http://schemas.microsoft.com/office/drawing/2014/main" id="{62B91C0D-AE8B-90BB-0A15-58403D97CBE6}"/>
                </a:ext>
              </a:extLst>
            </p:cNvPr>
            <p:cNvSpPr/>
            <p:nvPr/>
          </p:nvSpPr>
          <p:spPr>
            <a:xfrm>
              <a:off x="2222482" y="959573"/>
              <a:ext cx="10036333" cy="2469427"/>
            </a:xfrm>
            <a:prstGeom prst="rect">
              <a:avLst/>
            </a:prstGeom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" name="Traan 7">
              <a:extLst>
                <a:ext uri="{FF2B5EF4-FFF2-40B4-BE49-F238E27FC236}">
                  <a16:creationId xmlns:a16="http://schemas.microsoft.com/office/drawing/2014/main" id="{24B73ABF-117D-5AF8-D09B-FE7C49E8047F}"/>
                </a:ext>
              </a:extLst>
            </p:cNvPr>
            <p:cNvSpPr/>
            <p:nvPr/>
          </p:nvSpPr>
          <p:spPr>
            <a:xfrm rot="13548278">
              <a:off x="1138365" y="928657"/>
              <a:ext cx="2441714" cy="2531257"/>
            </a:xfrm>
            <a:prstGeom prst="teardrop">
              <a:avLst/>
            </a:prstGeom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" name="Rechthoek 8">
              <a:extLst>
                <a:ext uri="{FF2B5EF4-FFF2-40B4-BE49-F238E27FC236}">
                  <a16:creationId xmlns:a16="http://schemas.microsoft.com/office/drawing/2014/main" id="{F6022182-5D9B-B294-1FD7-187EB9617F81}"/>
                </a:ext>
              </a:extLst>
            </p:cNvPr>
            <p:cNvSpPr/>
            <p:nvPr/>
          </p:nvSpPr>
          <p:spPr>
            <a:xfrm>
              <a:off x="2359221" y="984992"/>
              <a:ext cx="2978625" cy="24166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B79F8BDD-673F-2BCC-F23A-C7B033B00F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931296" y="4342130"/>
            <a:ext cx="2050552" cy="3194701"/>
          </a:xfrm>
          <a:prstGeom prst="rect">
            <a:avLst/>
          </a:prstGeom>
        </p:spPr>
      </p:pic>
      <p:grpSp>
        <p:nvGrpSpPr>
          <p:cNvPr id="32" name="Groep 31">
            <a:extLst>
              <a:ext uri="{FF2B5EF4-FFF2-40B4-BE49-F238E27FC236}">
                <a16:creationId xmlns:a16="http://schemas.microsoft.com/office/drawing/2014/main" id="{592F29BD-CCC0-54BD-AF91-3B57836D302C}"/>
              </a:ext>
            </a:extLst>
          </p:cNvPr>
          <p:cNvGrpSpPr/>
          <p:nvPr/>
        </p:nvGrpSpPr>
        <p:grpSpPr>
          <a:xfrm>
            <a:off x="2370027" y="862534"/>
            <a:ext cx="3369419" cy="3625197"/>
            <a:chOff x="2359221" y="827684"/>
            <a:chExt cx="3369419" cy="3625197"/>
          </a:xfrm>
        </p:grpSpPr>
        <p:grpSp>
          <p:nvGrpSpPr>
            <p:cNvPr id="17" name="Groep 16">
              <a:extLst>
                <a:ext uri="{FF2B5EF4-FFF2-40B4-BE49-F238E27FC236}">
                  <a16:creationId xmlns:a16="http://schemas.microsoft.com/office/drawing/2014/main" id="{7702610D-62EE-423A-97B7-12AB87701BF6}"/>
                </a:ext>
              </a:extLst>
            </p:cNvPr>
            <p:cNvGrpSpPr/>
            <p:nvPr/>
          </p:nvGrpSpPr>
          <p:grpSpPr>
            <a:xfrm>
              <a:off x="2359221" y="827684"/>
              <a:ext cx="947653" cy="3606022"/>
              <a:chOff x="1052943" y="831274"/>
              <a:chExt cx="947653" cy="3606022"/>
            </a:xfrm>
          </p:grpSpPr>
          <p:sp>
            <p:nvSpPr>
              <p:cNvPr id="18" name="Cilinder 17">
                <a:extLst>
                  <a:ext uri="{FF2B5EF4-FFF2-40B4-BE49-F238E27FC236}">
                    <a16:creationId xmlns:a16="http://schemas.microsoft.com/office/drawing/2014/main" id="{1967DCCB-0FB1-631E-5D57-618487A1A30A}"/>
                  </a:ext>
                </a:extLst>
              </p:cNvPr>
              <p:cNvSpPr/>
              <p:nvPr/>
            </p:nvSpPr>
            <p:spPr>
              <a:xfrm>
                <a:off x="1052945" y="886688"/>
                <a:ext cx="947651" cy="1014153"/>
              </a:xfrm>
              <a:prstGeom prst="can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Na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19" name="Cilinder 18">
                <a:extLst>
                  <a:ext uri="{FF2B5EF4-FFF2-40B4-BE49-F238E27FC236}">
                    <a16:creationId xmlns:a16="http://schemas.microsoft.com/office/drawing/2014/main" id="{8386D199-C565-5FE1-1FBB-48F15DA62F48}"/>
                  </a:ext>
                </a:extLst>
              </p:cNvPr>
              <p:cNvSpPr/>
              <p:nvPr/>
            </p:nvSpPr>
            <p:spPr>
              <a:xfrm rot="10800000">
                <a:off x="1052945" y="3381362"/>
                <a:ext cx="947651" cy="1014153"/>
              </a:xfrm>
              <a:prstGeom prst="can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" rtlCol="0" anchor="ctr"/>
              <a:lstStyle/>
              <a:p>
                <a:pPr algn="ctr"/>
                <a:r>
                  <a:rPr lang="nl-NL" dirty="0"/>
                  <a:t>Na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20" name="Ovaal 19">
                <a:extLst>
                  <a:ext uri="{FF2B5EF4-FFF2-40B4-BE49-F238E27FC236}">
                    <a16:creationId xmlns:a16="http://schemas.microsoft.com/office/drawing/2014/main" id="{8A7429D5-BB19-AF15-4676-670CE483225C}"/>
                  </a:ext>
                </a:extLst>
              </p:cNvPr>
              <p:cNvSpPr/>
              <p:nvPr/>
            </p:nvSpPr>
            <p:spPr>
              <a:xfrm>
                <a:off x="1052944" y="831274"/>
                <a:ext cx="947651" cy="31588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Ovaal 20">
                <a:extLst>
                  <a:ext uri="{FF2B5EF4-FFF2-40B4-BE49-F238E27FC236}">
                    <a16:creationId xmlns:a16="http://schemas.microsoft.com/office/drawing/2014/main" id="{CAEFDE2C-FF6A-E54A-CCCF-D63FD233646F}"/>
                  </a:ext>
                </a:extLst>
              </p:cNvPr>
              <p:cNvSpPr/>
              <p:nvPr/>
            </p:nvSpPr>
            <p:spPr>
              <a:xfrm>
                <a:off x="1052943" y="4121412"/>
                <a:ext cx="947651" cy="31588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22" name="Groep 21">
              <a:extLst>
                <a:ext uri="{FF2B5EF4-FFF2-40B4-BE49-F238E27FC236}">
                  <a16:creationId xmlns:a16="http://schemas.microsoft.com/office/drawing/2014/main" id="{78D0D393-D11A-F975-D7FF-2EA513186DE0}"/>
                </a:ext>
              </a:extLst>
            </p:cNvPr>
            <p:cNvGrpSpPr/>
            <p:nvPr/>
          </p:nvGrpSpPr>
          <p:grpSpPr>
            <a:xfrm>
              <a:off x="3432849" y="842779"/>
              <a:ext cx="974294" cy="3590927"/>
              <a:chOff x="2441170" y="846369"/>
              <a:chExt cx="974294" cy="3590927"/>
            </a:xfrm>
          </p:grpSpPr>
          <p:sp>
            <p:nvSpPr>
              <p:cNvPr id="23" name="Cilinder 22">
                <a:extLst>
                  <a:ext uri="{FF2B5EF4-FFF2-40B4-BE49-F238E27FC236}">
                    <a16:creationId xmlns:a16="http://schemas.microsoft.com/office/drawing/2014/main" id="{1421A46F-09B6-08B2-0D3C-D709C80F3A4B}"/>
                  </a:ext>
                </a:extLst>
              </p:cNvPr>
              <p:cNvSpPr/>
              <p:nvPr/>
            </p:nvSpPr>
            <p:spPr>
              <a:xfrm>
                <a:off x="2441170" y="886688"/>
                <a:ext cx="947651" cy="1014153"/>
              </a:xfrm>
              <a:prstGeom prst="can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K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24" name="Cilinder 23">
                <a:extLst>
                  <a:ext uri="{FF2B5EF4-FFF2-40B4-BE49-F238E27FC236}">
                    <a16:creationId xmlns:a16="http://schemas.microsoft.com/office/drawing/2014/main" id="{D25BF50A-FC97-729D-412D-9B11F018F3D4}"/>
                  </a:ext>
                </a:extLst>
              </p:cNvPr>
              <p:cNvSpPr/>
              <p:nvPr/>
            </p:nvSpPr>
            <p:spPr>
              <a:xfrm rot="10800000">
                <a:off x="2467813" y="3381361"/>
                <a:ext cx="947651" cy="1014153"/>
              </a:xfrm>
              <a:prstGeom prst="can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" rtlCol="0" anchor="ctr"/>
              <a:lstStyle/>
              <a:p>
                <a:pPr algn="ctr"/>
                <a:r>
                  <a:rPr lang="nl-NL" dirty="0"/>
                  <a:t>K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25" name="Ovaal 24">
                <a:extLst>
                  <a:ext uri="{FF2B5EF4-FFF2-40B4-BE49-F238E27FC236}">
                    <a16:creationId xmlns:a16="http://schemas.microsoft.com/office/drawing/2014/main" id="{DD4124C3-F114-082A-F8E3-DBD636C9ACA0}"/>
                  </a:ext>
                </a:extLst>
              </p:cNvPr>
              <p:cNvSpPr/>
              <p:nvPr/>
            </p:nvSpPr>
            <p:spPr>
              <a:xfrm>
                <a:off x="2441170" y="846369"/>
                <a:ext cx="947651" cy="31588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Ovaal 25">
                <a:extLst>
                  <a:ext uri="{FF2B5EF4-FFF2-40B4-BE49-F238E27FC236}">
                    <a16:creationId xmlns:a16="http://schemas.microsoft.com/office/drawing/2014/main" id="{A888B030-CA18-97DE-8401-8D2BFB4A4C71}"/>
                  </a:ext>
                </a:extLst>
              </p:cNvPr>
              <p:cNvSpPr/>
              <p:nvPr/>
            </p:nvSpPr>
            <p:spPr>
              <a:xfrm>
                <a:off x="2467813" y="4121412"/>
                <a:ext cx="947651" cy="31588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27" name="Groep 26">
              <a:extLst>
                <a:ext uri="{FF2B5EF4-FFF2-40B4-BE49-F238E27FC236}">
                  <a16:creationId xmlns:a16="http://schemas.microsoft.com/office/drawing/2014/main" id="{108543AC-67B0-327E-070C-353991B513F8}"/>
                </a:ext>
              </a:extLst>
            </p:cNvPr>
            <p:cNvGrpSpPr/>
            <p:nvPr/>
          </p:nvGrpSpPr>
          <p:grpSpPr>
            <a:xfrm>
              <a:off x="4517861" y="883097"/>
              <a:ext cx="1210779" cy="3569784"/>
              <a:chOff x="3915397" y="886687"/>
              <a:chExt cx="1210779" cy="3569784"/>
            </a:xfrm>
          </p:grpSpPr>
          <p:sp>
            <p:nvSpPr>
              <p:cNvPr id="28" name="Rechthoek 27">
                <a:extLst>
                  <a:ext uri="{FF2B5EF4-FFF2-40B4-BE49-F238E27FC236}">
                    <a16:creationId xmlns:a16="http://schemas.microsoft.com/office/drawing/2014/main" id="{DA15DD4A-CFFB-2F7D-B6E0-4D0942614202}"/>
                  </a:ext>
                </a:extLst>
              </p:cNvPr>
              <p:cNvSpPr/>
              <p:nvPr/>
            </p:nvSpPr>
            <p:spPr>
              <a:xfrm>
                <a:off x="4612706" y="886687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Pomp</a:t>
                </a:r>
              </a:p>
            </p:txBody>
          </p:sp>
          <p:sp>
            <p:nvSpPr>
              <p:cNvPr id="29" name="Rechthoek 28">
                <a:extLst>
                  <a:ext uri="{FF2B5EF4-FFF2-40B4-BE49-F238E27FC236}">
                    <a16:creationId xmlns:a16="http://schemas.microsoft.com/office/drawing/2014/main" id="{962F3BC5-2634-7711-E8FF-99B68351AA29}"/>
                  </a:ext>
                </a:extLst>
              </p:cNvPr>
              <p:cNvSpPr/>
              <p:nvPr/>
            </p:nvSpPr>
            <p:spPr>
              <a:xfrm>
                <a:off x="3915397" y="886687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4472C4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Na-K</a:t>
                </a:r>
              </a:p>
            </p:txBody>
          </p:sp>
          <p:sp>
            <p:nvSpPr>
              <p:cNvPr id="30" name="Rechthoek 29">
                <a:extLst>
                  <a:ext uri="{FF2B5EF4-FFF2-40B4-BE49-F238E27FC236}">
                    <a16:creationId xmlns:a16="http://schemas.microsoft.com/office/drawing/2014/main" id="{47653D62-E986-C4EC-BE24-55B46725AF82}"/>
                  </a:ext>
                </a:extLst>
              </p:cNvPr>
              <p:cNvSpPr/>
              <p:nvPr/>
            </p:nvSpPr>
            <p:spPr>
              <a:xfrm>
                <a:off x="4612706" y="3381362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Pomp</a:t>
                </a:r>
              </a:p>
            </p:txBody>
          </p:sp>
          <p:sp>
            <p:nvSpPr>
              <p:cNvPr id="31" name="Rechthoek 30">
                <a:extLst>
                  <a:ext uri="{FF2B5EF4-FFF2-40B4-BE49-F238E27FC236}">
                    <a16:creationId xmlns:a16="http://schemas.microsoft.com/office/drawing/2014/main" id="{748DD314-72E3-DBAC-4C24-657AA16378D7}"/>
                  </a:ext>
                </a:extLst>
              </p:cNvPr>
              <p:cNvSpPr/>
              <p:nvPr/>
            </p:nvSpPr>
            <p:spPr>
              <a:xfrm>
                <a:off x="3915397" y="3381362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4472C4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Na-K</a:t>
                </a:r>
              </a:p>
            </p:txBody>
          </p:sp>
        </p:grpSp>
      </p:grpSp>
      <p:grpSp>
        <p:nvGrpSpPr>
          <p:cNvPr id="33" name="Groep 32">
            <a:extLst>
              <a:ext uri="{FF2B5EF4-FFF2-40B4-BE49-F238E27FC236}">
                <a16:creationId xmlns:a16="http://schemas.microsoft.com/office/drawing/2014/main" id="{F225C762-0CDB-E03B-BE2A-2419C0B03AF7}"/>
              </a:ext>
            </a:extLst>
          </p:cNvPr>
          <p:cNvGrpSpPr/>
          <p:nvPr/>
        </p:nvGrpSpPr>
        <p:grpSpPr>
          <a:xfrm>
            <a:off x="5934079" y="877524"/>
            <a:ext cx="3369419" cy="3625197"/>
            <a:chOff x="2359221" y="827684"/>
            <a:chExt cx="3369419" cy="3625197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B34CBA05-3702-89D3-1077-4CE678CF543E}"/>
                </a:ext>
              </a:extLst>
            </p:cNvPr>
            <p:cNvGrpSpPr/>
            <p:nvPr/>
          </p:nvGrpSpPr>
          <p:grpSpPr>
            <a:xfrm>
              <a:off x="2359221" y="827684"/>
              <a:ext cx="947653" cy="3606022"/>
              <a:chOff x="1052943" y="831274"/>
              <a:chExt cx="947653" cy="3606022"/>
            </a:xfrm>
          </p:grpSpPr>
          <p:sp>
            <p:nvSpPr>
              <p:cNvPr id="45" name="Cilinder 44">
                <a:extLst>
                  <a:ext uri="{FF2B5EF4-FFF2-40B4-BE49-F238E27FC236}">
                    <a16:creationId xmlns:a16="http://schemas.microsoft.com/office/drawing/2014/main" id="{CED152E8-D36B-9009-8C70-605243ED1FA4}"/>
                  </a:ext>
                </a:extLst>
              </p:cNvPr>
              <p:cNvSpPr/>
              <p:nvPr/>
            </p:nvSpPr>
            <p:spPr>
              <a:xfrm>
                <a:off x="1052945" y="886688"/>
                <a:ext cx="947651" cy="1014153"/>
              </a:xfrm>
              <a:prstGeom prst="can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Na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46" name="Cilinder 45">
                <a:extLst>
                  <a:ext uri="{FF2B5EF4-FFF2-40B4-BE49-F238E27FC236}">
                    <a16:creationId xmlns:a16="http://schemas.microsoft.com/office/drawing/2014/main" id="{7773AA02-9798-21FF-FA0B-008829A2A37A}"/>
                  </a:ext>
                </a:extLst>
              </p:cNvPr>
              <p:cNvSpPr/>
              <p:nvPr/>
            </p:nvSpPr>
            <p:spPr>
              <a:xfrm rot="10800000">
                <a:off x="1052945" y="3381362"/>
                <a:ext cx="947651" cy="1014153"/>
              </a:xfrm>
              <a:prstGeom prst="can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" rtlCol="0" anchor="ctr"/>
              <a:lstStyle/>
              <a:p>
                <a:pPr algn="ctr"/>
                <a:r>
                  <a:rPr lang="nl-NL" dirty="0"/>
                  <a:t>Na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47" name="Ovaal 46">
                <a:extLst>
                  <a:ext uri="{FF2B5EF4-FFF2-40B4-BE49-F238E27FC236}">
                    <a16:creationId xmlns:a16="http://schemas.microsoft.com/office/drawing/2014/main" id="{EC643F60-4BB2-CE1B-EE78-53EEB29EB7F0}"/>
                  </a:ext>
                </a:extLst>
              </p:cNvPr>
              <p:cNvSpPr/>
              <p:nvPr/>
            </p:nvSpPr>
            <p:spPr>
              <a:xfrm>
                <a:off x="1052944" y="831274"/>
                <a:ext cx="947651" cy="31588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8" name="Ovaal 47">
                <a:extLst>
                  <a:ext uri="{FF2B5EF4-FFF2-40B4-BE49-F238E27FC236}">
                    <a16:creationId xmlns:a16="http://schemas.microsoft.com/office/drawing/2014/main" id="{0B7E9AB5-5412-EE1F-0255-CEA26E732CF2}"/>
                  </a:ext>
                </a:extLst>
              </p:cNvPr>
              <p:cNvSpPr/>
              <p:nvPr/>
            </p:nvSpPr>
            <p:spPr>
              <a:xfrm>
                <a:off x="1052943" y="4121412"/>
                <a:ext cx="947651" cy="31588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A1478B6C-553B-70E5-DF96-F124254098D2}"/>
                </a:ext>
              </a:extLst>
            </p:cNvPr>
            <p:cNvGrpSpPr/>
            <p:nvPr/>
          </p:nvGrpSpPr>
          <p:grpSpPr>
            <a:xfrm>
              <a:off x="3432849" y="842779"/>
              <a:ext cx="974294" cy="3590927"/>
              <a:chOff x="2441170" y="846369"/>
              <a:chExt cx="974294" cy="3590927"/>
            </a:xfrm>
          </p:grpSpPr>
          <p:sp>
            <p:nvSpPr>
              <p:cNvPr id="41" name="Cilinder 40">
                <a:extLst>
                  <a:ext uri="{FF2B5EF4-FFF2-40B4-BE49-F238E27FC236}">
                    <a16:creationId xmlns:a16="http://schemas.microsoft.com/office/drawing/2014/main" id="{64E85A0F-E3FF-1E68-317E-50F19BCE3157}"/>
                  </a:ext>
                </a:extLst>
              </p:cNvPr>
              <p:cNvSpPr/>
              <p:nvPr/>
            </p:nvSpPr>
            <p:spPr>
              <a:xfrm>
                <a:off x="2441170" y="886688"/>
                <a:ext cx="947651" cy="1014153"/>
              </a:xfrm>
              <a:prstGeom prst="can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K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42" name="Cilinder 41">
                <a:extLst>
                  <a:ext uri="{FF2B5EF4-FFF2-40B4-BE49-F238E27FC236}">
                    <a16:creationId xmlns:a16="http://schemas.microsoft.com/office/drawing/2014/main" id="{1CD0BA06-D544-E3E9-9586-9EC5A13C3B38}"/>
                  </a:ext>
                </a:extLst>
              </p:cNvPr>
              <p:cNvSpPr/>
              <p:nvPr/>
            </p:nvSpPr>
            <p:spPr>
              <a:xfrm rot="10800000">
                <a:off x="2467813" y="3381361"/>
                <a:ext cx="947651" cy="1014153"/>
              </a:xfrm>
              <a:prstGeom prst="can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" rtlCol="0" anchor="ctr"/>
              <a:lstStyle/>
              <a:p>
                <a:pPr algn="ctr"/>
                <a:r>
                  <a:rPr lang="nl-NL" dirty="0"/>
                  <a:t>K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43" name="Ovaal 42">
                <a:extLst>
                  <a:ext uri="{FF2B5EF4-FFF2-40B4-BE49-F238E27FC236}">
                    <a16:creationId xmlns:a16="http://schemas.microsoft.com/office/drawing/2014/main" id="{DAE00D1A-BF06-BC18-2D8E-76C0EEF2C52A}"/>
                  </a:ext>
                </a:extLst>
              </p:cNvPr>
              <p:cNvSpPr/>
              <p:nvPr/>
            </p:nvSpPr>
            <p:spPr>
              <a:xfrm>
                <a:off x="2441170" y="846369"/>
                <a:ext cx="947651" cy="31588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4" name="Ovaal 43">
                <a:extLst>
                  <a:ext uri="{FF2B5EF4-FFF2-40B4-BE49-F238E27FC236}">
                    <a16:creationId xmlns:a16="http://schemas.microsoft.com/office/drawing/2014/main" id="{B8F639EF-6A49-93F0-44F9-64E68D82BC8D}"/>
                  </a:ext>
                </a:extLst>
              </p:cNvPr>
              <p:cNvSpPr/>
              <p:nvPr/>
            </p:nvSpPr>
            <p:spPr>
              <a:xfrm>
                <a:off x="2467813" y="4121412"/>
                <a:ext cx="947651" cy="31588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36" name="Groep 35">
              <a:extLst>
                <a:ext uri="{FF2B5EF4-FFF2-40B4-BE49-F238E27FC236}">
                  <a16:creationId xmlns:a16="http://schemas.microsoft.com/office/drawing/2014/main" id="{9B2B9EC4-C429-C66E-EF36-4B59B9B8978E}"/>
                </a:ext>
              </a:extLst>
            </p:cNvPr>
            <p:cNvGrpSpPr/>
            <p:nvPr/>
          </p:nvGrpSpPr>
          <p:grpSpPr>
            <a:xfrm>
              <a:off x="4517861" y="883097"/>
              <a:ext cx="1210779" cy="3569784"/>
              <a:chOff x="3915397" y="886687"/>
              <a:chExt cx="1210779" cy="3569784"/>
            </a:xfrm>
          </p:grpSpPr>
          <p:sp>
            <p:nvSpPr>
              <p:cNvPr id="37" name="Rechthoek 36">
                <a:extLst>
                  <a:ext uri="{FF2B5EF4-FFF2-40B4-BE49-F238E27FC236}">
                    <a16:creationId xmlns:a16="http://schemas.microsoft.com/office/drawing/2014/main" id="{A5C7122A-E3CE-A6FA-DA3A-A74DC89EA44D}"/>
                  </a:ext>
                </a:extLst>
              </p:cNvPr>
              <p:cNvSpPr/>
              <p:nvPr/>
            </p:nvSpPr>
            <p:spPr>
              <a:xfrm>
                <a:off x="4612706" y="886687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Pomp</a:t>
                </a:r>
              </a:p>
            </p:txBody>
          </p:sp>
          <p:sp>
            <p:nvSpPr>
              <p:cNvPr id="38" name="Rechthoek 37">
                <a:extLst>
                  <a:ext uri="{FF2B5EF4-FFF2-40B4-BE49-F238E27FC236}">
                    <a16:creationId xmlns:a16="http://schemas.microsoft.com/office/drawing/2014/main" id="{D79F9C4A-F326-FA76-B0A3-F25531189632}"/>
                  </a:ext>
                </a:extLst>
              </p:cNvPr>
              <p:cNvSpPr/>
              <p:nvPr/>
            </p:nvSpPr>
            <p:spPr>
              <a:xfrm>
                <a:off x="3915397" y="886687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4472C4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Na-K</a:t>
                </a:r>
              </a:p>
            </p:txBody>
          </p:sp>
          <p:sp>
            <p:nvSpPr>
              <p:cNvPr id="39" name="Rechthoek 38">
                <a:extLst>
                  <a:ext uri="{FF2B5EF4-FFF2-40B4-BE49-F238E27FC236}">
                    <a16:creationId xmlns:a16="http://schemas.microsoft.com/office/drawing/2014/main" id="{64EF559E-0F4A-AE7D-73D3-9A69987538DF}"/>
                  </a:ext>
                </a:extLst>
              </p:cNvPr>
              <p:cNvSpPr/>
              <p:nvPr/>
            </p:nvSpPr>
            <p:spPr>
              <a:xfrm>
                <a:off x="4612706" y="3381362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Pomp</a:t>
                </a:r>
              </a:p>
            </p:txBody>
          </p:sp>
          <p:sp>
            <p:nvSpPr>
              <p:cNvPr id="40" name="Rechthoek 39">
                <a:extLst>
                  <a:ext uri="{FF2B5EF4-FFF2-40B4-BE49-F238E27FC236}">
                    <a16:creationId xmlns:a16="http://schemas.microsoft.com/office/drawing/2014/main" id="{1E959F7A-7128-D5C1-3EFB-F07F07C80816}"/>
                  </a:ext>
                </a:extLst>
              </p:cNvPr>
              <p:cNvSpPr/>
              <p:nvPr/>
            </p:nvSpPr>
            <p:spPr>
              <a:xfrm>
                <a:off x="3915397" y="3381362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4472C4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Na-K</a:t>
                </a:r>
              </a:p>
            </p:txBody>
          </p:sp>
        </p:grpSp>
      </p:grpSp>
      <p:grpSp>
        <p:nvGrpSpPr>
          <p:cNvPr id="49" name="Groep 48">
            <a:extLst>
              <a:ext uri="{FF2B5EF4-FFF2-40B4-BE49-F238E27FC236}">
                <a16:creationId xmlns:a16="http://schemas.microsoft.com/office/drawing/2014/main" id="{B82C8304-3462-352A-6D5D-B2076ACDA4D4}"/>
              </a:ext>
            </a:extLst>
          </p:cNvPr>
          <p:cNvGrpSpPr/>
          <p:nvPr/>
        </p:nvGrpSpPr>
        <p:grpSpPr>
          <a:xfrm>
            <a:off x="9536847" y="877524"/>
            <a:ext cx="3369419" cy="3625197"/>
            <a:chOff x="2359221" y="827684"/>
            <a:chExt cx="3369419" cy="3625197"/>
          </a:xfrm>
        </p:grpSpPr>
        <p:grpSp>
          <p:nvGrpSpPr>
            <p:cNvPr id="50" name="Groep 49">
              <a:extLst>
                <a:ext uri="{FF2B5EF4-FFF2-40B4-BE49-F238E27FC236}">
                  <a16:creationId xmlns:a16="http://schemas.microsoft.com/office/drawing/2014/main" id="{51806DBC-F437-136A-F582-F9D87D434597}"/>
                </a:ext>
              </a:extLst>
            </p:cNvPr>
            <p:cNvGrpSpPr/>
            <p:nvPr/>
          </p:nvGrpSpPr>
          <p:grpSpPr>
            <a:xfrm>
              <a:off x="2359221" y="827684"/>
              <a:ext cx="947653" cy="3606022"/>
              <a:chOff x="1052943" y="831274"/>
              <a:chExt cx="947653" cy="3606022"/>
            </a:xfrm>
          </p:grpSpPr>
          <p:sp>
            <p:nvSpPr>
              <p:cNvPr id="61" name="Cilinder 60">
                <a:extLst>
                  <a:ext uri="{FF2B5EF4-FFF2-40B4-BE49-F238E27FC236}">
                    <a16:creationId xmlns:a16="http://schemas.microsoft.com/office/drawing/2014/main" id="{4752077B-C0B8-1942-2493-6B86E22C00C5}"/>
                  </a:ext>
                </a:extLst>
              </p:cNvPr>
              <p:cNvSpPr/>
              <p:nvPr/>
            </p:nvSpPr>
            <p:spPr>
              <a:xfrm>
                <a:off x="1052945" y="886688"/>
                <a:ext cx="947651" cy="1014153"/>
              </a:xfrm>
              <a:prstGeom prst="can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Na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62" name="Cilinder 61">
                <a:extLst>
                  <a:ext uri="{FF2B5EF4-FFF2-40B4-BE49-F238E27FC236}">
                    <a16:creationId xmlns:a16="http://schemas.microsoft.com/office/drawing/2014/main" id="{E9B8AB87-2793-AD6A-5F67-A174045625F7}"/>
                  </a:ext>
                </a:extLst>
              </p:cNvPr>
              <p:cNvSpPr/>
              <p:nvPr/>
            </p:nvSpPr>
            <p:spPr>
              <a:xfrm rot="10800000">
                <a:off x="1052945" y="3381362"/>
                <a:ext cx="947651" cy="1014153"/>
              </a:xfrm>
              <a:prstGeom prst="can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" rtlCol="0" anchor="ctr"/>
              <a:lstStyle/>
              <a:p>
                <a:pPr algn="ctr"/>
                <a:r>
                  <a:rPr lang="nl-NL" dirty="0"/>
                  <a:t>Na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63" name="Ovaal 62">
                <a:extLst>
                  <a:ext uri="{FF2B5EF4-FFF2-40B4-BE49-F238E27FC236}">
                    <a16:creationId xmlns:a16="http://schemas.microsoft.com/office/drawing/2014/main" id="{04656EFC-80EC-17AF-93BE-72415FB8B931}"/>
                  </a:ext>
                </a:extLst>
              </p:cNvPr>
              <p:cNvSpPr/>
              <p:nvPr/>
            </p:nvSpPr>
            <p:spPr>
              <a:xfrm>
                <a:off x="1052944" y="831274"/>
                <a:ext cx="947651" cy="31588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64" name="Ovaal 63">
                <a:extLst>
                  <a:ext uri="{FF2B5EF4-FFF2-40B4-BE49-F238E27FC236}">
                    <a16:creationId xmlns:a16="http://schemas.microsoft.com/office/drawing/2014/main" id="{4B493518-A248-C2F6-3099-CD219EBD5B49}"/>
                  </a:ext>
                </a:extLst>
              </p:cNvPr>
              <p:cNvSpPr/>
              <p:nvPr/>
            </p:nvSpPr>
            <p:spPr>
              <a:xfrm>
                <a:off x="1052943" y="4121412"/>
                <a:ext cx="947651" cy="31588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51" name="Groep 50">
              <a:extLst>
                <a:ext uri="{FF2B5EF4-FFF2-40B4-BE49-F238E27FC236}">
                  <a16:creationId xmlns:a16="http://schemas.microsoft.com/office/drawing/2014/main" id="{55838881-1A2A-6842-A6C1-CEDDD8A17F18}"/>
                </a:ext>
              </a:extLst>
            </p:cNvPr>
            <p:cNvGrpSpPr/>
            <p:nvPr/>
          </p:nvGrpSpPr>
          <p:grpSpPr>
            <a:xfrm>
              <a:off x="3432849" y="842779"/>
              <a:ext cx="974294" cy="3590927"/>
              <a:chOff x="2441170" y="846369"/>
              <a:chExt cx="974294" cy="3590927"/>
            </a:xfrm>
          </p:grpSpPr>
          <p:sp>
            <p:nvSpPr>
              <p:cNvPr id="57" name="Cilinder 56">
                <a:extLst>
                  <a:ext uri="{FF2B5EF4-FFF2-40B4-BE49-F238E27FC236}">
                    <a16:creationId xmlns:a16="http://schemas.microsoft.com/office/drawing/2014/main" id="{03BCE6A2-4772-90F8-6B53-21F02902670D}"/>
                  </a:ext>
                </a:extLst>
              </p:cNvPr>
              <p:cNvSpPr/>
              <p:nvPr/>
            </p:nvSpPr>
            <p:spPr>
              <a:xfrm>
                <a:off x="2441170" y="886688"/>
                <a:ext cx="947651" cy="1014153"/>
              </a:xfrm>
              <a:prstGeom prst="can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K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58" name="Cilinder 57">
                <a:extLst>
                  <a:ext uri="{FF2B5EF4-FFF2-40B4-BE49-F238E27FC236}">
                    <a16:creationId xmlns:a16="http://schemas.microsoft.com/office/drawing/2014/main" id="{665C9D19-E34D-5E02-3EF8-141F648223E9}"/>
                  </a:ext>
                </a:extLst>
              </p:cNvPr>
              <p:cNvSpPr/>
              <p:nvPr/>
            </p:nvSpPr>
            <p:spPr>
              <a:xfrm rot="10800000">
                <a:off x="2467813" y="3381361"/>
                <a:ext cx="947651" cy="1014153"/>
              </a:xfrm>
              <a:prstGeom prst="can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" rtlCol="0" anchor="ctr"/>
              <a:lstStyle/>
              <a:p>
                <a:pPr algn="ctr"/>
                <a:r>
                  <a:rPr lang="nl-NL" dirty="0"/>
                  <a:t>K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59" name="Ovaal 58">
                <a:extLst>
                  <a:ext uri="{FF2B5EF4-FFF2-40B4-BE49-F238E27FC236}">
                    <a16:creationId xmlns:a16="http://schemas.microsoft.com/office/drawing/2014/main" id="{32FDB998-D10C-1CE8-C5CD-CA8C1478A07B}"/>
                  </a:ext>
                </a:extLst>
              </p:cNvPr>
              <p:cNvSpPr/>
              <p:nvPr/>
            </p:nvSpPr>
            <p:spPr>
              <a:xfrm>
                <a:off x="2441170" y="846369"/>
                <a:ext cx="947651" cy="31588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60" name="Ovaal 59">
                <a:extLst>
                  <a:ext uri="{FF2B5EF4-FFF2-40B4-BE49-F238E27FC236}">
                    <a16:creationId xmlns:a16="http://schemas.microsoft.com/office/drawing/2014/main" id="{453E05E9-255D-1DDA-F5FA-D86D3C02E8D8}"/>
                  </a:ext>
                </a:extLst>
              </p:cNvPr>
              <p:cNvSpPr/>
              <p:nvPr/>
            </p:nvSpPr>
            <p:spPr>
              <a:xfrm>
                <a:off x="2467813" y="4121412"/>
                <a:ext cx="947651" cy="31588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52" name="Groep 51">
              <a:extLst>
                <a:ext uri="{FF2B5EF4-FFF2-40B4-BE49-F238E27FC236}">
                  <a16:creationId xmlns:a16="http://schemas.microsoft.com/office/drawing/2014/main" id="{64E35EF4-75A8-5C82-8F0B-26D8B58BD71D}"/>
                </a:ext>
              </a:extLst>
            </p:cNvPr>
            <p:cNvGrpSpPr/>
            <p:nvPr/>
          </p:nvGrpSpPr>
          <p:grpSpPr>
            <a:xfrm>
              <a:off x="4517861" y="883097"/>
              <a:ext cx="1210779" cy="3569784"/>
              <a:chOff x="3915397" y="886687"/>
              <a:chExt cx="1210779" cy="3569784"/>
            </a:xfrm>
          </p:grpSpPr>
          <p:sp>
            <p:nvSpPr>
              <p:cNvPr id="53" name="Rechthoek 52">
                <a:extLst>
                  <a:ext uri="{FF2B5EF4-FFF2-40B4-BE49-F238E27FC236}">
                    <a16:creationId xmlns:a16="http://schemas.microsoft.com/office/drawing/2014/main" id="{F9D8CE34-AED1-BC9E-1470-969BA5F674C5}"/>
                  </a:ext>
                </a:extLst>
              </p:cNvPr>
              <p:cNvSpPr/>
              <p:nvPr/>
            </p:nvSpPr>
            <p:spPr>
              <a:xfrm>
                <a:off x="4612706" y="886687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Pomp</a:t>
                </a:r>
              </a:p>
            </p:txBody>
          </p:sp>
          <p:sp>
            <p:nvSpPr>
              <p:cNvPr id="54" name="Rechthoek 53">
                <a:extLst>
                  <a:ext uri="{FF2B5EF4-FFF2-40B4-BE49-F238E27FC236}">
                    <a16:creationId xmlns:a16="http://schemas.microsoft.com/office/drawing/2014/main" id="{8736DF80-220F-D76C-5BF3-D76DDF442FF0}"/>
                  </a:ext>
                </a:extLst>
              </p:cNvPr>
              <p:cNvSpPr/>
              <p:nvPr/>
            </p:nvSpPr>
            <p:spPr>
              <a:xfrm>
                <a:off x="3915397" y="886687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4472C4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Na-K</a:t>
                </a:r>
              </a:p>
            </p:txBody>
          </p:sp>
          <p:sp>
            <p:nvSpPr>
              <p:cNvPr id="55" name="Rechthoek 54">
                <a:extLst>
                  <a:ext uri="{FF2B5EF4-FFF2-40B4-BE49-F238E27FC236}">
                    <a16:creationId xmlns:a16="http://schemas.microsoft.com/office/drawing/2014/main" id="{84575C09-5083-F142-AB07-9AA902F27B03}"/>
                  </a:ext>
                </a:extLst>
              </p:cNvPr>
              <p:cNvSpPr/>
              <p:nvPr/>
            </p:nvSpPr>
            <p:spPr>
              <a:xfrm>
                <a:off x="4612706" y="3381362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Pomp</a:t>
                </a:r>
              </a:p>
            </p:txBody>
          </p:sp>
          <p:sp>
            <p:nvSpPr>
              <p:cNvPr id="56" name="Rechthoek 55">
                <a:extLst>
                  <a:ext uri="{FF2B5EF4-FFF2-40B4-BE49-F238E27FC236}">
                    <a16:creationId xmlns:a16="http://schemas.microsoft.com/office/drawing/2014/main" id="{49578FBB-820C-165E-48FA-45AA68321569}"/>
                  </a:ext>
                </a:extLst>
              </p:cNvPr>
              <p:cNvSpPr/>
              <p:nvPr/>
            </p:nvSpPr>
            <p:spPr>
              <a:xfrm>
                <a:off x="3915397" y="3381362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4472C4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Na-K</a:t>
                </a:r>
              </a:p>
            </p:txBody>
          </p:sp>
        </p:grpSp>
      </p:grpSp>
      <p:sp>
        <p:nvSpPr>
          <p:cNvPr id="67" name="Tekstvak 66">
            <a:extLst>
              <a:ext uri="{FF2B5EF4-FFF2-40B4-BE49-F238E27FC236}">
                <a16:creationId xmlns:a16="http://schemas.microsoft.com/office/drawing/2014/main" id="{0B236E05-C9D4-5D48-0E5A-F556DCD56B78}"/>
              </a:ext>
            </a:extLst>
          </p:cNvPr>
          <p:cNvSpPr txBox="1"/>
          <p:nvPr/>
        </p:nvSpPr>
        <p:spPr>
          <a:xfrm>
            <a:off x="3136669" y="5386647"/>
            <a:ext cx="1640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Neuron 2</a:t>
            </a:r>
          </a:p>
        </p:txBody>
      </p:sp>
      <p:sp>
        <p:nvSpPr>
          <p:cNvPr id="68" name="Tekstvak 67">
            <a:extLst>
              <a:ext uri="{FF2B5EF4-FFF2-40B4-BE49-F238E27FC236}">
                <a16:creationId xmlns:a16="http://schemas.microsoft.com/office/drawing/2014/main" id="{ADC702C6-87E1-88E4-5BF4-A8EE12A62D99}"/>
              </a:ext>
            </a:extLst>
          </p:cNvPr>
          <p:cNvSpPr txBox="1"/>
          <p:nvPr/>
        </p:nvSpPr>
        <p:spPr>
          <a:xfrm>
            <a:off x="1137432" y="2440563"/>
            <a:ext cx="1640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Neuron 1</a:t>
            </a:r>
          </a:p>
        </p:txBody>
      </p:sp>
    </p:spTree>
    <p:extLst>
      <p:ext uri="{BB962C8B-B14F-4D97-AF65-F5344CB8AC3E}">
        <p14:creationId xmlns:p14="http://schemas.microsoft.com/office/powerpoint/2010/main" val="1199658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ep 7">
            <a:extLst>
              <a:ext uri="{FF2B5EF4-FFF2-40B4-BE49-F238E27FC236}">
                <a16:creationId xmlns:a16="http://schemas.microsoft.com/office/drawing/2014/main" id="{BFBE027A-9EE6-B45D-BB51-47D25B9D31C8}"/>
              </a:ext>
            </a:extLst>
          </p:cNvPr>
          <p:cNvGrpSpPr/>
          <p:nvPr/>
        </p:nvGrpSpPr>
        <p:grpSpPr>
          <a:xfrm>
            <a:off x="-205046" y="755065"/>
            <a:ext cx="12541234" cy="3834938"/>
            <a:chOff x="-205046" y="272923"/>
            <a:chExt cx="12541234" cy="3834938"/>
          </a:xfrm>
        </p:grpSpPr>
        <p:sp>
          <p:nvSpPr>
            <p:cNvPr id="4" name="Rechthoek 3">
              <a:extLst>
                <a:ext uri="{FF2B5EF4-FFF2-40B4-BE49-F238E27FC236}">
                  <a16:creationId xmlns:a16="http://schemas.microsoft.com/office/drawing/2014/main" id="{7354E03E-2A41-EDCC-2A31-EE31661D877D}"/>
                </a:ext>
              </a:extLst>
            </p:cNvPr>
            <p:cNvSpPr/>
            <p:nvPr/>
          </p:nvSpPr>
          <p:spPr>
            <a:xfrm>
              <a:off x="-205046" y="955679"/>
              <a:ext cx="12541234" cy="2469427"/>
            </a:xfrm>
            <a:prstGeom prst="rect">
              <a:avLst/>
            </a:prstGeom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" name="Ovaal 1">
              <a:extLst>
                <a:ext uri="{FF2B5EF4-FFF2-40B4-BE49-F238E27FC236}">
                  <a16:creationId xmlns:a16="http://schemas.microsoft.com/office/drawing/2014/main" id="{9FE28D2C-873D-4D9A-98BD-13D705A49CB8}"/>
                </a:ext>
              </a:extLst>
            </p:cNvPr>
            <p:cNvSpPr/>
            <p:nvPr/>
          </p:nvSpPr>
          <p:spPr>
            <a:xfrm>
              <a:off x="604058" y="272923"/>
              <a:ext cx="4389120" cy="3834938"/>
            </a:xfrm>
            <a:prstGeom prst="ellipse">
              <a:avLst/>
            </a:prstGeom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" name="Rechthoek 2">
              <a:extLst>
                <a:ext uri="{FF2B5EF4-FFF2-40B4-BE49-F238E27FC236}">
                  <a16:creationId xmlns:a16="http://schemas.microsoft.com/office/drawing/2014/main" id="{A7C8ED33-752A-ED10-A3EA-FF7ADED5FDAA}"/>
                </a:ext>
              </a:extLst>
            </p:cNvPr>
            <p:cNvSpPr/>
            <p:nvPr/>
          </p:nvSpPr>
          <p:spPr>
            <a:xfrm>
              <a:off x="587432" y="979372"/>
              <a:ext cx="3271232" cy="2422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9DD0D830-94CE-3990-F435-32AA9D545661}"/>
                </a:ext>
              </a:extLst>
            </p:cNvPr>
            <p:cNvSpPr/>
            <p:nvPr/>
          </p:nvSpPr>
          <p:spPr>
            <a:xfrm>
              <a:off x="4099885" y="981099"/>
              <a:ext cx="3271232" cy="2422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9" name="Groep 8">
            <a:extLst>
              <a:ext uri="{FF2B5EF4-FFF2-40B4-BE49-F238E27FC236}">
                <a16:creationId xmlns:a16="http://schemas.microsoft.com/office/drawing/2014/main" id="{D58E12D9-41CE-DD3E-EAD7-94D54925382B}"/>
              </a:ext>
            </a:extLst>
          </p:cNvPr>
          <p:cNvGrpSpPr/>
          <p:nvPr/>
        </p:nvGrpSpPr>
        <p:grpSpPr>
          <a:xfrm>
            <a:off x="-2781987" y="859935"/>
            <a:ext cx="3369419" cy="3625197"/>
            <a:chOff x="2359221" y="827684"/>
            <a:chExt cx="3369419" cy="3625197"/>
          </a:xfrm>
        </p:grpSpPr>
        <p:grpSp>
          <p:nvGrpSpPr>
            <p:cNvPr id="10" name="Groep 9">
              <a:extLst>
                <a:ext uri="{FF2B5EF4-FFF2-40B4-BE49-F238E27FC236}">
                  <a16:creationId xmlns:a16="http://schemas.microsoft.com/office/drawing/2014/main" id="{51216891-2F2E-BA8A-E2AF-B6A6080FD0F4}"/>
                </a:ext>
              </a:extLst>
            </p:cNvPr>
            <p:cNvGrpSpPr/>
            <p:nvPr/>
          </p:nvGrpSpPr>
          <p:grpSpPr>
            <a:xfrm>
              <a:off x="2359221" y="827684"/>
              <a:ext cx="947653" cy="3606022"/>
              <a:chOff x="1052943" y="831274"/>
              <a:chExt cx="947653" cy="3606022"/>
            </a:xfrm>
          </p:grpSpPr>
          <p:sp>
            <p:nvSpPr>
              <p:cNvPr id="21" name="Cilinder 20">
                <a:extLst>
                  <a:ext uri="{FF2B5EF4-FFF2-40B4-BE49-F238E27FC236}">
                    <a16:creationId xmlns:a16="http://schemas.microsoft.com/office/drawing/2014/main" id="{C3B2FC60-A63E-946C-93DC-274011148536}"/>
                  </a:ext>
                </a:extLst>
              </p:cNvPr>
              <p:cNvSpPr/>
              <p:nvPr/>
            </p:nvSpPr>
            <p:spPr>
              <a:xfrm>
                <a:off x="1052945" y="886688"/>
                <a:ext cx="947651" cy="1014153"/>
              </a:xfrm>
              <a:prstGeom prst="can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Na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22" name="Cilinder 21">
                <a:extLst>
                  <a:ext uri="{FF2B5EF4-FFF2-40B4-BE49-F238E27FC236}">
                    <a16:creationId xmlns:a16="http://schemas.microsoft.com/office/drawing/2014/main" id="{DE09565B-7E1E-1A80-7F03-2EFB793AB8E3}"/>
                  </a:ext>
                </a:extLst>
              </p:cNvPr>
              <p:cNvSpPr/>
              <p:nvPr/>
            </p:nvSpPr>
            <p:spPr>
              <a:xfrm rot="10800000">
                <a:off x="1052945" y="3381362"/>
                <a:ext cx="947651" cy="1014153"/>
              </a:xfrm>
              <a:prstGeom prst="can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" rtlCol="0" anchor="ctr"/>
              <a:lstStyle/>
              <a:p>
                <a:pPr algn="ctr"/>
                <a:r>
                  <a:rPr lang="nl-NL" dirty="0"/>
                  <a:t>Na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23" name="Ovaal 22">
                <a:extLst>
                  <a:ext uri="{FF2B5EF4-FFF2-40B4-BE49-F238E27FC236}">
                    <a16:creationId xmlns:a16="http://schemas.microsoft.com/office/drawing/2014/main" id="{FAFCC02A-1081-5093-84E1-7CE2A9058890}"/>
                  </a:ext>
                </a:extLst>
              </p:cNvPr>
              <p:cNvSpPr/>
              <p:nvPr/>
            </p:nvSpPr>
            <p:spPr>
              <a:xfrm>
                <a:off x="1052944" y="831274"/>
                <a:ext cx="947651" cy="31588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4" name="Ovaal 23">
                <a:extLst>
                  <a:ext uri="{FF2B5EF4-FFF2-40B4-BE49-F238E27FC236}">
                    <a16:creationId xmlns:a16="http://schemas.microsoft.com/office/drawing/2014/main" id="{106AEFB2-254D-7893-A87A-768C3B58CF28}"/>
                  </a:ext>
                </a:extLst>
              </p:cNvPr>
              <p:cNvSpPr/>
              <p:nvPr/>
            </p:nvSpPr>
            <p:spPr>
              <a:xfrm>
                <a:off x="1052943" y="4121412"/>
                <a:ext cx="947651" cy="31588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11" name="Groep 10">
              <a:extLst>
                <a:ext uri="{FF2B5EF4-FFF2-40B4-BE49-F238E27FC236}">
                  <a16:creationId xmlns:a16="http://schemas.microsoft.com/office/drawing/2014/main" id="{C7A63130-A975-6129-FC75-67543A355D9C}"/>
                </a:ext>
              </a:extLst>
            </p:cNvPr>
            <p:cNvGrpSpPr/>
            <p:nvPr/>
          </p:nvGrpSpPr>
          <p:grpSpPr>
            <a:xfrm>
              <a:off x="3432849" y="842779"/>
              <a:ext cx="974294" cy="3590927"/>
              <a:chOff x="2441170" y="846369"/>
              <a:chExt cx="974294" cy="3590927"/>
            </a:xfrm>
          </p:grpSpPr>
          <p:sp>
            <p:nvSpPr>
              <p:cNvPr id="17" name="Cilinder 16">
                <a:extLst>
                  <a:ext uri="{FF2B5EF4-FFF2-40B4-BE49-F238E27FC236}">
                    <a16:creationId xmlns:a16="http://schemas.microsoft.com/office/drawing/2014/main" id="{8001C00F-4453-E608-2268-FA4F26EA1109}"/>
                  </a:ext>
                </a:extLst>
              </p:cNvPr>
              <p:cNvSpPr/>
              <p:nvPr/>
            </p:nvSpPr>
            <p:spPr>
              <a:xfrm>
                <a:off x="2441170" y="886688"/>
                <a:ext cx="947651" cy="1014153"/>
              </a:xfrm>
              <a:prstGeom prst="can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K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18" name="Cilinder 17">
                <a:extLst>
                  <a:ext uri="{FF2B5EF4-FFF2-40B4-BE49-F238E27FC236}">
                    <a16:creationId xmlns:a16="http://schemas.microsoft.com/office/drawing/2014/main" id="{EF920AAC-A25B-AA3C-B200-FC06E31A8CD5}"/>
                  </a:ext>
                </a:extLst>
              </p:cNvPr>
              <p:cNvSpPr/>
              <p:nvPr/>
            </p:nvSpPr>
            <p:spPr>
              <a:xfrm rot="10800000">
                <a:off x="2467813" y="3381361"/>
                <a:ext cx="947651" cy="1014153"/>
              </a:xfrm>
              <a:prstGeom prst="can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" rtlCol="0" anchor="ctr"/>
              <a:lstStyle/>
              <a:p>
                <a:pPr algn="ctr"/>
                <a:r>
                  <a:rPr lang="nl-NL" dirty="0"/>
                  <a:t>K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19" name="Ovaal 18">
                <a:extLst>
                  <a:ext uri="{FF2B5EF4-FFF2-40B4-BE49-F238E27FC236}">
                    <a16:creationId xmlns:a16="http://schemas.microsoft.com/office/drawing/2014/main" id="{C139C722-C1C2-5702-DC7F-D97B31996E7C}"/>
                  </a:ext>
                </a:extLst>
              </p:cNvPr>
              <p:cNvSpPr/>
              <p:nvPr/>
            </p:nvSpPr>
            <p:spPr>
              <a:xfrm>
                <a:off x="2441170" y="846369"/>
                <a:ext cx="947651" cy="31588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Ovaal 19">
                <a:extLst>
                  <a:ext uri="{FF2B5EF4-FFF2-40B4-BE49-F238E27FC236}">
                    <a16:creationId xmlns:a16="http://schemas.microsoft.com/office/drawing/2014/main" id="{EE73AB76-14FD-BEFE-58AF-15E9C12E737E}"/>
                  </a:ext>
                </a:extLst>
              </p:cNvPr>
              <p:cNvSpPr/>
              <p:nvPr/>
            </p:nvSpPr>
            <p:spPr>
              <a:xfrm>
                <a:off x="2467813" y="4121412"/>
                <a:ext cx="947651" cy="31588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12" name="Groep 11">
              <a:extLst>
                <a:ext uri="{FF2B5EF4-FFF2-40B4-BE49-F238E27FC236}">
                  <a16:creationId xmlns:a16="http://schemas.microsoft.com/office/drawing/2014/main" id="{C26EB483-D581-92A8-3388-19AF9CD6FEDA}"/>
                </a:ext>
              </a:extLst>
            </p:cNvPr>
            <p:cNvGrpSpPr/>
            <p:nvPr/>
          </p:nvGrpSpPr>
          <p:grpSpPr>
            <a:xfrm>
              <a:off x="4517861" y="883097"/>
              <a:ext cx="1210779" cy="3569784"/>
              <a:chOff x="3915397" y="886687"/>
              <a:chExt cx="1210779" cy="3569784"/>
            </a:xfrm>
          </p:grpSpPr>
          <p:sp>
            <p:nvSpPr>
              <p:cNvPr id="13" name="Rechthoek 12">
                <a:extLst>
                  <a:ext uri="{FF2B5EF4-FFF2-40B4-BE49-F238E27FC236}">
                    <a16:creationId xmlns:a16="http://schemas.microsoft.com/office/drawing/2014/main" id="{7BA2FD36-7492-D7EF-8529-150129B3D129}"/>
                  </a:ext>
                </a:extLst>
              </p:cNvPr>
              <p:cNvSpPr/>
              <p:nvPr/>
            </p:nvSpPr>
            <p:spPr>
              <a:xfrm>
                <a:off x="4612706" y="886687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Pomp</a:t>
                </a:r>
              </a:p>
            </p:txBody>
          </p:sp>
          <p:sp>
            <p:nvSpPr>
              <p:cNvPr id="14" name="Rechthoek 13">
                <a:extLst>
                  <a:ext uri="{FF2B5EF4-FFF2-40B4-BE49-F238E27FC236}">
                    <a16:creationId xmlns:a16="http://schemas.microsoft.com/office/drawing/2014/main" id="{C0793459-6563-80EF-1FA6-BACA828CC637}"/>
                  </a:ext>
                </a:extLst>
              </p:cNvPr>
              <p:cNvSpPr/>
              <p:nvPr/>
            </p:nvSpPr>
            <p:spPr>
              <a:xfrm>
                <a:off x="3915397" y="886687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4472C4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Na-K</a:t>
                </a:r>
              </a:p>
            </p:txBody>
          </p:sp>
          <p:sp>
            <p:nvSpPr>
              <p:cNvPr id="15" name="Rechthoek 14">
                <a:extLst>
                  <a:ext uri="{FF2B5EF4-FFF2-40B4-BE49-F238E27FC236}">
                    <a16:creationId xmlns:a16="http://schemas.microsoft.com/office/drawing/2014/main" id="{3EDCBD6B-798D-A753-D3DB-1F5E46540C6D}"/>
                  </a:ext>
                </a:extLst>
              </p:cNvPr>
              <p:cNvSpPr/>
              <p:nvPr/>
            </p:nvSpPr>
            <p:spPr>
              <a:xfrm>
                <a:off x="4612706" y="3381362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Pomp</a:t>
                </a:r>
              </a:p>
            </p:txBody>
          </p:sp>
          <p:sp>
            <p:nvSpPr>
              <p:cNvPr id="16" name="Rechthoek 15">
                <a:extLst>
                  <a:ext uri="{FF2B5EF4-FFF2-40B4-BE49-F238E27FC236}">
                    <a16:creationId xmlns:a16="http://schemas.microsoft.com/office/drawing/2014/main" id="{C9926C7E-AA4A-E246-55D7-ABB6EE427D03}"/>
                  </a:ext>
                </a:extLst>
              </p:cNvPr>
              <p:cNvSpPr/>
              <p:nvPr/>
            </p:nvSpPr>
            <p:spPr>
              <a:xfrm>
                <a:off x="3915397" y="3381362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4472C4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Na-K</a:t>
                </a:r>
              </a:p>
            </p:txBody>
          </p:sp>
        </p:grpSp>
      </p:grpSp>
      <p:grpSp>
        <p:nvGrpSpPr>
          <p:cNvPr id="25" name="Groep 24">
            <a:extLst>
              <a:ext uri="{FF2B5EF4-FFF2-40B4-BE49-F238E27FC236}">
                <a16:creationId xmlns:a16="http://schemas.microsoft.com/office/drawing/2014/main" id="{8D02E086-2285-04DA-1203-8FE3E1290C81}"/>
              </a:ext>
            </a:extLst>
          </p:cNvPr>
          <p:cNvGrpSpPr/>
          <p:nvPr/>
        </p:nvGrpSpPr>
        <p:grpSpPr>
          <a:xfrm>
            <a:off x="4612347" y="915348"/>
            <a:ext cx="3369419" cy="3625197"/>
            <a:chOff x="2359221" y="827684"/>
            <a:chExt cx="3369419" cy="3625197"/>
          </a:xfrm>
        </p:grpSpPr>
        <p:grpSp>
          <p:nvGrpSpPr>
            <p:cNvPr id="26" name="Groep 25">
              <a:extLst>
                <a:ext uri="{FF2B5EF4-FFF2-40B4-BE49-F238E27FC236}">
                  <a16:creationId xmlns:a16="http://schemas.microsoft.com/office/drawing/2014/main" id="{13F1C138-63A6-876A-0DB4-EA583F979E51}"/>
                </a:ext>
              </a:extLst>
            </p:cNvPr>
            <p:cNvGrpSpPr/>
            <p:nvPr/>
          </p:nvGrpSpPr>
          <p:grpSpPr>
            <a:xfrm>
              <a:off x="2359221" y="827684"/>
              <a:ext cx="947653" cy="3606022"/>
              <a:chOff x="1052943" y="831274"/>
              <a:chExt cx="947653" cy="3606022"/>
            </a:xfrm>
          </p:grpSpPr>
          <p:sp>
            <p:nvSpPr>
              <p:cNvPr id="37" name="Cilinder 36">
                <a:extLst>
                  <a:ext uri="{FF2B5EF4-FFF2-40B4-BE49-F238E27FC236}">
                    <a16:creationId xmlns:a16="http://schemas.microsoft.com/office/drawing/2014/main" id="{6EF8E156-CFFD-01CE-3FD3-07A690F1AC88}"/>
                  </a:ext>
                </a:extLst>
              </p:cNvPr>
              <p:cNvSpPr/>
              <p:nvPr/>
            </p:nvSpPr>
            <p:spPr>
              <a:xfrm>
                <a:off x="1052945" y="886688"/>
                <a:ext cx="947651" cy="1014153"/>
              </a:xfrm>
              <a:prstGeom prst="can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Na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38" name="Cilinder 37">
                <a:extLst>
                  <a:ext uri="{FF2B5EF4-FFF2-40B4-BE49-F238E27FC236}">
                    <a16:creationId xmlns:a16="http://schemas.microsoft.com/office/drawing/2014/main" id="{8044C52E-4032-EA39-1930-66A90DD347FD}"/>
                  </a:ext>
                </a:extLst>
              </p:cNvPr>
              <p:cNvSpPr/>
              <p:nvPr/>
            </p:nvSpPr>
            <p:spPr>
              <a:xfrm rot="10800000">
                <a:off x="1052945" y="3381362"/>
                <a:ext cx="947651" cy="1014153"/>
              </a:xfrm>
              <a:prstGeom prst="can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" rtlCol="0" anchor="ctr"/>
              <a:lstStyle/>
              <a:p>
                <a:pPr algn="ctr"/>
                <a:r>
                  <a:rPr lang="nl-NL" dirty="0"/>
                  <a:t>Na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39" name="Ovaal 38">
                <a:extLst>
                  <a:ext uri="{FF2B5EF4-FFF2-40B4-BE49-F238E27FC236}">
                    <a16:creationId xmlns:a16="http://schemas.microsoft.com/office/drawing/2014/main" id="{3AC9291B-19D6-CC4C-2580-B8EF94D4CE4C}"/>
                  </a:ext>
                </a:extLst>
              </p:cNvPr>
              <p:cNvSpPr/>
              <p:nvPr/>
            </p:nvSpPr>
            <p:spPr>
              <a:xfrm>
                <a:off x="1052944" y="831274"/>
                <a:ext cx="947651" cy="31588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0" name="Ovaal 39">
                <a:extLst>
                  <a:ext uri="{FF2B5EF4-FFF2-40B4-BE49-F238E27FC236}">
                    <a16:creationId xmlns:a16="http://schemas.microsoft.com/office/drawing/2014/main" id="{95573211-014F-E62F-7580-86D067068299}"/>
                  </a:ext>
                </a:extLst>
              </p:cNvPr>
              <p:cNvSpPr/>
              <p:nvPr/>
            </p:nvSpPr>
            <p:spPr>
              <a:xfrm>
                <a:off x="1052943" y="4121412"/>
                <a:ext cx="947651" cy="31588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27" name="Groep 26">
              <a:extLst>
                <a:ext uri="{FF2B5EF4-FFF2-40B4-BE49-F238E27FC236}">
                  <a16:creationId xmlns:a16="http://schemas.microsoft.com/office/drawing/2014/main" id="{366DDDEC-F8CA-E1A4-BD8F-B32E09749FBA}"/>
                </a:ext>
              </a:extLst>
            </p:cNvPr>
            <p:cNvGrpSpPr/>
            <p:nvPr/>
          </p:nvGrpSpPr>
          <p:grpSpPr>
            <a:xfrm>
              <a:off x="3432849" y="842779"/>
              <a:ext cx="974294" cy="3590927"/>
              <a:chOff x="2441170" y="846369"/>
              <a:chExt cx="974294" cy="3590927"/>
            </a:xfrm>
          </p:grpSpPr>
          <p:sp>
            <p:nvSpPr>
              <p:cNvPr id="33" name="Cilinder 32">
                <a:extLst>
                  <a:ext uri="{FF2B5EF4-FFF2-40B4-BE49-F238E27FC236}">
                    <a16:creationId xmlns:a16="http://schemas.microsoft.com/office/drawing/2014/main" id="{AFFB5116-9A1E-DD87-3EAA-77E5DEE989A5}"/>
                  </a:ext>
                </a:extLst>
              </p:cNvPr>
              <p:cNvSpPr/>
              <p:nvPr/>
            </p:nvSpPr>
            <p:spPr>
              <a:xfrm>
                <a:off x="2441170" y="886688"/>
                <a:ext cx="947651" cy="1014153"/>
              </a:xfrm>
              <a:prstGeom prst="can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K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34" name="Cilinder 33">
                <a:extLst>
                  <a:ext uri="{FF2B5EF4-FFF2-40B4-BE49-F238E27FC236}">
                    <a16:creationId xmlns:a16="http://schemas.microsoft.com/office/drawing/2014/main" id="{B94496AC-E979-B331-C31C-682A50370A50}"/>
                  </a:ext>
                </a:extLst>
              </p:cNvPr>
              <p:cNvSpPr/>
              <p:nvPr/>
            </p:nvSpPr>
            <p:spPr>
              <a:xfrm rot="10800000">
                <a:off x="2467813" y="3381361"/>
                <a:ext cx="947651" cy="1014153"/>
              </a:xfrm>
              <a:prstGeom prst="can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" rtlCol="0" anchor="ctr"/>
              <a:lstStyle/>
              <a:p>
                <a:pPr algn="ctr"/>
                <a:r>
                  <a:rPr lang="nl-NL" dirty="0"/>
                  <a:t>K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35" name="Ovaal 34">
                <a:extLst>
                  <a:ext uri="{FF2B5EF4-FFF2-40B4-BE49-F238E27FC236}">
                    <a16:creationId xmlns:a16="http://schemas.microsoft.com/office/drawing/2014/main" id="{4F4B22BE-CA9B-52CB-39E3-14D92BEB3233}"/>
                  </a:ext>
                </a:extLst>
              </p:cNvPr>
              <p:cNvSpPr/>
              <p:nvPr/>
            </p:nvSpPr>
            <p:spPr>
              <a:xfrm>
                <a:off x="2441170" y="846369"/>
                <a:ext cx="947651" cy="31588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6" name="Ovaal 35">
                <a:extLst>
                  <a:ext uri="{FF2B5EF4-FFF2-40B4-BE49-F238E27FC236}">
                    <a16:creationId xmlns:a16="http://schemas.microsoft.com/office/drawing/2014/main" id="{D0676559-5C8B-6438-6123-9E43B418E620}"/>
                  </a:ext>
                </a:extLst>
              </p:cNvPr>
              <p:cNvSpPr/>
              <p:nvPr/>
            </p:nvSpPr>
            <p:spPr>
              <a:xfrm>
                <a:off x="2467813" y="4121412"/>
                <a:ext cx="947651" cy="31588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28" name="Groep 27">
              <a:extLst>
                <a:ext uri="{FF2B5EF4-FFF2-40B4-BE49-F238E27FC236}">
                  <a16:creationId xmlns:a16="http://schemas.microsoft.com/office/drawing/2014/main" id="{AB3AC57E-766F-7E11-C7DA-0B7A27BB8BAE}"/>
                </a:ext>
              </a:extLst>
            </p:cNvPr>
            <p:cNvGrpSpPr/>
            <p:nvPr/>
          </p:nvGrpSpPr>
          <p:grpSpPr>
            <a:xfrm>
              <a:off x="4517861" y="883097"/>
              <a:ext cx="1210779" cy="3569784"/>
              <a:chOff x="3915397" y="886687"/>
              <a:chExt cx="1210779" cy="3569784"/>
            </a:xfrm>
          </p:grpSpPr>
          <p:sp>
            <p:nvSpPr>
              <p:cNvPr id="29" name="Rechthoek 28">
                <a:extLst>
                  <a:ext uri="{FF2B5EF4-FFF2-40B4-BE49-F238E27FC236}">
                    <a16:creationId xmlns:a16="http://schemas.microsoft.com/office/drawing/2014/main" id="{55524300-87A0-80F5-0E5D-3F7E90A6D376}"/>
                  </a:ext>
                </a:extLst>
              </p:cNvPr>
              <p:cNvSpPr/>
              <p:nvPr/>
            </p:nvSpPr>
            <p:spPr>
              <a:xfrm>
                <a:off x="4612706" y="886687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Pomp</a:t>
                </a:r>
              </a:p>
            </p:txBody>
          </p:sp>
          <p:sp>
            <p:nvSpPr>
              <p:cNvPr id="30" name="Rechthoek 29">
                <a:extLst>
                  <a:ext uri="{FF2B5EF4-FFF2-40B4-BE49-F238E27FC236}">
                    <a16:creationId xmlns:a16="http://schemas.microsoft.com/office/drawing/2014/main" id="{CE5E89BD-BCD4-2BFA-481B-84072EA08C82}"/>
                  </a:ext>
                </a:extLst>
              </p:cNvPr>
              <p:cNvSpPr/>
              <p:nvPr/>
            </p:nvSpPr>
            <p:spPr>
              <a:xfrm>
                <a:off x="3915397" y="886687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4472C4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Na-K</a:t>
                </a:r>
              </a:p>
            </p:txBody>
          </p:sp>
          <p:sp>
            <p:nvSpPr>
              <p:cNvPr id="31" name="Rechthoek 30">
                <a:extLst>
                  <a:ext uri="{FF2B5EF4-FFF2-40B4-BE49-F238E27FC236}">
                    <a16:creationId xmlns:a16="http://schemas.microsoft.com/office/drawing/2014/main" id="{BE8890C1-EE98-988D-C197-B68A82CC6EB5}"/>
                  </a:ext>
                </a:extLst>
              </p:cNvPr>
              <p:cNvSpPr/>
              <p:nvPr/>
            </p:nvSpPr>
            <p:spPr>
              <a:xfrm>
                <a:off x="4612706" y="3381362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Pomp</a:t>
                </a:r>
              </a:p>
            </p:txBody>
          </p:sp>
          <p:sp>
            <p:nvSpPr>
              <p:cNvPr id="32" name="Rechthoek 31">
                <a:extLst>
                  <a:ext uri="{FF2B5EF4-FFF2-40B4-BE49-F238E27FC236}">
                    <a16:creationId xmlns:a16="http://schemas.microsoft.com/office/drawing/2014/main" id="{6900EDD7-F4B8-48D0-6E72-925521AE5D51}"/>
                  </a:ext>
                </a:extLst>
              </p:cNvPr>
              <p:cNvSpPr/>
              <p:nvPr/>
            </p:nvSpPr>
            <p:spPr>
              <a:xfrm>
                <a:off x="3915397" y="3381362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4472C4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Na-K</a:t>
                </a:r>
              </a:p>
            </p:txBody>
          </p:sp>
        </p:grpSp>
      </p:grpSp>
      <p:sp>
        <p:nvSpPr>
          <p:cNvPr id="6" name="Ovaal 5">
            <a:extLst>
              <a:ext uri="{FF2B5EF4-FFF2-40B4-BE49-F238E27FC236}">
                <a16:creationId xmlns:a16="http://schemas.microsoft.com/office/drawing/2014/main" id="{04AED7CB-3958-C28B-99A6-5573CC754A04}"/>
              </a:ext>
            </a:extLst>
          </p:cNvPr>
          <p:cNvSpPr/>
          <p:nvPr/>
        </p:nvSpPr>
        <p:spPr>
          <a:xfrm>
            <a:off x="1531535" y="1088385"/>
            <a:ext cx="1191495" cy="1014153"/>
          </a:xfrm>
          <a:prstGeom prst="ellipse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Ovaal 41">
            <a:extLst>
              <a:ext uri="{FF2B5EF4-FFF2-40B4-BE49-F238E27FC236}">
                <a16:creationId xmlns:a16="http://schemas.microsoft.com/office/drawing/2014/main" id="{5769CDD5-80EE-67B3-4613-973FDF8F2020}"/>
              </a:ext>
            </a:extLst>
          </p:cNvPr>
          <p:cNvSpPr/>
          <p:nvPr/>
        </p:nvSpPr>
        <p:spPr>
          <a:xfrm>
            <a:off x="2780557" y="3883555"/>
            <a:ext cx="752506" cy="436538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Wolk 42">
            <a:extLst>
              <a:ext uri="{FF2B5EF4-FFF2-40B4-BE49-F238E27FC236}">
                <a16:creationId xmlns:a16="http://schemas.microsoft.com/office/drawing/2014/main" id="{27FB5016-BA0D-C1AB-6BBE-774F61BD8031}"/>
              </a:ext>
            </a:extLst>
          </p:cNvPr>
          <p:cNvSpPr/>
          <p:nvPr/>
        </p:nvSpPr>
        <p:spPr>
          <a:xfrm>
            <a:off x="2861052" y="3946341"/>
            <a:ext cx="562325" cy="284253"/>
          </a:xfrm>
          <a:prstGeom prst="cloud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" name="Ovaal 43">
            <a:extLst>
              <a:ext uri="{FF2B5EF4-FFF2-40B4-BE49-F238E27FC236}">
                <a16:creationId xmlns:a16="http://schemas.microsoft.com/office/drawing/2014/main" id="{75A25029-6399-FEBB-EC2C-2CAEB99011D7}"/>
              </a:ext>
            </a:extLst>
          </p:cNvPr>
          <p:cNvSpPr/>
          <p:nvPr/>
        </p:nvSpPr>
        <p:spPr>
          <a:xfrm>
            <a:off x="1509165" y="3614346"/>
            <a:ext cx="752506" cy="436538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Wolk 44">
            <a:extLst>
              <a:ext uri="{FF2B5EF4-FFF2-40B4-BE49-F238E27FC236}">
                <a16:creationId xmlns:a16="http://schemas.microsoft.com/office/drawing/2014/main" id="{B0F4852C-F5B3-EE54-5BEE-B0BEDAB23AA6}"/>
              </a:ext>
            </a:extLst>
          </p:cNvPr>
          <p:cNvSpPr/>
          <p:nvPr/>
        </p:nvSpPr>
        <p:spPr>
          <a:xfrm>
            <a:off x="1589660" y="3677132"/>
            <a:ext cx="562325" cy="284253"/>
          </a:xfrm>
          <a:prstGeom prst="cloud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Ovaal 45">
            <a:extLst>
              <a:ext uri="{FF2B5EF4-FFF2-40B4-BE49-F238E27FC236}">
                <a16:creationId xmlns:a16="http://schemas.microsoft.com/office/drawing/2014/main" id="{79FCA384-011B-8755-E593-7BC27BCB8E27}"/>
              </a:ext>
            </a:extLst>
          </p:cNvPr>
          <p:cNvSpPr/>
          <p:nvPr/>
        </p:nvSpPr>
        <p:spPr>
          <a:xfrm>
            <a:off x="3041058" y="1232907"/>
            <a:ext cx="752506" cy="436538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" name="Wolk 46">
            <a:extLst>
              <a:ext uri="{FF2B5EF4-FFF2-40B4-BE49-F238E27FC236}">
                <a16:creationId xmlns:a16="http://schemas.microsoft.com/office/drawing/2014/main" id="{716C4856-9375-6C1C-9044-F76048469C47}"/>
              </a:ext>
            </a:extLst>
          </p:cNvPr>
          <p:cNvSpPr/>
          <p:nvPr/>
        </p:nvSpPr>
        <p:spPr>
          <a:xfrm>
            <a:off x="3121553" y="1295693"/>
            <a:ext cx="562325" cy="284253"/>
          </a:xfrm>
          <a:prstGeom prst="cloud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101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ep 10">
            <a:extLst>
              <a:ext uri="{FF2B5EF4-FFF2-40B4-BE49-F238E27FC236}">
                <a16:creationId xmlns:a16="http://schemas.microsoft.com/office/drawing/2014/main" id="{F23F24E5-8563-7025-1C66-4E683DAE1CB1}"/>
              </a:ext>
            </a:extLst>
          </p:cNvPr>
          <p:cNvGrpSpPr/>
          <p:nvPr/>
        </p:nvGrpSpPr>
        <p:grpSpPr>
          <a:xfrm>
            <a:off x="-177115" y="926442"/>
            <a:ext cx="9399350" cy="3530138"/>
            <a:chOff x="-205046" y="430864"/>
            <a:chExt cx="9399350" cy="3530138"/>
          </a:xfrm>
        </p:grpSpPr>
        <p:sp>
          <p:nvSpPr>
            <p:cNvPr id="4" name="Rechthoek 3">
              <a:extLst>
                <a:ext uri="{FF2B5EF4-FFF2-40B4-BE49-F238E27FC236}">
                  <a16:creationId xmlns:a16="http://schemas.microsoft.com/office/drawing/2014/main" id="{7354E03E-2A41-EDCC-2A31-EE31661D877D}"/>
                </a:ext>
              </a:extLst>
            </p:cNvPr>
            <p:cNvSpPr/>
            <p:nvPr/>
          </p:nvSpPr>
          <p:spPr>
            <a:xfrm>
              <a:off x="-205046" y="955679"/>
              <a:ext cx="7437119" cy="2469427"/>
            </a:xfrm>
            <a:prstGeom prst="rect">
              <a:avLst/>
            </a:prstGeom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" name="Stroomdiagram: Uitstel 1">
              <a:extLst>
                <a:ext uri="{FF2B5EF4-FFF2-40B4-BE49-F238E27FC236}">
                  <a16:creationId xmlns:a16="http://schemas.microsoft.com/office/drawing/2014/main" id="{584A0062-4197-45C8-7DCA-F7C62FA18254}"/>
                </a:ext>
              </a:extLst>
            </p:cNvPr>
            <p:cNvSpPr/>
            <p:nvPr/>
          </p:nvSpPr>
          <p:spPr>
            <a:xfrm flipH="1">
              <a:off x="6944328" y="430864"/>
              <a:ext cx="2249976" cy="3530138"/>
            </a:xfrm>
            <a:prstGeom prst="flowChartDelay">
              <a:avLst/>
            </a:prstGeom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" name="Rechthoek 2">
              <a:extLst>
                <a:ext uri="{FF2B5EF4-FFF2-40B4-BE49-F238E27FC236}">
                  <a16:creationId xmlns:a16="http://schemas.microsoft.com/office/drawing/2014/main" id="{0715BA29-6BCE-98DB-02E8-E455C2D11FB2}"/>
                </a:ext>
              </a:extLst>
            </p:cNvPr>
            <p:cNvSpPr/>
            <p:nvPr/>
          </p:nvSpPr>
          <p:spPr>
            <a:xfrm>
              <a:off x="5801224" y="981099"/>
              <a:ext cx="3271232" cy="2422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8" name="Afbeelding 7">
            <a:extLst>
              <a:ext uri="{FF2B5EF4-FFF2-40B4-BE49-F238E27FC236}">
                <a16:creationId xmlns:a16="http://schemas.microsoft.com/office/drawing/2014/main" id="{94B5823E-3DF2-CDC5-8EC7-7326F99431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731177" y="2538511"/>
            <a:ext cx="7002089" cy="1743023"/>
          </a:xfrm>
          <a:prstGeom prst="rect">
            <a:avLst/>
          </a:prstGeom>
        </p:spPr>
      </p:pic>
      <p:grpSp>
        <p:nvGrpSpPr>
          <p:cNvPr id="12" name="Groep 11">
            <a:extLst>
              <a:ext uri="{FF2B5EF4-FFF2-40B4-BE49-F238E27FC236}">
                <a16:creationId xmlns:a16="http://schemas.microsoft.com/office/drawing/2014/main" id="{291978C8-7EB4-C2A2-D70D-B71C48B7210B}"/>
              </a:ext>
            </a:extLst>
          </p:cNvPr>
          <p:cNvGrpSpPr/>
          <p:nvPr/>
        </p:nvGrpSpPr>
        <p:grpSpPr>
          <a:xfrm>
            <a:off x="280222" y="859936"/>
            <a:ext cx="3369419" cy="3625197"/>
            <a:chOff x="2359221" y="827684"/>
            <a:chExt cx="3369419" cy="3625197"/>
          </a:xfrm>
        </p:grpSpPr>
        <p:grpSp>
          <p:nvGrpSpPr>
            <p:cNvPr id="13" name="Groep 12">
              <a:extLst>
                <a:ext uri="{FF2B5EF4-FFF2-40B4-BE49-F238E27FC236}">
                  <a16:creationId xmlns:a16="http://schemas.microsoft.com/office/drawing/2014/main" id="{FC27F270-D71E-192F-4B26-09FF82480E47}"/>
                </a:ext>
              </a:extLst>
            </p:cNvPr>
            <p:cNvGrpSpPr/>
            <p:nvPr/>
          </p:nvGrpSpPr>
          <p:grpSpPr>
            <a:xfrm>
              <a:off x="2359221" y="827684"/>
              <a:ext cx="947653" cy="3606022"/>
              <a:chOff x="1052943" y="831274"/>
              <a:chExt cx="947653" cy="3606022"/>
            </a:xfrm>
          </p:grpSpPr>
          <p:sp>
            <p:nvSpPr>
              <p:cNvPr id="24" name="Cilinder 23">
                <a:extLst>
                  <a:ext uri="{FF2B5EF4-FFF2-40B4-BE49-F238E27FC236}">
                    <a16:creationId xmlns:a16="http://schemas.microsoft.com/office/drawing/2014/main" id="{A61100DD-57AD-3580-2E60-0CDBCDB3283D}"/>
                  </a:ext>
                </a:extLst>
              </p:cNvPr>
              <p:cNvSpPr/>
              <p:nvPr/>
            </p:nvSpPr>
            <p:spPr>
              <a:xfrm>
                <a:off x="1052945" y="886688"/>
                <a:ext cx="947651" cy="1014153"/>
              </a:xfrm>
              <a:prstGeom prst="can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Na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25" name="Cilinder 24">
                <a:extLst>
                  <a:ext uri="{FF2B5EF4-FFF2-40B4-BE49-F238E27FC236}">
                    <a16:creationId xmlns:a16="http://schemas.microsoft.com/office/drawing/2014/main" id="{7F7A6464-D3ED-37F0-9D89-17CB89EBBC77}"/>
                  </a:ext>
                </a:extLst>
              </p:cNvPr>
              <p:cNvSpPr/>
              <p:nvPr/>
            </p:nvSpPr>
            <p:spPr>
              <a:xfrm rot="10800000">
                <a:off x="1052945" y="3381362"/>
                <a:ext cx="947651" cy="1014153"/>
              </a:xfrm>
              <a:prstGeom prst="can">
                <a:avLst/>
              </a:prstGeom>
              <a:ln w="381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" rtlCol="0" anchor="ctr"/>
              <a:lstStyle/>
              <a:p>
                <a:pPr algn="ctr"/>
                <a:r>
                  <a:rPr lang="nl-NL" dirty="0"/>
                  <a:t>Na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26" name="Ovaal 25">
                <a:extLst>
                  <a:ext uri="{FF2B5EF4-FFF2-40B4-BE49-F238E27FC236}">
                    <a16:creationId xmlns:a16="http://schemas.microsoft.com/office/drawing/2014/main" id="{34EFF429-32B0-6EA2-602A-4FD0B7553A83}"/>
                  </a:ext>
                </a:extLst>
              </p:cNvPr>
              <p:cNvSpPr/>
              <p:nvPr/>
            </p:nvSpPr>
            <p:spPr>
              <a:xfrm>
                <a:off x="1052944" y="831274"/>
                <a:ext cx="947651" cy="31588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7" name="Ovaal 26">
                <a:extLst>
                  <a:ext uri="{FF2B5EF4-FFF2-40B4-BE49-F238E27FC236}">
                    <a16:creationId xmlns:a16="http://schemas.microsoft.com/office/drawing/2014/main" id="{21BB64BB-AFD6-2A7E-1FC3-A10CF82E5989}"/>
                  </a:ext>
                </a:extLst>
              </p:cNvPr>
              <p:cNvSpPr/>
              <p:nvPr/>
            </p:nvSpPr>
            <p:spPr>
              <a:xfrm>
                <a:off x="1052943" y="4121412"/>
                <a:ext cx="947651" cy="31588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14" name="Groep 13">
              <a:extLst>
                <a:ext uri="{FF2B5EF4-FFF2-40B4-BE49-F238E27FC236}">
                  <a16:creationId xmlns:a16="http://schemas.microsoft.com/office/drawing/2014/main" id="{45DEF6D6-EFA3-00F3-183E-D05D0AFEF7FE}"/>
                </a:ext>
              </a:extLst>
            </p:cNvPr>
            <p:cNvGrpSpPr/>
            <p:nvPr/>
          </p:nvGrpSpPr>
          <p:grpSpPr>
            <a:xfrm>
              <a:off x="3432849" y="842779"/>
              <a:ext cx="974294" cy="3590927"/>
              <a:chOff x="2441170" y="846369"/>
              <a:chExt cx="974294" cy="3590927"/>
            </a:xfrm>
          </p:grpSpPr>
          <p:sp>
            <p:nvSpPr>
              <p:cNvPr id="20" name="Cilinder 19">
                <a:extLst>
                  <a:ext uri="{FF2B5EF4-FFF2-40B4-BE49-F238E27FC236}">
                    <a16:creationId xmlns:a16="http://schemas.microsoft.com/office/drawing/2014/main" id="{512875C7-C4CA-186A-12E3-4A80364F01BC}"/>
                  </a:ext>
                </a:extLst>
              </p:cNvPr>
              <p:cNvSpPr/>
              <p:nvPr/>
            </p:nvSpPr>
            <p:spPr>
              <a:xfrm>
                <a:off x="2441170" y="886688"/>
                <a:ext cx="947651" cy="1014153"/>
              </a:xfrm>
              <a:prstGeom prst="can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K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21" name="Cilinder 20">
                <a:extLst>
                  <a:ext uri="{FF2B5EF4-FFF2-40B4-BE49-F238E27FC236}">
                    <a16:creationId xmlns:a16="http://schemas.microsoft.com/office/drawing/2014/main" id="{02F98553-379F-318A-1733-CEA52DD99356}"/>
                  </a:ext>
                </a:extLst>
              </p:cNvPr>
              <p:cNvSpPr/>
              <p:nvPr/>
            </p:nvSpPr>
            <p:spPr>
              <a:xfrm rot="10800000">
                <a:off x="2467813" y="3381361"/>
                <a:ext cx="947651" cy="1014153"/>
              </a:xfrm>
              <a:prstGeom prst="can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vert" rtlCol="0" anchor="ctr"/>
              <a:lstStyle/>
              <a:p>
                <a:pPr algn="ctr"/>
                <a:r>
                  <a:rPr lang="nl-NL" dirty="0"/>
                  <a:t>K</a:t>
                </a:r>
                <a:r>
                  <a:rPr lang="nl-NL" baseline="30000" dirty="0"/>
                  <a:t>+</a:t>
                </a:r>
              </a:p>
            </p:txBody>
          </p:sp>
          <p:sp>
            <p:nvSpPr>
              <p:cNvPr id="22" name="Ovaal 21">
                <a:extLst>
                  <a:ext uri="{FF2B5EF4-FFF2-40B4-BE49-F238E27FC236}">
                    <a16:creationId xmlns:a16="http://schemas.microsoft.com/office/drawing/2014/main" id="{42956B89-3FD3-BDA6-9A27-BD6CD9B8EA23}"/>
                  </a:ext>
                </a:extLst>
              </p:cNvPr>
              <p:cNvSpPr/>
              <p:nvPr/>
            </p:nvSpPr>
            <p:spPr>
              <a:xfrm>
                <a:off x="2441170" y="846369"/>
                <a:ext cx="947651" cy="31588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3" name="Ovaal 22">
                <a:extLst>
                  <a:ext uri="{FF2B5EF4-FFF2-40B4-BE49-F238E27FC236}">
                    <a16:creationId xmlns:a16="http://schemas.microsoft.com/office/drawing/2014/main" id="{14C5CFA9-041A-9878-E14B-55D129B4179F}"/>
                  </a:ext>
                </a:extLst>
              </p:cNvPr>
              <p:cNvSpPr/>
              <p:nvPr/>
            </p:nvSpPr>
            <p:spPr>
              <a:xfrm>
                <a:off x="2467813" y="4121412"/>
                <a:ext cx="947651" cy="315884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15" name="Groep 14">
              <a:extLst>
                <a:ext uri="{FF2B5EF4-FFF2-40B4-BE49-F238E27FC236}">
                  <a16:creationId xmlns:a16="http://schemas.microsoft.com/office/drawing/2014/main" id="{8DF60808-0103-40F0-7A71-38833540A88B}"/>
                </a:ext>
              </a:extLst>
            </p:cNvPr>
            <p:cNvGrpSpPr/>
            <p:nvPr/>
          </p:nvGrpSpPr>
          <p:grpSpPr>
            <a:xfrm>
              <a:off x="4517861" y="883097"/>
              <a:ext cx="1210779" cy="3569784"/>
              <a:chOff x="3915397" y="886687"/>
              <a:chExt cx="1210779" cy="3569784"/>
            </a:xfrm>
          </p:grpSpPr>
          <p:sp>
            <p:nvSpPr>
              <p:cNvPr id="16" name="Rechthoek 15">
                <a:extLst>
                  <a:ext uri="{FF2B5EF4-FFF2-40B4-BE49-F238E27FC236}">
                    <a16:creationId xmlns:a16="http://schemas.microsoft.com/office/drawing/2014/main" id="{33B49A95-C5A6-8454-CB3D-9D63F0BA402E}"/>
                  </a:ext>
                </a:extLst>
              </p:cNvPr>
              <p:cNvSpPr/>
              <p:nvPr/>
            </p:nvSpPr>
            <p:spPr>
              <a:xfrm>
                <a:off x="4612706" y="886687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Pomp</a:t>
                </a:r>
              </a:p>
            </p:txBody>
          </p:sp>
          <p:sp>
            <p:nvSpPr>
              <p:cNvPr id="17" name="Rechthoek 16">
                <a:extLst>
                  <a:ext uri="{FF2B5EF4-FFF2-40B4-BE49-F238E27FC236}">
                    <a16:creationId xmlns:a16="http://schemas.microsoft.com/office/drawing/2014/main" id="{AE7E9711-D586-C9B8-AA55-1C5FEDEC2957}"/>
                  </a:ext>
                </a:extLst>
              </p:cNvPr>
              <p:cNvSpPr/>
              <p:nvPr/>
            </p:nvSpPr>
            <p:spPr>
              <a:xfrm>
                <a:off x="3915397" y="886687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4472C4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Na-K</a:t>
                </a:r>
              </a:p>
            </p:txBody>
          </p:sp>
          <p:sp>
            <p:nvSpPr>
              <p:cNvPr id="18" name="Rechthoek 17">
                <a:extLst>
                  <a:ext uri="{FF2B5EF4-FFF2-40B4-BE49-F238E27FC236}">
                    <a16:creationId xmlns:a16="http://schemas.microsoft.com/office/drawing/2014/main" id="{0C9499C6-308B-FF4B-D18F-3024791ED31A}"/>
                  </a:ext>
                </a:extLst>
              </p:cNvPr>
              <p:cNvSpPr/>
              <p:nvPr/>
            </p:nvSpPr>
            <p:spPr>
              <a:xfrm>
                <a:off x="4612706" y="3381362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Pomp</a:t>
                </a:r>
              </a:p>
            </p:txBody>
          </p:sp>
          <p:sp>
            <p:nvSpPr>
              <p:cNvPr id="19" name="Rechthoek 18">
                <a:extLst>
                  <a:ext uri="{FF2B5EF4-FFF2-40B4-BE49-F238E27FC236}">
                    <a16:creationId xmlns:a16="http://schemas.microsoft.com/office/drawing/2014/main" id="{AF035EFA-85B7-06F9-E63C-65BA7D921109}"/>
                  </a:ext>
                </a:extLst>
              </p:cNvPr>
              <p:cNvSpPr/>
              <p:nvPr/>
            </p:nvSpPr>
            <p:spPr>
              <a:xfrm>
                <a:off x="3915397" y="3381362"/>
                <a:ext cx="513470" cy="107510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4472C4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nl-NL" dirty="0"/>
                  <a:t>Na-K</a:t>
                </a:r>
              </a:p>
            </p:txBody>
          </p:sp>
        </p:grpSp>
      </p:grpSp>
      <p:grpSp>
        <p:nvGrpSpPr>
          <p:cNvPr id="28" name="Groep 27">
            <a:extLst>
              <a:ext uri="{FF2B5EF4-FFF2-40B4-BE49-F238E27FC236}">
                <a16:creationId xmlns:a16="http://schemas.microsoft.com/office/drawing/2014/main" id="{8C695680-75FA-F56B-6744-6C21D3BB374B}"/>
              </a:ext>
            </a:extLst>
          </p:cNvPr>
          <p:cNvGrpSpPr/>
          <p:nvPr/>
        </p:nvGrpSpPr>
        <p:grpSpPr>
          <a:xfrm>
            <a:off x="4522560" y="879111"/>
            <a:ext cx="947653" cy="3606022"/>
            <a:chOff x="1052943" y="831274"/>
            <a:chExt cx="947653" cy="3606022"/>
          </a:xfrm>
        </p:grpSpPr>
        <p:sp>
          <p:nvSpPr>
            <p:cNvPr id="29" name="Cilinder 28">
              <a:extLst>
                <a:ext uri="{FF2B5EF4-FFF2-40B4-BE49-F238E27FC236}">
                  <a16:creationId xmlns:a16="http://schemas.microsoft.com/office/drawing/2014/main" id="{17A295C7-B4DC-69DF-C502-C6257E9774DC}"/>
                </a:ext>
              </a:extLst>
            </p:cNvPr>
            <p:cNvSpPr/>
            <p:nvPr/>
          </p:nvSpPr>
          <p:spPr>
            <a:xfrm>
              <a:off x="1052945" y="886688"/>
              <a:ext cx="947651" cy="1014153"/>
            </a:xfrm>
            <a:prstGeom prst="can">
              <a:avLst/>
            </a:prstGeom>
            <a:ln w="38100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nl-NL" dirty="0"/>
                <a:t>Ca</a:t>
              </a:r>
              <a:r>
                <a:rPr lang="nl-NL" baseline="30000" dirty="0"/>
                <a:t>2+</a:t>
              </a:r>
            </a:p>
          </p:txBody>
        </p:sp>
        <p:sp>
          <p:nvSpPr>
            <p:cNvPr id="30" name="Cilinder 29">
              <a:extLst>
                <a:ext uri="{FF2B5EF4-FFF2-40B4-BE49-F238E27FC236}">
                  <a16:creationId xmlns:a16="http://schemas.microsoft.com/office/drawing/2014/main" id="{B969D2D8-2664-34C6-CCE1-37D4C6B21D6A}"/>
                </a:ext>
              </a:extLst>
            </p:cNvPr>
            <p:cNvSpPr/>
            <p:nvPr/>
          </p:nvSpPr>
          <p:spPr>
            <a:xfrm rot="10800000">
              <a:off x="1052945" y="3381362"/>
              <a:ext cx="947651" cy="1014153"/>
            </a:xfrm>
            <a:prstGeom prst="can">
              <a:avLst/>
            </a:prstGeom>
            <a:ln w="38100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nl-NL" dirty="0"/>
                <a:t>Ca</a:t>
              </a:r>
              <a:r>
                <a:rPr lang="nl-NL" baseline="30000" dirty="0"/>
                <a:t>2+</a:t>
              </a:r>
            </a:p>
          </p:txBody>
        </p:sp>
        <p:sp>
          <p:nvSpPr>
            <p:cNvPr id="31" name="Ovaal 30">
              <a:extLst>
                <a:ext uri="{FF2B5EF4-FFF2-40B4-BE49-F238E27FC236}">
                  <a16:creationId xmlns:a16="http://schemas.microsoft.com/office/drawing/2014/main" id="{6EF20405-4D8B-90F7-FFB5-50416912B877}"/>
                </a:ext>
              </a:extLst>
            </p:cNvPr>
            <p:cNvSpPr/>
            <p:nvPr/>
          </p:nvSpPr>
          <p:spPr>
            <a:xfrm>
              <a:off x="1052944" y="831274"/>
              <a:ext cx="947651" cy="315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2" name="Ovaal 31">
              <a:extLst>
                <a:ext uri="{FF2B5EF4-FFF2-40B4-BE49-F238E27FC236}">
                  <a16:creationId xmlns:a16="http://schemas.microsoft.com/office/drawing/2014/main" id="{637FDC96-7188-B48C-2714-AAFD185C244A}"/>
                </a:ext>
              </a:extLst>
            </p:cNvPr>
            <p:cNvSpPr/>
            <p:nvPr/>
          </p:nvSpPr>
          <p:spPr>
            <a:xfrm>
              <a:off x="1052943" y="4121412"/>
              <a:ext cx="947651" cy="315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D585F1C-79F1-0E11-BBC0-CF52DDD9E558}"/>
              </a:ext>
            </a:extLst>
          </p:cNvPr>
          <p:cNvGrpSpPr/>
          <p:nvPr/>
        </p:nvGrpSpPr>
        <p:grpSpPr>
          <a:xfrm>
            <a:off x="5698346" y="895839"/>
            <a:ext cx="947653" cy="3606022"/>
            <a:chOff x="1052943" y="831274"/>
            <a:chExt cx="947653" cy="3606022"/>
          </a:xfrm>
        </p:grpSpPr>
        <p:sp>
          <p:nvSpPr>
            <p:cNvPr id="34" name="Cilinder 33">
              <a:extLst>
                <a:ext uri="{FF2B5EF4-FFF2-40B4-BE49-F238E27FC236}">
                  <a16:creationId xmlns:a16="http://schemas.microsoft.com/office/drawing/2014/main" id="{73BE0C26-E26E-0E60-527F-960E7CC9873F}"/>
                </a:ext>
              </a:extLst>
            </p:cNvPr>
            <p:cNvSpPr/>
            <p:nvPr/>
          </p:nvSpPr>
          <p:spPr>
            <a:xfrm>
              <a:off x="1052945" y="886688"/>
              <a:ext cx="947651" cy="1014153"/>
            </a:xfrm>
            <a:prstGeom prst="can">
              <a:avLst/>
            </a:prstGeom>
            <a:ln w="38100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nl-NL" dirty="0"/>
                <a:t>Ca</a:t>
              </a:r>
              <a:r>
                <a:rPr lang="nl-NL" baseline="30000" dirty="0"/>
                <a:t>2+</a:t>
              </a:r>
            </a:p>
          </p:txBody>
        </p:sp>
        <p:sp>
          <p:nvSpPr>
            <p:cNvPr id="35" name="Cilinder 34">
              <a:extLst>
                <a:ext uri="{FF2B5EF4-FFF2-40B4-BE49-F238E27FC236}">
                  <a16:creationId xmlns:a16="http://schemas.microsoft.com/office/drawing/2014/main" id="{98EC3FE0-7A37-276C-2D6A-57B9AA427CCD}"/>
                </a:ext>
              </a:extLst>
            </p:cNvPr>
            <p:cNvSpPr/>
            <p:nvPr/>
          </p:nvSpPr>
          <p:spPr>
            <a:xfrm rot="10800000">
              <a:off x="1052945" y="3381362"/>
              <a:ext cx="947651" cy="1014153"/>
            </a:xfrm>
            <a:prstGeom prst="can">
              <a:avLst/>
            </a:prstGeom>
            <a:ln w="38100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nl-NL" dirty="0"/>
                <a:t>Ca</a:t>
              </a:r>
              <a:r>
                <a:rPr lang="nl-NL" baseline="30000" dirty="0"/>
                <a:t>2+</a:t>
              </a:r>
            </a:p>
          </p:txBody>
        </p:sp>
        <p:sp>
          <p:nvSpPr>
            <p:cNvPr id="36" name="Ovaal 35">
              <a:extLst>
                <a:ext uri="{FF2B5EF4-FFF2-40B4-BE49-F238E27FC236}">
                  <a16:creationId xmlns:a16="http://schemas.microsoft.com/office/drawing/2014/main" id="{CAD0E870-B106-FFD7-35A6-71D84EAEA184}"/>
                </a:ext>
              </a:extLst>
            </p:cNvPr>
            <p:cNvSpPr/>
            <p:nvPr/>
          </p:nvSpPr>
          <p:spPr>
            <a:xfrm>
              <a:off x="1052944" y="831274"/>
              <a:ext cx="947651" cy="315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7" name="Ovaal 36">
              <a:extLst>
                <a:ext uri="{FF2B5EF4-FFF2-40B4-BE49-F238E27FC236}">
                  <a16:creationId xmlns:a16="http://schemas.microsoft.com/office/drawing/2014/main" id="{878D0607-A842-4D97-B3F7-5A5D176F2B48}"/>
                </a:ext>
              </a:extLst>
            </p:cNvPr>
            <p:cNvSpPr/>
            <p:nvPr/>
          </p:nvSpPr>
          <p:spPr>
            <a:xfrm>
              <a:off x="1052943" y="4121412"/>
              <a:ext cx="947651" cy="315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38" name="Groep 37">
            <a:extLst>
              <a:ext uri="{FF2B5EF4-FFF2-40B4-BE49-F238E27FC236}">
                <a16:creationId xmlns:a16="http://schemas.microsoft.com/office/drawing/2014/main" id="{74B0161D-4643-6431-FD35-F6577F971B97}"/>
              </a:ext>
            </a:extLst>
          </p:cNvPr>
          <p:cNvGrpSpPr/>
          <p:nvPr/>
        </p:nvGrpSpPr>
        <p:grpSpPr>
          <a:xfrm rot="5400000">
            <a:off x="10081075" y="1052731"/>
            <a:ext cx="596653" cy="671684"/>
            <a:chOff x="1052943" y="3381362"/>
            <a:chExt cx="947653" cy="1055934"/>
          </a:xfrm>
        </p:grpSpPr>
        <p:sp>
          <p:nvSpPr>
            <p:cNvPr id="40" name="Cilinder 39">
              <a:extLst>
                <a:ext uri="{FF2B5EF4-FFF2-40B4-BE49-F238E27FC236}">
                  <a16:creationId xmlns:a16="http://schemas.microsoft.com/office/drawing/2014/main" id="{325C5042-4214-900E-40DA-3116E40AECA7}"/>
                </a:ext>
              </a:extLst>
            </p:cNvPr>
            <p:cNvSpPr/>
            <p:nvPr/>
          </p:nvSpPr>
          <p:spPr>
            <a:xfrm rot="10800000">
              <a:off x="1052945" y="3381362"/>
              <a:ext cx="947651" cy="1014153"/>
            </a:xfrm>
            <a:prstGeom prst="can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nl-NL" dirty="0"/>
                <a:t>Na</a:t>
              </a:r>
              <a:r>
                <a:rPr lang="nl-NL" baseline="30000" dirty="0"/>
                <a:t>+</a:t>
              </a:r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29286F73-9205-CC66-CEF6-B44E75BC27A7}"/>
                </a:ext>
              </a:extLst>
            </p:cNvPr>
            <p:cNvSpPr/>
            <p:nvPr/>
          </p:nvSpPr>
          <p:spPr>
            <a:xfrm>
              <a:off x="1052943" y="4121412"/>
              <a:ext cx="947651" cy="31588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43" name="Groep 42">
            <a:extLst>
              <a:ext uri="{FF2B5EF4-FFF2-40B4-BE49-F238E27FC236}">
                <a16:creationId xmlns:a16="http://schemas.microsoft.com/office/drawing/2014/main" id="{76B26BB3-B019-8AA1-2847-E0451649A5BC}"/>
              </a:ext>
            </a:extLst>
          </p:cNvPr>
          <p:cNvGrpSpPr/>
          <p:nvPr/>
        </p:nvGrpSpPr>
        <p:grpSpPr>
          <a:xfrm rot="5400000">
            <a:off x="10052994" y="2090332"/>
            <a:ext cx="674355" cy="693225"/>
            <a:chOff x="2467813" y="3381361"/>
            <a:chExt cx="947651" cy="1055935"/>
          </a:xfrm>
        </p:grpSpPr>
        <p:sp>
          <p:nvSpPr>
            <p:cNvPr id="45" name="Cilinder 44">
              <a:extLst>
                <a:ext uri="{FF2B5EF4-FFF2-40B4-BE49-F238E27FC236}">
                  <a16:creationId xmlns:a16="http://schemas.microsoft.com/office/drawing/2014/main" id="{62794E81-EE4D-0DF9-E8C4-EE92DFBAFA80}"/>
                </a:ext>
              </a:extLst>
            </p:cNvPr>
            <p:cNvSpPr/>
            <p:nvPr/>
          </p:nvSpPr>
          <p:spPr>
            <a:xfrm rot="10800000">
              <a:off x="2467813" y="3381361"/>
              <a:ext cx="947651" cy="1014153"/>
            </a:xfrm>
            <a:prstGeom prst="can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nl-NL" dirty="0"/>
                <a:t>K</a:t>
              </a:r>
              <a:r>
                <a:rPr lang="nl-NL" baseline="30000" dirty="0"/>
                <a:t>+</a:t>
              </a: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8B3B2688-34DF-013B-8ADC-018E6D2EDDDC}"/>
                </a:ext>
              </a:extLst>
            </p:cNvPr>
            <p:cNvSpPr/>
            <p:nvPr/>
          </p:nvSpPr>
          <p:spPr>
            <a:xfrm>
              <a:off x="2467813" y="4121412"/>
              <a:ext cx="947651" cy="31588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48" name="Groep 47">
            <a:extLst>
              <a:ext uri="{FF2B5EF4-FFF2-40B4-BE49-F238E27FC236}">
                <a16:creationId xmlns:a16="http://schemas.microsoft.com/office/drawing/2014/main" id="{B7FC9E75-0E1D-6E73-175C-C0CD1026F439}"/>
              </a:ext>
            </a:extLst>
          </p:cNvPr>
          <p:cNvGrpSpPr/>
          <p:nvPr/>
        </p:nvGrpSpPr>
        <p:grpSpPr>
          <a:xfrm rot="5400000">
            <a:off x="9935011" y="4868230"/>
            <a:ext cx="851396" cy="947651"/>
            <a:chOff x="3915397" y="3381362"/>
            <a:chExt cx="1210779" cy="1075109"/>
          </a:xfrm>
        </p:grpSpPr>
        <p:sp>
          <p:nvSpPr>
            <p:cNvPr id="51" name="Rechthoek 50">
              <a:extLst>
                <a:ext uri="{FF2B5EF4-FFF2-40B4-BE49-F238E27FC236}">
                  <a16:creationId xmlns:a16="http://schemas.microsoft.com/office/drawing/2014/main" id="{D7032240-4AFB-9B68-AC92-F084F19AC185}"/>
                </a:ext>
              </a:extLst>
            </p:cNvPr>
            <p:cNvSpPr/>
            <p:nvPr/>
          </p:nvSpPr>
          <p:spPr>
            <a:xfrm>
              <a:off x="4612706" y="3381362"/>
              <a:ext cx="513470" cy="107510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nl-NL" dirty="0"/>
                <a:t>Pomp</a:t>
              </a:r>
            </a:p>
          </p:txBody>
        </p:sp>
        <p:sp>
          <p:nvSpPr>
            <p:cNvPr id="52" name="Rechthoek 51">
              <a:extLst>
                <a:ext uri="{FF2B5EF4-FFF2-40B4-BE49-F238E27FC236}">
                  <a16:creationId xmlns:a16="http://schemas.microsoft.com/office/drawing/2014/main" id="{00B1B76A-13C7-8A24-4F75-3F210893E795}"/>
                </a:ext>
              </a:extLst>
            </p:cNvPr>
            <p:cNvSpPr/>
            <p:nvPr/>
          </p:nvSpPr>
          <p:spPr>
            <a:xfrm>
              <a:off x="3915397" y="3381362"/>
              <a:ext cx="513470" cy="107510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4472C4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nl-NL" dirty="0"/>
                <a:t>Na-K</a:t>
              </a:r>
            </a:p>
          </p:txBody>
        </p:sp>
      </p:grpSp>
      <p:sp>
        <p:nvSpPr>
          <p:cNvPr id="54" name="Tekstvak 53">
            <a:extLst>
              <a:ext uri="{FF2B5EF4-FFF2-40B4-BE49-F238E27FC236}">
                <a16:creationId xmlns:a16="http://schemas.microsoft.com/office/drawing/2014/main" id="{25806C95-91F4-8651-9DEF-A2763EB6C22D}"/>
              </a:ext>
            </a:extLst>
          </p:cNvPr>
          <p:cNvSpPr txBox="1"/>
          <p:nvPr/>
        </p:nvSpPr>
        <p:spPr>
          <a:xfrm>
            <a:off x="10579570" y="6145373"/>
            <a:ext cx="1640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Neuron 3</a:t>
            </a:r>
          </a:p>
        </p:txBody>
      </p:sp>
    </p:spTree>
    <p:extLst>
      <p:ext uri="{BB962C8B-B14F-4D97-AF65-F5344CB8AC3E}">
        <p14:creationId xmlns:p14="http://schemas.microsoft.com/office/powerpoint/2010/main" val="3374595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hthoek 71">
            <a:extLst>
              <a:ext uri="{FF2B5EF4-FFF2-40B4-BE49-F238E27FC236}">
                <a16:creationId xmlns:a16="http://schemas.microsoft.com/office/drawing/2014/main" id="{08572F30-C1DB-3182-A1FB-A04D5BE055A0}"/>
              </a:ext>
            </a:extLst>
          </p:cNvPr>
          <p:cNvSpPr/>
          <p:nvPr/>
        </p:nvSpPr>
        <p:spPr>
          <a:xfrm>
            <a:off x="1125415" y="532231"/>
            <a:ext cx="3819379" cy="2944195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0" name="Tekstvak 79">
            <a:extLst>
              <a:ext uri="{FF2B5EF4-FFF2-40B4-BE49-F238E27FC236}">
                <a16:creationId xmlns:a16="http://schemas.microsoft.com/office/drawing/2014/main" id="{BE66251D-A8EA-C14C-3F25-DDE5DE5FC741}"/>
              </a:ext>
            </a:extLst>
          </p:cNvPr>
          <p:cNvSpPr txBox="1"/>
          <p:nvPr/>
        </p:nvSpPr>
        <p:spPr>
          <a:xfrm>
            <a:off x="4995886" y="3140214"/>
            <a:ext cx="1100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Stap 2</a:t>
            </a:r>
          </a:p>
        </p:txBody>
      </p:sp>
      <p:sp>
        <p:nvSpPr>
          <p:cNvPr id="89" name="Pijl: omlaag 88">
            <a:extLst>
              <a:ext uri="{FF2B5EF4-FFF2-40B4-BE49-F238E27FC236}">
                <a16:creationId xmlns:a16="http://schemas.microsoft.com/office/drawing/2014/main" id="{11671F1E-870E-975C-D606-231913E391CE}"/>
              </a:ext>
            </a:extLst>
          </p:cNvPr>
          <p:cNvSpPr/>
          <p:nvPr/>
        </p:nvSpPr>
        <p:spPr>
          <a:xfrm>
            <a:off x="1070534" y="4671782"/>
            <a:ext cx="426720" cy="137991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0" name="Pijl: omlaag 89">
            <a:extLst>
              <a:ext uri="{FF2B5EF4-FFF2-40B4-BE49-F238E27FC236}">
                <a16:creationId xmlns:a16="http://schemas.microsoft.com/office/drawing/2014/main" id="{33E11557-0FB3-475B-8F26-282ABD1DE84A}"/>
              </a:ext>
            </a:extLst>
          </p:cNvPr>
          <p:cNvSpPr/>
          <p:nvPr/>
        </p:nvSpPr>
        <p:spPr>
          <a:xfrm>
            <a:off x="6643076" y="1193426"/>
            <a:ext cx="426720" cy="13799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1" name="Pijl: omlaag 90">
            <a:extLst>
              <a:ext uri="{FF2B5EF4-FFF2-40B4-BE49-F238E27FC236}">
                <a16:creationId xmlns:a16="http://schemas.microsoft.com/office/drawing/2014/main" id="{389D668E-0EF6-8D19-7F4E-CB3BE56F0BDA}"/>
              </a:ext>
            </a:extLst>
          </p:cNvPr>
          <p:cNvSpPr/>
          <p:nvPr/>
        </p:nvSpPr>
        <p:spPr>
          <a:xfrm>
            <a:off x="7686253" y="1193425"/>
            <a:ext cx="426720" cy="13799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2" name="Pijl: omlaag 91">
            <a:extLst>
              <a:ext uri="{FF2B5EF4-FFF2-40B4-BE49-F238E27FC236}">
                <a16:creationId xmlns:a16="http://schemas.microsoft.com/office/drawing/2014/main" id="{02CE54CC-F7BA-18E7-D25F-48885DD98210}"/>
              </a:ext>
            </a:extLst>
          </p:cNvPr>
          <p:cNvSpPr/>
          <p:nvPr/>
        </p:nvSpPr>
        <p:spPr>
          <a:xfrm>
            <a:off x="2029743" y="4671782"/>
            <a:ext cx="426720" cy="137991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5" name="Rechthoek 94">
            <a:extLst>
              <a:ext uri="{FF2B5EF4-FFF2-40B4-BE49-F238E27FC236}">
                <a16:creationId xmlns:a16="http://schemas.microsoft.com/office/drawing/2014/main" id="{CA29BEDF-1520-80F0-1B8D-85DD152077A1}"/>
              </a:ext>
            </a:extLst>
          </p:cNvPr>
          <p:cNvSpPr/>
          <p:nvPr/>
        </p:nvSpPr>
        <p:spPr>
          <a:xfrm>
            <a:off x="6549296" y="1041008"/>
            <a:ext cx="609909" cy="1622419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6" name="Tekstvak 95">
            <a:extLst>
              <a:ext uri="{FF2B5EF4-FFF2-40B4-BE49-F238E27FC236}">
                <a16:creationId xmlns:a16="http://schemas.microsoft.com/office/drawing/2014/main" id="{F5C193D3-4573-B29E-C7BF-DFE19BEF1C16}"/>
              </a:ext>
            </a:extLst>
          </p:cNvPr>
          <p:cNvSpPr txBox="1"/>
          <p:nvPr/>
        </p:nvSpPr>
        <p:spPr>
          <a:xfrm>
            <a:off x="6961146" y="532231"/>
            <a:ext cx="1100565" cy="449319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r>
              <a:rPr lang="nl-NL" dirty="0"/>
              <a:t>Stap 4</a:t>
            </a:r>
          </a:p>
        </p:txBody>
      </p:sp>
      <p:sp>
        <p:nvSpPr>
          <p:cNvPr id="102" name="Tekstvak 101">
            <a:extLst>
              <a:ext uri="{FF2B5EF4-FFF2-40B4-BE49-F238E27FC236}">
                <a16:creationId xmlns:a16="http://schemas.microsoft.com/office/drawing/2014/main" id="{BDAF5265-3F8F-DA22-2F5F-42E251A1F832}"/>
              </a:ext>
            </a:extLst>
          </p:cNvPr>
          <p:cNvSpPr txBox="1"/>
          <p:nvPr/>
        </p:nvSpPr>
        <p:spPr>
          <a:xfrm>
            <a:off x="1380787" y="4160364"/>
            <a:ext cx="1100565" cy="418143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r>
              <a:rPr lang="nl-NL" dirty="0"/>
              <a:t>Stap 6</a:t>
            </a:r>
          </a:p>
        </p:txBody>
      </p:sp>
      <p:sp>
        <p:nvSpPr>
          <p:cNvPr id="106" name="Pijl: omlaag 105">
            <a:extLst>
              <a:ext uri="{FF2B5EF4-FFF2-40B4-BE49-F238E27FC236}">
                <a16:creationId xmlns:a16="http://schemas.microsoft.com/office/drawing/2014/main" id="{1802BCB8-BE65-F190-77F7-237765F348D5}"/>
              </a:ext>
            </a:extLst>
          </p:cNvPr>
          <p:cNvSpPr/>
          <p:nvPr/>
        </p:nvSpPr>
        <p:spPr>
          <a:xfrm>
            <a:off x="9320873" y="1193425"/>
            <a:ext cx="426720" cy="13799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7" name="Pijl: omlaag 106">
            <a:extLst>
              <a:ext uri="{FF2B5EF4-FFF2-40B4-BE49-F238E27FC236}">
                <a16:creationId xmlns:a16="http://schemas.microsoft.com/office/drawing/2014/main" id="{7649BFCA-6C80-23D9-91A9-C89299476DD3}"/>
              </a:ext>
            </a:extLst>
          </p:cNvPr>
          <p:cNvSpPr/>
          <p:nvPr/>
        </p:nvSpPr>
        <p:spPr>
          <a:xfrm>
            <a:off x="10364050" y="1193424"/>
            <a:ext cx="426720" cy="13799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0" name="Tekstvak 109">
            <a:extLst>
              <a:ext uri="{FF2B5EF4-FFF2-40B4-BE49-F238E27FC236}">
                <a16:creationId xmlns:a16="http://schemas.microsoft.com/office/drawing/2014/main" id="{D3E0A7CA-5361-EF11-B306-423DA019DD47}"/>
              </a:ext>
            </a:extLst>
          </p:cNvPr>
          <p:cNvSpPr txBox="1"/>
          <p:nvPr/>
        </p:nvSpPr>
        <p:spPr>
          <a:xfrm>
            <a:off x="9638943" y="532231"/>
            <a:ext cx="1100565" cy="449319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r>
              <a:rPr lang="nl-NL" dirty="0"/>
              <a:t>Stap 5</a:t>
            </a:r>
          </a:p>
        </p:txBody>
      </p:sp>
      <p:sp>
        <p:nvSpPr>
          <p:cNvPr id="71" name="Rechthoek: afgeronde hoeken 70">
            <a:extLst>
              <a:ext uri="{FF2B5EF4-FFF2-40B4-BE49-F238E27FC236}">
                <a16:creationId xmlns:a16="http://schemas.microsoft.com/office/drawing/2014/main" id="{F98D872C-8877-3828-A0C6-E3289528A5A1}"/>
              </a:ext>
            </a:extLst>
          </p:cNvPr>
          <p:cNvSpPr/>
          <p:nvPr/>
        </p:nvSpPr>
        <p:spPr>
          <a:xfrm>
            <a:off x="1264791" y="701861"/>
            <a:ext cx="3502166" cy="2623019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Myelineschede</a:t>
            </a:r>
          </a:p>
        </p:txBody>
      </p:sp>
      <p:sp>
        <p:nvSpPr>
          <p:cNvPr id="111" name="Rechthoek 110">
            <a:extLst>
              <a:ext uri="{FF2B5EF4-FFF2-40B4-BE49-F238E27FC236}">
                <a16:creationId xmlns:a16="http://schemas.microsoft.com/office/drawing/2014/main" id="{BCF417F4-8A93-DDFF-5B21-72EED022A9F3}"/>
              </a:ext>
            </a:extLst>
          </p:cNvPr>
          <p:cNvSpPr/>
          <p:nvPr/>
        </p:nvSpPr>
        <p:spPr>
          <a:xfrm>
            <a:off x="7559910" y="1041007"/>
            <a:ext cx="609909" cy="1622419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2" name="Rechthoek 111">
            <a:extLst>
              <a:ext uri="{FF2B5EF4-FFF2-40B4-BE49-F238E27FC236}">
                <a16:creationId xmlns:a16="http://schemas.microsoft.com/office/drawing/2014/main" id="{170A453F-81F5-628F-0FC2-93CA8370E518}"/>
              </a:ext>
            </a:extLst>
          </p:cNvPr>
          <p:cNvSpPr/>
          <p:nvPr/>
        </p:nvSpPr>
        <p:spPr>
          <a:xfrm>
            <a:off x="9247948" y="1041008"/>
            <a:ext cx="609909" cy="1622419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3" name="Rechthoek 112">
            <a:extLst>
              <a:ext uri="{FF2B5EF4-FFF2-40B4-BE49-F238E27FC236}">
                <a16:creationId xmlns:a16="http://schemas.microsoft.com/office/drawing/2014/main" id="{9F6F84A5-A44B-BC49-9A02-7A12EC10D2F6}"/>
              </a:ext>
            </a:extLst>
          </p:cNvPr>
          <p:cNvSpPr/>
          <p:nvPr/>
        </p:nvSpPr>
        <p:spPr>
          <a:xfrm>
            <a:off x="10258562" y="1041007"/>
            <a:ext cx="609909" cy="1622419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4" name="Rechthoek 113">
            <a:extLst>
              <a:ext uri="{FF2B5EF4-FFF2-40B4-BE49-F238E27FC236}">
                <a16:creationId xmlns:a16="http://schemas.microsoft.com/office/drawing/2014/main" id="{E0DB378E-9010-898E-AE48-DF4552F31F8C}"/>
              </a:ext>
            </a:extLst>
          </p:cNvPr>
          <p:cNvSpPr/>
          <p:nvPr/>
        </p:nvSpPr>
        <p:spPr>
          <a:xfrm>
            <a:off x="917632" y="4543337"/>
            <a:ext cx="609909" cy="1622419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5" name="Rechthoek 114">
            <a:extLst>
              <a:ext uri="{FF2B5EF4-FFF2-40B4-BE49-F238E27FC236}">
                <a16:creationId xmlns:a16="http://schemas.microsoft.com/office/drawing/2014/main" id="{F0AACF52-A9C8-1D68-5AA4-E9C13909CFCB}"/>
              </a:ext>
            </a:extLst>
          </p:cNvPr>
          <p:cNvSpPr/>
          <p:nvPr/>
        </p:nvSpPr>
        <p:spPr>
          <a:xfrm>
            <a:off x="1928246" y="4543336"/>
            <a:ext cx="609909" cy="1622419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6" name="Pijl: omlaag 115">
            <a:extLst>
              <a:ext uri="{FF2B5EF4-FFF2-40B4-BE49-F238E27FC236}">
                <a16:creationId xmlns:a16="http://schemas.microsoft.com/office/drawing/2014/main" id="{18DC316D-3705-A93A-8BB6-4327BAC554AC}"/>
              </a:ext>
            </a:extLst>
          </p:cNvPr>
          <p:cNvSpPr/>
          <p:nvPr/>
        </p:nvSpPr>
        <p:spPr>
          <a:xfrm>
            <a:off x="7487467" y="4671784"/>
            <a:ext cx="426720" cy="1379913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7" name="Pijl: omlaag 116">
            <a:extLst>
              <a:ext uri="{FF2B5EF4-FFF2-40B4-BE49-F238E27FC236}">
                <a16:creationId xmlns:a16="http://schemas.microsoft.com/office/drawing/2014/main" id="{CE70514A-9028-6801-525E-885E96813D21}"/>
              </a:ext>
            </a:extLst>
          </p:cNvPr>
          <p:cNvSpPr/>
          <p:nvPr/>
        </p:nvSpPr>
        <p:spPr>
          <a:xfrm>
            <a:off x="8530644" y="4671783"/>
            <a:ext cx="426720" cy="1379913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8" name="Rechthoek 117">
            <a:extLst>
              <a:ext uri="{FF2B5EF4-FFF2-40B4-BE49-F238E27FC236}">
                <a16:creationId xmlns:a16="http://schemas.microsoft.com/office/drawing/2014/main" id="{A657345B-5DD9-3130-6E40-A98D3D5247CC}"/>
              </a:ext>
            </a:extLst>
          </p:cNvPr>
          <p:cNvSpPr/>
          <p:nvPr/>
        </p:nvSpPr>
        <p:spPr>
          <a:xfrm>
            <a:off x="7393687" y="4519366"/>
            <a:ext cx="609909" cy="1622419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9" name="Tekstvak 118">
            <a:extLst>
              <a:ext uri="{FF2B5EF4-FFF2-40B4-BE49-F238E27FC236}">
                <a16:creationId xmlns:a16="http://schemas.microsoft.com/office/drawing/2014/main" id="{40CE5283-1405-0611-9589-E154B90E81D2}"/>
              </a:ext>
            </a:extLst>
          </p:cNvPr>
          <p:cNvSpPr txBox="1"/>
          <p:nvPr/>
        </p:nvSpPr>
        <p:spPr>
          <a:xfrm>
            <a:off x="7805537" y="4010589"/>
            <a:ext cx="1100565" cy="369332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r>
              <a:rPr lang="nl-NL" dirty="0"/>
              <a:t>Stap 9</a:t>
            </a:r>
          </a:p>
        </p:txBody>
      </p:sp>
      <p:sp>
        <p:nvSpPr>
          <p:cNvPr id="120" name="Pijl: omlaag 119">
            <a:extLst>
              <a:ext uri="{FF2B5EF4-FFF2-40B4-BE49-F238E27FC236}">
                <a16:creationId xmlns:a16="http://schemas.microsoft.com/office/drawing/2014/main" id="{2EC5AD41-079A-265E-3EEE-D597B750594D}"/>
              </a:ext>
            </a:extLst>
          </p:cNvPr>
          <p:cNvSpPr/>
          <p:nvPr/>
        </p:nvSpPr>
        <p:spPr>
          <a:xfrm>
            <a:off x="9398574" y="4671783"/>
            <a:ext cx="426720" cy="1379913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1" name="Pijl: omlaag 120">
            <a:extLst>
              <a:ext uri="{FF2B5EF4-FFF2-40B4-BE49-F238E27FC236}">
                <a16:creationId xmlns:a16="http://schemas.microsoft.com/office/drawing/2014/main" id="{3AA4EB1B-C83E-BC32-A2A3-5D7844370901}"/>
              </a:ext>
            </a:extLst>
          </p:cNvPr>
          <p:cNvSpPr/>
          <p:nvPr/>
        </p:nvSpPr>
        <p:spPr>
          <a:xfrm>
            <a:off x="10441751" y="4671782"/>
            <a:ext cx="426720" cy="1379913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3" name="Rechthoek 122">
            <a:extLst>
              <a:ext uri="{FF2B5EF4-FFF2-40B4-BE49-F238E27FC236}">
                <a16:creationId xmlns:a16="http://schemas.microsoft.com/office/drawing/2014/main" id="{29F9066D-CE6B-1D48-63C6-0D6E042A84CB}"/>
              </a:ext>
            </a:extLst>
          </p:cNvPr>
          <p:cNvSpPr/>
          <p:nvPr/>
        </p:nvSpPr>
        <p:spPr>
          <a:xfrm>
            <a:off x="8404301" y="4519365"/>
            <a:ext cx="609909" cy="1622419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4" name="Rechthoek 123">
            <a:extLst>
              <a:ext uri="{FF2B5EF4-FFF2-40B4-BE49-F238E27FC236}">
                <a16:creationId xmlns:a16="http://schemas.microsoft.com/office/drawing/2014/main" id="{9AC089AA-6078-69AB-193B-D2481F91DE91}"/>
              </a:ext>
            </a:extLst>
          </p:cNvPr>
          <p:cNvSpPr/>
          <p:nvPr/>
        </p:nvSpPr>
        <p:spPr>
          <a:xfrm>
            <a:off x="9325649" y="4519366"/>
            <a:ext cx="609909" cy="1622419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5" name="Rechthoek 124">
            <a:extLst>
              <a:ext uri="{FF2B5EF4-FFF2-40B4-BE49-F238E27FC236}">
                <a16:creationId xmlns:a16="http://schemas.microsoft.com/office/drawing/2014/main" id="{D0F49719-E038-41BF-056D-6E283A6736EC}"/>
              </a:ext>
            </a:extLst>
          </p:cNvPr>
          <p:cNvSpPr/>
          <p:nvPr/>
        </p:nvSpPr>
        <p:spPr>
          <a:xfrm>
            <a:off x="10336263" y="4519365"/>
            <a:ext cx="609909" cy="1622419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Pijl: omlaag 1">
            <a:extLst>
              <a:ext uri="{FF2B5EF4-FFF2-40B4-BE49-F238E27FC236}">
                <a16:creationId xmlns:a16="http://schemas.microsoft.com/office/drawing/2014/main" id="{D1EE1AA8-9B9B-4E19-8ECD-D9077B7739AF}"/>
              </a:ext>
            </a:extLst>
          </p:cNvPr>
          <p:cNvSpPr/>
          <p:nvPr/>
        </p:nvSpPr>
        <p:spPr>
          <a:xfrm>
            <a:off x="3160614" y="4676427"/>
            <a:ext cx="426720" cy="137991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Pijl: omlaag 2">
            <a:extLst>
              <a:ext uri="{FF2B5EF4-FFF2-40B4-BE49-F238E27FC236}">
                <a16:creationId xmlns:a16="http://schemas.microsoft.com/office/drawing/2014/main" id="{81A0C34F-F633-EF0E-EB28-38FD9C74BD91}"/>
              </a:ext>
            </a:extLst>
          </p:cNvPr>
          <p:cNvSpPr/>
          <p:nvPr/>
        </p:nvSpPr>
        <p:spPr>
          <a:xfrm>
            <a:off x="4119823" y="4676427"/>
            <a:ext cx="426720" cy="137991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D62F572D-8A97-FA53-33AF-7634115982BA}"/>
              </a:ext>
            </a:extLst>
          </p:cNvPr>
          <p:cNvSpPr/>
          <p:nvPr/>
        </p:nvSpPr>
        <p:spPr>
          <a:xfrm>
            <a:off x="3007712" y="4547982"/>
            <a:ext cx="609909" cy="1622419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064FE5B1-2A34-97E1-CCC1-29EAC30D9CE9}"/>
              </a:ext>
            </a:extLst>
          </p:cNvPr>
          <p:cNvSpPr/>
          <p:nvPr/>
        </p:nvSpPr>
        <p:spPr>
          <a:xfrm>
            <a:off x="4018326" y="4547981"/>
            <a:ext cx="609909" cy="1622419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3655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7354E03E-2A41-EDCC-2A31-EE31661D877D}"/>
              </a:ext>
            </a:extLst>
          </p:cNvPr>
          <p:cNvSpPr/>
          <p:nvPr/>
        </p:nvSpPr>
        <p:spPr>
          <a:xfrm>
            <a:off x="344659" y="2153038"/>
            <a:ext cx="12013596" cy="2469427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1B26F0DF-FBC6-7D58-A4D6-D0734E00E10E}"/>
              </a:ext>
            </a:extLst>
          </p:cNvPr>
          <p:cNvGrpSpPr/>
          <p:nvPr/>
        </p:nvGrpSpPr>
        <p:grpSpPr>
          <a:xfrm>
            <a:off x="1100796" y="826306"/>
            <a:ext cx="974830" cy="5122890"/>
            <a:chOff x="6779660" y="77345"/>
            <a:chExt cx="974830" cy="5122890"/>
          </a:xfrm>
        </p:grpSpPr>
        <p:sp>
          <p:nvSpPr>
            <p:cNvPr id="14" name="Cilinder 13">
              <a:extLst>
                <a:ext uri="{FF2B5EF4-FFF2-40B4-BE49-F238E27FC236}">
                  <a16:creationId xmlns:a16="http://schemas.microsoft.com/office/drawing/2014/main" id="{126D4394-A596-6456-9366-486AAEDA433D}"/>
                </a:ext>
              </a:extLst>
            </p:cNvPr>
            <p:cNvSpPr/>
            <p:nvPr/>
          </p:nvSpPr>
          <p:spPr>
            <a:xfrm>
              <a:off x="6806839" y="886687"/>
              <a:ext cx="947651" cy="1014153"/>
            </a:xfrm>
            <a:prstGeom prst="can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nl-NL" dirty="0"/>
                <a:t>Na</a:t>
              </a:r>
              <a:r>
                <a:rPr lang="nl-NL" baseline="30000" dirty="0"/>
                <a:t>+</a:t>
              </a:r>
            </a:p>
          </p:txBody>
        </p:sp>
        <p:sp>
          <p:nvSpPr>
            <p:cNvPr id="16" name="Cilinder 15">
              <a:extLst>
                <a:ext uri="{FF2B5EF4-FFF2-40B4-BE49-F238E27FC236}">
                  <a16:creationId xmlns:a16="http://schemas.microsoft.com/office/drawing/2014/main" id="{8C318EC4-FA5B-AB09-C647-B7EC3F4E340D}"/>
                </a:ext>
              </a:extLst>
            </p:cNvPr>
            <p:cNvSpPr/>
            <p:nvPr/>
          </p:nvSpPr>
          <p:spPr>
            <a:xfrm rot="10800000">
              <a:off x="6806837" y="3381361"/>
              <a:ext cx="947651" cy="1014153"/>
            </a:xfrm>
            <a:prstGeom prst="can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nl-NL" dirty="0"/>
                <a:t>Na</a:t>
              </a:r>
              <a:r>
                <a:rPr lang="nl-NL" baseline="30000" dirty="0"/>
                <a:t>+</a:t>
              </a:r>
            </a:p>
          </p:txBody>
        </p:sp>
        <p:sp>
          <p:nvSpPr>
            <p:cNvPr id="19" name="Ovaal 18">
              <a:extLst>
                <a:ext uri="{FF2B5EF4-FFF2-40B4-BE49-F238E27FC236}">
                  <a16:creationId xmlns:a16="http://schemas.microsoft.com/office/drawing/2014/main" id="{C350CDB7-5E51-0A8A-88B3-8CCE4BE087F3}"/>
                </a:ext>
              </a:extLst>
            </p:cNvPr>
            <p:cNvSpPr/>
            <p:nvPr/>
          </p:nvSpPr>
          <p:spPr>
            <a:xfrm rot="4764045">
              <a:off x="6463776" y="4568468"/>
              <a:ext cx="947651" cy="315884"/>
            </a:xfrm>
            <a:prstGeom prst="ellipse">
              <a:avLst/>
            </a:prstGeom>
            <a:solidFill>
              <a:srgbClr val="4472C4"/>
            </a:solidFill>
            <a:ln w="3810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" name="Ovaal 21">
              <a:extLst>
                <a:ext uri="{FF2B5EF4-FFF2-40B4-BE49-F238E27FC236}">
                  <a16:creationId xmlns:a16="http://schemas.microsoft.com/office/drawing/2014/main" id="{2419C21D-E250-19E9-7418-30B3A8F268DC}"/>
                </a:ext>
              </a:extLst>
            </p:cNvPr>
            <p:cNvSpPr/>
            <p:nvPr/>
          </p:nvSpPr>
          <p:spPr>
            <a:xfrm rot="16835955" flipH="1">
              <a:off x="6463779" y="393229"/>
              <a:ext cx="947651" cy="315884"/>
            </a:xfrm>
            <a:prstGeom prst="ellipse">
              <a:avLst/>
            </a:prstGeom>
            <a:solidFill>
              <a:srgbClr val="4472C4"/>
            </a:solidFill>
            <a:ln w="3810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36" name="Groep 35">
            <a:extLst>
              <a:ext uri="{FF2B5EF4-FFF2-40B4-BE49-F238E27FC236}">
                <a16:creationId xmlns:a16="http://schemas.microsoft.com/office/drawing/2014/main" id="{1089591D-C8AB-6D57-5ACE-9E9B8D2F55C2}"/>
              </a:ext>
            </a:extLst>
          </p:cNvPr>
          <p:cNvGrpSpPr/>
          <p:nvPr/>
        </p:nvGrpSpPr>
        <p:grpSpPr>
          <a:xfrm>
            <a:off x="7649144" y="797783"/>
            <a:ext cx="995659" cy="5122891"/>
            <a:chOff x="8148967" y="77344"/>
            <a:chExt cx="995659" cy="5122891"/>
          </a:xfrm>
        </p:grpSpPr>
        <p:sp>
          <p:nvSpPr>
            <p:cNvPr id="15" name="Cilinder 14">
              <a:extLst>
                <a:ext uri="{FF2B5EF4-FFF2-40B4-BE49-F238E27FC236}">
                  <a16:creationId xmlns:a16="http://schemas.microsoft.com/office/drawing/2014/main" id="{7E133EC3-AF5B-285C-53B9-D2F626DCADDA}"/>
                </a:ext>
              </a:extLst>
            </p:cNvPr>
            <p:cNvSpPr/>
            <p:nvPr/>
          </p:nvSpPr>
          <p:spPr>
            <a:xfrm>
              <a:off x="8196975" y="886687"/>
              <a:ext cx="947651" cy="1014153"/>
            </a:xfrm>
            <a:prstGeom prst="can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nl-NL" dirty="0"/>
                <a:t>K</a:t>
              </a:r>
              <a:r>
                <a:rPr lang="nl-NL" baseline="30000" dirty="0"/>
                <a:t>+</a:t>
              </a:r>
            </a:p>
          </p:txBody>
        </p:sp>
        <p:sp>
          <p:nvSpPr>
            <p:cNvPr id="17" name="Cilinder 16">
              <a:extLst>
                <a:ext uri="{FF2B5EF4-FFF2-40B4-BE49-F238E27FC236}">
                  <a16:creationId xmlns:a16="http://schemas.microsoft.com/office/drawing/2014/main" id="{1068D269-4F3B-44F9-2280-FD3E6F7CED0B}"/>
                </a:ext>
              </a:extLst>
            </p:cNvPr>
            <p:cNvSpPr/>
            <p:nvPr/>
          </p:nvSpPr>
          <p:spPr>
            <a:xfrm rot="10800000">
              <a:off x="8196975" y="3381361"/>
              <a:ext cx="947651" cy="1014153"/>
            </a:xfrm>
            <a:prstGeom prst="can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nl-NL" dirty="0"/>
                <a:t>K</a:t>
              </a:r>
              <a:r>
                <a:rPr lang="nl-NL" baseline="30000" dirty="0"/>
                <a:t>+</a:t>
              </a:r>
            </a:p>
          </p:txBody>
        </p:sp>
        <p:sp>
          <p:nvSpPr>
            <p:cNvPr id="23" name="Ovaal 22">
              <a:extLst>
                <a:ext uri="{FF2B5EF4-FFF2-40B4-BE49-F238E27FC236}">
                  <a16:creationId xmlns:a16="http://schemas.microsoft.com/office/drawing/2014/main" id="{95E768C4-2858-FB14-5586-DAC42F9EC488}"/>
                </a:ext>
              </a:extLst>
            </p:cNvPr>
            <p:cNvSpPr/>
            <p:nvPr/>
          </p:nvSpPr>
          <p:spPr>
            <a:xfrm rot="16835955" flipH="1">
              <a:off x="7833083" y="393228"/>
              <a:ext cx="947651" cy="315884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4" name="Ovaal 23">
              <a:extLst>
                <a:ext uri="{FF2B5EF4-FFF2-40B4-BE49-F238E27FC236}">
                  <a16:creationId xmlns:a16="http://schemas.microsoft.com/office/drawing/2014/main" id="{5333AA2A-983B-55F5-14B4-BEE42A0D84E7}"/>
                </a:ext>
              </a:extLst>
            </p:cNvPr>
            <p:cNvSpPr/>
            <p:nvPr/>
          </p:nvSpPr>
          <p:spPr>
            <a:xfrm rot="4764045">
              <a:off x="7851679" y="4568468"/>
              <a:ext cx="947651" cy="315884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60" name="Groep 59">
            <a:extLst>
              <a:ext uri="{FF2B5EF4-FFF2-40B4-BE49-F238E27FC236}">
                <a16:creationId xmlns:a16="http://schemas.microsoft.com/office/drawing/2014/main" id="{714B696F-B133-738B-07FD-CA814B9DBA4C}"/>
              </a:ext>
            </a:extLst>
          </p:cNvPr>
          <p:cNvGrpSpPr/>
          <p:nvPr/>
        </p:nvGrpSpPr>
        <p:grpSpPr>
          <a:xfrm>
            <a:off x="9530271" y="776816"/>
            <a:ext cx="974830" cy="5122890"/>
            <a:chOff x="6779660" y="77345"/>
            <a:chExt cx="974830" cy="5122890"/>
          </a:xfrm>
        </p:grpSpPr>
        <p:sp>
          <p:nvSpPr>
            <p:cNvPr id="61" name="Cilinder 60">
              <a:extLst>
                <a:ext uri="{FF2B5EF4-FFF2-40B4-BE49-F238E27FC236}">
                  <a16:creationId xmlns:a16="http://schemas.microsoft.com/office/drawing/2014/main" id="{F661EE8C-2C13-32AF-6EFD-C6707947CB0C}"/>
                </a:ext>
              </a:extLst>
            </p:cNvPr>
            <p:cNvSpPr/>
            <p:nvPr/>
          </p:nvSpPr>
          <p:spPr>
            <a:xfrm>
              <a:off x="6806839" y="886687"/>
              <a:ext cx="947651" cy="1014153"/>
            </a:xfrm>
            <a:prstGeom prst="can">
              <a:avLst/>
            </a:prstGeom>
            <a:ln w="38100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nl-NL" dirty="0"/>
                <a:t>Ca</a:t>
              </a:r>
              <a:r>
                <a:rPr lang="nl-NL" baseline="30000" dirty="0"/>
                <a:t>2+</a:t>
              </a:r>
            </a:p>
          </p:txBody>
        </p:sp>
        <p:sp>
          <p:nvSpPr>
            <p:cNvPr id="62" name="Cilinder 61">
              <a:extLst>
                <a:ext uri="{FF2B5EF4-FFF2-40B4-BE49-F238E27FC236}">
                  <a16:creationId xmlns:a16="http://schemas.microsoft.com/office/drawing/2014/main" id="{9853E1E4-51DC-3511-BC73-5E9E86F213E9}"/>
                </a:ext>
              </a:extLst>
            </p:cNvPr>
            <p:cNvSpPr/>
            <p:nvPr/>
          </p:nvSpPr>
          <p:spPr>
            <a:xfrm rot="10800000">
              <a:off x="6806837" y="3381361"/>
              <a:ext cx="947651" cy="1014153"/>
            </a:xfrm>
            <a:prstGeom prst="can">
              <a:avLst/>
            </a:prstGeom>
            <a:ln w="38100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nl-NL" dirty="0"/>
                <a:t>Ca</a:t>
              </a:r>
              <a:r>
                <a:rPr lang="nl-NL" baseline="30000" dirty="0"/>
                <a:t>2+</a:t>
              </a:r>
            </a:p>
          </p:txBody>
        </p:sp>
        <p:sp>
          <p:nvSpPr>
            <p:cNvPr id="63" name="Ovaal 62">
              <a:extLst>
                <a:ext uri="{FF2B5EF4-FFF2-40B4-BE49-F238E27FC236}">
                  <a16:creationId xmlns:a16="http://schemas.microsoft.com/office/drawing/2014/main" id="{9ED88BEF-1F12-24F9-5E3D-37B5762621F9}"/>
                </a:ext>
              </a:extLst>
            </p:cNvPr>
            <p:cNvSpPr/>
            <p:nvPr/>
          </p:nvSpPr>
          <p:spPr>
            <a:xfrm rot="4764045">
              <a:off x="6463776" y="4568468"/>
              <a:ext cx="947651" cy="315884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4" name="Ovaal 63">
              <a:extLst>
                <a:ext uri="{FF2B5EF4-FFF2-40B4-BE49-F238E27FC236}">
                  <a16:creationId xmlns:a16="http://schemas.microsoft.com/office/drawing/2014/main" id="{DC29805A-F809-422D-2EC6-E425FD71D279}"/>
                </a:ext>
              </a:extLst>
            </p:cNvPr>
            <p:cNvSpPr/>
            <p:nvPr/>
          </p:nvSpPr>
          <p:spPr>
            <a:xfrm rot="16835955" flipH="1">
              <a:off x="6463779" y="393229"/>
              <a:ext cx="947651" cy="315884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65" name="Groep 64">
            <a:extLst>
              <a:ext uri="{FF2B5EF4-FFF2-40B4-BE49-F238E27FC236}">
                <a16:creationId xmlns:a16="http://schemas.microsoft.com/office/drawing/2014/main" id="{4D6BCE74-5BB1-C96B-B62F-4C7EC0FFF32C}"/>
              </a:ext>
            </a:extLst>
          </p:cNvPr>
          <p:cNvGrpSpPr/>
          <p:nvPr/>
        </p:nvGrpSpPr>
        <p:grpSpPr>
          <a:xfrm>
            <a:off x="10690857" y="755849"/>
            <a:ext cx="974830" cy="5122890"/>
            <a:chOff x="6779660" y="77345"/>
            <a:chExt cx="974830" cy="5122890"/>
          </a:xfrm>
        </p:grpSpPr>
        <p:sp>
          <p:nvSpPr>
            <p:cNvPr id="66" name="Cilinder 65">
              <a:extLst>
                <a:ext uri="{FF2B5EF4-FFF2-40B4-BE49-F238E27FC236}">
                  <a16:creationId xmlns:a16="http://schemas.microsoft.com/office/drawing/2014/main" id="{BA05EC5C-3444-6114-0D9E-673EF1B68109}"/>
                </a:ext>
              </a:extLst>
            </p:cNvPr>
            <p:cNvSpPr/>
            <p:nvPr/>
          </p:nvSpPr>
          <p:spPr>
            <a:xfrm>
              <a:off x="6806839" y="886687"/>
              <a:ext cx="947651" cy="1014153"/>
            </a:xfrm>
            <a:prstGeom prst="can">
              <a:avLst/>
            </a:prstGeom>
            <a:ln w="38100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nl-NL" dirty="0"/>
                <a:t>Ca</a:t>
              </a:r>
              <a:r>
                <a:rPr lang="nl-NL" baseline="30000" dirty="0"/>
                <a:t>2+</a:t>
              </a:r>
            </a:p>
          </p:txBody>
        </p:sp>
        <p:sp>
          <p:nvSpPr>
            <p:cNvPr id="67" name="Cilinder 66">
              <a:extLst>
                <a:ext uri="{FF2B5EF4-FFF2-40B4-BE49-F238E27FC236}">
                  <a16:creationId xmlns:a16="http://schemas.microsoft.com/office/drawing/2014/main" id="{F1EFFBA7-DDA1-2407-6769-C2D2DB5E33C2}"/>
                </a:ext>
              </a:extLst>
            </p:cNvPr>
            <p:cNvSpPr/>
            <p:nvPr/>
          </p:nvSpPr>
          <p:spPr>
            <a:xfrm rot="10800000">
              <a:off x="6806837" y="3381361"/>
              <a:ext cx="947651" cy="1014153"/>
            </a:xfrm>
            <a:prstGeom prst="can">
              <a:avLst/>
            </a:prstGeom>
            <a:ln w="38100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nl-NL" dirty="0"/>
                <a:t>Ca</a:t>
              </a:r>
              <a:r>
                <a:rPr lang="nl-NL" baseline="30000" dirty="0"/>
                <a:t>2+</a:t>
              </a:r>
            </a:p>
          </p:txBody>
        </p:sp>
        <p:sp>
          <p:nvSpPr>
            <p:cNvPr id="68" name="Ovaal 67">
              <a:extLst>
                <a:ext uri="{FF2B5EF4-FFF2-40B4-BE49-F238E27FC236}">
                  <a16:creationId xmlns:a16="http://schemas.microsoft.com/office/drawing/2014/main" id="{EC047075-B781-84E9-CA0C-4A0CE7277854}"/>
                </a:ext>
              </a:extLst>
            </p:cNvPr>
            <p:cNvSpPr/>
            <p:nvPr/>
          </p:nvSpPr>
          <p:spPr>
            <a:xfrm rot="4764045">
              <a:off x="6463776" y="4568468"/>
              <a:ext cx="947651" cy="315884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10530E64-5EEC-B45E-C7C2-C51C94D26FEC}"/>
                </a:ext>
              </a:extLst>
            </p:cNvPr>
            <p:cNvSpPr/>
            <p:nvPr/>
          </p:nvSpPr>
          <p:spPr>
            <a:xfrm rot="16835955" flipH="1">
              <a:off x="6463779" y="393229"/>
              <a:ext cx="947651" cy="315884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4" name="Rechthoek 73">
            <a:extLst>
              <a:ext uri="{FF2B5EF4-FFF2-40B4-BE49-F238E27FC236}">
                <a16:creationId xmlns:a16="http://schemas.microsoft.com/office/drawing/2014/main" id="{0DC4D035-95A4-B982-AFA3-EDDE385569CC}"/>
              </a:ext>
            </a:extLst>
          </p:cNvPr>
          <p:cNvSpPr/>
          <p:nvPr/>
        </p:nvSpPr>
        <p:spPr>
          <a:xfrm>
            <a:off x="1016335" y="617215"/>
            <a:ext cx="1150170" cy="6070919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1" name="Tekstvak 80">
            <a:extLst>
              <a:ext uri="{FF2B5EF4-FFF2-40B4-BE49-F238E27FC236}">
                <a16:creationId xmlns:a16="http://schemas.microsoft.com/office/drawing/2014/main" id="{AFF9EDCB-0449-367C-4158-6C43539B0D01}"/>
              </a:ext>
            </a:extLst>
          </p:cNvPr>
          <p:cNvSpPr txBox="1"/>
          <p:nvPr/>
        </p:nvSpPr>
        <p:spPr>
          <a:xfrm>
            <a:off x="975059" y="244688"/>
            <a:ext cx="1100565" cy="369332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r>
              <a:rPr lang="nl-NL" dirty="0"/>
              <a:t>Stap 4</a:t>
            </a: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072CDF01-EFB6-047A-C512-449B0ED7B40D}"/>
              </a:ext>
            </a:extLst>
          </p:cNvPr>
          <p:cNvSpPr txBox="1"/>
          <p:nvPr/>
        </p:nvSpPr>
        <p:spPr>
          <a:xfrm>
            <a:off x="7510981" y="235796"/>
            <a:ext cx="1100565" cy="369332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r>
              <a:rPr lang="nl-NL" dirty="0"/>
              <a:t>Stap 6</a:t>
            </a:r>
          </a:p>
        </p:txBody>
      </p:sp>
      <p:sp>
        <p:nvSpPr>
          <p:cNvPr id="87" name="Rechthoek 86">
            <a:extLst>
              <a:ext uri="{FF2B5EF4-FFF2-40B4-BE49-F238E27FC236}">
                <a16:creationId xmlns:a16="http://schemas.microsoft.com/office/drawing/2014/main" id="{D028EDA0-EAD9-83EE-33AE-A4757187B406}"/>
              </a:ext>
            </a:extLst>
          </p:cNvPr>
          <p:cNvSpPr/>
          <p:nvPr/>
        </p:nvSpPr>
        <p:spPr>
          <a:xfrm>
            <a:off x="9445810" y="644485"/>
            <a:ext cx="2301113" cy="6027947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8" name="Tekstvak 87">
            <a:extLst>
              <a:ext uri="{FF2B5EF4-FFF2-40B4-BE49-F238E27FC236}">
                <a16:creationId xmlns:a16="http://schemas.microsoft.com/office/drawing/2014/main" id="{54760950-F5C1-D923-2879-1296DFAC4570}"/>
              </a:ext>
            </a:extLst>
          </p:cNvPr>
          <p:cNvSpPr txBox="1"/>
          <p:nvPr/>
        </p:nvSpPr>
        <p:spPr>
          <a:xfrm>
            <a:off x="9353480" y="255510"/>
            <a:ext cx="1690424" cy="369332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r>
              <a:rPr lang="nl-NL" dirty="0"/>
              <a:t>Stap 9</a:t>
            </a:r>
          </a:p>
        </p:txBody>
      </p:sp>
      <p:grpSp>
        <p:nvGrpSpPr>
          <p:cNvPr id="8" name="Groep 7">
            <a:extLst>
              <a:ext uri="{FF2B5EF4-FFF2-40B4-BE49-F238E27FC236}">
                <a16:creationId xmlns:a16="http://schemas.microsoft.com/office/drawing/2014/main" id="{71E84A17-5B65-D9C0-7686-492108671667}"/>
              </a:ext>
            </a:extLst>
          </p:cNvPr>
          <p:cNvGrpSpPr/>
          <p:nvPr/>
        </p:nvGrpSpPr>
        <p:grpSpPr>
          <a:xfrm>
            <a:off x="3333514" y="806663"/>
            <a:ext cx="974830" cy="5122890"/>
            <a:chOff x="6779660" y="77345"/>
            <a:chExt cx="974830" cy="5122890"/>
          </a:xfrm>
        </p:grpSpPr>
        <p:sp>
          <p:nvSpPr>
            <p:cNvPr id="9" name="Cilinder 8">
              <a:extLst>
                <a:ext uri="{FF2B5EF4-FFF2-40B4-BE49-F238E27FC236}">
                  <a16:creationId xmlns:a16="http://schemas.microsoft.com/office/drawing/2014/main" id="{F8B89977-9FE9-DCAB-B4F6-B65DECB8DA09}"/>
                </a:ext>
              </a:extLst>
            </p:cNvPr>
            <p:cNvSpPr/>
            <p:nvPr/>
          </p:nvSpPr>
          <p:spPr>
            <a:xfrm>
              <a:off x="6806839" y="886687"/>
              <a:ext cx="947651" cy="1014153"/>
            </a:xfrm>
            <a:prstGeom prst="can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nl-NL" dirty="0"/>
                <a:t>Na</a:t>
              </a:r>
              <a:r>
                <a:rPr lang="nl-NL" baseline="30000" dirty="0"/>
                <a:t>+</a:t>
              </a:r>
            </a:p>
          </p:txBody>
        </p:sp>
        <p:sp>
          <p:nvSpPr>
            <p:cNvPr id="10" name="Cilinder 9">
              <a:extLst>
                <a:ext uri="{FF2B5EF4-FFF2-40B4-BE49-F238E27FC236}">
                  <a16:creationId xmlns:a16="http://schemas.microsoft.com/office/drawing/2014/main" id="{D651D79F-2583-1380-CAB6-218229A1A624}"/>
                </a:ext>
              </a:extLst>
            </p:cNvPr>
            <p:cNvSpPr/>
            <p:nvPr/>
          </p:nvSpPr>
          <p:spPr>
            <a:xfrm rot="10800000">
              <a:off x="6806837" y="3381361"/>
              <a:ext cx="947651" cy="1014153"/>
            </a:xfrm>
            <a:prstGeom prst="can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nl-NL" dirty="0"/>
                <a:t>Na</a:t>
              </a:r>
              <a:r>
                <a:rPr lang="nl-NL" baseline="30000" dirty="0"/>
                <a:t>+</a:t>
              </a:r>
            </a:p>
          </p:txBody>
        </p:sp>
        <p:sp>
          <p:nvSpPr>
            <p:cNvPr id="11" name="Ovaal 10">
              <a:extLst>
                <a:ext uri="{FF2B5EF4-FFF2-40B4-BE49-F238E27FC236}">
                  <a16:creationId xmlns:a16="http://schemas.microsoft.com/office/drawing/2014/main" id="{635A7E82-24FF-C827-0944-5DC19C8F59A9}"/>
                </a:ext>
              </a:extLst>
            </p:cNvPr>
            <p:cNvSpPr/>
            <p:nvPr/>
          </p:nvSpPr>
          <p:spPr>
            <a:xfrm rot="4764045">
              <a:off x="6463776" y="4568468"/>
              <a:ext cx="947651" cy="315884"/>
            </a:xfrm>
            <a:prstGeom prst="ellipse">
              <a:avLst/>
            </a:prstGeom>
            <a:solidFill>
              <a:srgbClr val="4472C4"/>
            </a:solidFill>
            <a:ln w="3810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" name="Ovaal 11">
              <a:extLst>
                <a:ext uri="{FF2B5EF4-FFF2-40B4-BE49-F238E27FC236}">
                  <a16:creationId xmlns:a16="http://schemas.microsoft.com/office/drawing/2014/main" id="{8A396CBA-30A0-FCB3-20BD-241DAC8AD402}"/>
                </a:ext>
              </a:extLst>
            </p:cNvPr>
            <p:cNvSpPr/>
            <p:nvPr/>
          </p:nvSpPr>
          <p:spPr>
            <a:xfrm rot="16835955" flipH="1">
              <a:off x="6463779" y="393229"/>
              <a:ext cx="947651" cy="315884"/>
            </a:xfrm>
            <a:prstGeom prst="ellipse">
              <a:avLst/>
            </a:prstGeom>
            <a:solidFill>
              <a:srgbClr val="4472C4"/>
            </a:solidFill>
            <a:ln w="3810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21" name="Groep 20">
            <a:extLst>
              <a:ext uri="{FF2B5EF4-FFF2-40B4-BE49-F238E27FC236}">
                <a16:creationId xmlns:a16="http://schemas.microsoft.com/office/drawing/2014/main" id="{611F7CC1-8507-4052-9525-D5929CCBA13D}"/>
              </a:ext>
            </a:extLst>
          </p:cNvPr>
          <p:cNvGrpSpPr/>
          <p:nvPr/>
        </p:nvGrpSpPr>
        <p:grpSpPr>
          <a:xfrm>
            <a:off x="5599636" y="785696"/>
            <a:ext cx="995659" cy="5122891"/>
            <a:chOff x="8148967" y="77344"/>
            <a:chExt cx="995659" cy="5122891"/>
          </a:xfrm>
        </p:grpSpPr>
        <p:sp>
          <p:nvSpPr>
            <p:cNvPr id="25" name="Cilinder 24">
              <a:extLst>
                <a:ext uri="{FF2B5EF4-FFF2-40B4-BE49-F238E27FC236}">
                  <a16:creationId xmlns:a16="http://schemas.microsoft.com/office/drawing/2014/main" id="{D97B1B37-4ECC-48D3-ED8D-7ACF33CFB0C5}"/>
                </a:ext>
              </a:extLst>
            </p:cNvPr>
            <p:cNvSpPr/>
            <p:nvPr/>
          </p:nvSpPr>
          <p:spPr>
            <a:xfrm>
              <a:off x="8196975" y="886687"/>
              <a:ext cx="947651" cy="1014153"/>
            </a:xfrm>
            <a:prstGeom prst="can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nl-NL" dirty="0"/>
                <a:t>K</a:t>
              </a:r>
              <a:r>
                <a:rPr lang="nl-NL" baseline="30000" dirty="0"/>
                <a:t>+</a:t>
              </a:r>
            </a:p>
          </p:txBody>
        </p:sp>
        <p:sp>
          <p:nvSpPr>
            <p:cNvPr id="26" name="Cilinder 25">
              <a:extLst>
                <a:ext uri="{FF2B5EF4-FFF2-40B4-BE49-F238E27FC236}">
                  <a16:creationId xmlns:a16="http://schemas.microsoft.com/office/drawing/2014/main" id="{6F96CA29-3764-3466-6CD5-8A474F02BBAB}"/>
                </a:ext>
              </a:extLst>
            </p:cNvPr>
            <p:cNvSpPr/>
            <p:nvPr/>
          </p:nvSpPr>
          <p:spPr>
            <a:xfrm rot="10800000">
              <a:off x="8196975" y="3381361"/>
              <a:ext cx="947651" cy="1014153"/>
            </a:xfrm>
            <a:prstGeom prst="can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nl-NL" dirty="0"/>
                <a:t>K</a:t>
              </a:r>
              <a:r>
                <a:rPr lang="nl-NL" baseline="30000" dirty="0"/>
                <a:t>+</a:t>
              </a:r>
            </a:p>
          </p:txBody>
        </p:sp>
        <p:sp>
          <p:nvSpPr>
            <p:cNvPr id="27" name="Ovaal 26">
              <a:extLst>
                <a:ext uri="{FF2B5EF4-FFF2-40B4-BE49-F238E27FC236}">
                  <a16:creationId xmlns:a16="http://schemas.microsoft.com/office/drawing/2014/main" id="{3DFF902A-CC01-AAA3-7269-2FB6467A2E91}"/>
                </a:ext>
              </a:extLst>
            </p:cNvPr>
            <p:cNvSpPr/>
            <p:nvPr/>
          </p:nvSpPr>
          <p:spPr>
            <a:xfrm rot="16835955" flipH="1">
              <a:off x="7833083" y="393228"/>
              <a:ext cx="947651" cy="315884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8" name="Ovaal 27">
              <a:extLst>
                <a:ext uri="{FF2B5EF4-FFF2-40B4-BE49-F238E27FC236}">
                  <a16:creationId xmlns:a16="http://schemas.microsoft.com/office/drawing/2014/main" id="{30AD40D2-2D7B-C4DD-F1CC-4BCF6D503687}"/>
                </a:ext>
              </a:extLst>
            </p:cNvPr>
            <p:cNvSpPr/>
            <p:nvPr/>
          </p:nvSpPr>
          <p:spPr>
            <a:xfrm rot="4764045">
              <a:off x="7851679" y="4568468"/>
              <a:ext cx="947651" cy="315884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31" name="Tekstvak 30">
            <a:extLst>
              <a:ext uri="{FF2B5EF4-FFF2-40B4-BE49-F238E27FC236}">
                <a16:creationId xmlns:a16="http://schemas.microsoft.com/office/drawing/2014/main" id="{3099B09C-EF3C-DBFE-D636-80F24DFF2D81}"/>
              </a:ext>
            </a:extLst>
          </p:cNvPr>
          <p:cNvSpPr txBox="1"/>
          <p:nvPr/>
        </p:nvSpPr>
        <p:spPr>
          <a:xfrm>
            <a:off x="5468293" y="267392"/>
            <a:ext cx="1100565" cy="369332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r>
              <a:rPr lang="nl-NL" dirty="0"/>
              <a:t>Stap 6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8F59FA94-54D0-8F3C-ED7B-9DF9599703D5}"/>
              </a:ext>
            </a:extLst>
          </p:cNvPr>
          <p:cNvSpPr/>
          <p:nvPr/>
        </p:nvSpPr>
        <p:spPr>
          <a:xfrm>
            <a:off x="3247675" y="590727"/>
            <a:ext cx="1150170" cy="6070919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C4D99939-46CE-B2DA-8480-E61BF4DEEE0E}"/>
              </a:ext>
            </a:extLst>
          </p:cNvPr>
          <p:cNvSpPr txBox="1"/>
          <p:nvPr/>
        </p:nvSpPr>
        <p:spPr>
          <a:xfrm>
            <a:off x="3206399" y="218200"/>
            <a:ext cx="1100565" cy="369332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r>
              <a:rPr lang="nl-NL" dirty="0"/>
              <a:t>Stap 5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F00593D0-5353-3C6B-E8FD-D887477E9404}"/>
              </a:ext>
            </a:extLst>
          </p:cNvPr>
          <p:cNvSpPr/>
          <p:nvPr/>
        </p:nvSpPr>
        <p:spPr>
          <a:xfrm>
            <a:off x="5544788" y="624842"/>
            <a:ext cx="1150170" cy="6070919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3942546A-4409-93B9-DC98-5D6479521960}"/>
              </a:ext>
            </a:extLst>
          </p:cNvPr>
          <p:cNvSpPr/>
          <p:nvPr/>
        </p:nvSpPr>
        <p:spPr>
          <a:xfrm>
            <a:off x="7572593" y="601513"/>
            <a:ext cx="1150170" cy="6070919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70404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</Words>
  <Application>Microsoft Office PowerPoint</Application>
  <PresentationFormat>Breedbeeld</PresentationFormat>
  <Paragraphs>82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Koning, Esther de</dc:creator>
  <cp:lastModifiedBy>Koning, Esther de</cp:lastModifiedBy>
  <cp:revision>1</cp:revision>
  <cp:lastPrinted>2023-03-02T14:58:37Z</cp:lastPrinted>
  <dcterms:created xsi:type="dcterms:W3CDTF">2023-03-02T13:05:47Z</dcterms:created>
  <dcterms:modified xsi:type="dcterms:W3CDTF">2024-11-16T12:19:18Z</dcterms:modified>
</cp:coreProperties>
</file>