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88163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" y="4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ing, Esther de" userId="bdd0fb03-9efc-4181-a5c5-e0205651c254" providerId="ADAL" clId="{48041921-7EC1-4639-AF5E-37F54480B606}"/>
    <pc:docChg chg="undo custSel modSld">
      <pc:chgData name="Koning, Esther de" userId="bdd0fb03-9efc-4181-a5c5-e0205651c254" providerId="ADAL" clId="{48041921-7EC1-4639-AF5E-37F54480B606}" dt="2023-03-02T15:34:51.013" v="201" actId="20577"/>
      <pc:docMkLst>
        <pc:docMk/>
      </pc:docMkLst>
      <pc:sldChg chg="addSp delSp modSp mod">
        <pc:chgData name="Koning, Esther de" userId="bdd0fb03-9efc-4181-a5c5-e0205651c254" providerId="ADAL" clId="{48041921-7EC1-4639-AF5E-37F54480B606}" dt="2023-03-02T15:34:51.013" v="201" actId="20577"/>
        <pc:sldMkLst>
          <pc:docMk/>
          <pc:sldMk cId="2528483063" sldId="257"/>
        </pc:sldMkLst>
        <pc:spChg chg="add del">
          <ac:chgData name="Koning, Esther de" userId="bdd0fb03-9efc-4181-a5c5-e0205651c254" providerId="ADAL" clId="{48041921-7EC1-4639-AF5E-37F54480B606}" dt="2022-12-19T11:45:30.161" v="1" actId="478"/>
          <ac:spMkLst>
            <pc:docMk/>
            <pc:sldMk cId="2528483063" sldId="257"/>
            <ac:spMk id="2" creationId="{1E0FE633-453D-20C8-791F-1F389C929FF4}"/>
          </ac:spMkLst>
        </pc:spChg>
        <pc:spChg chg="add mod">
          <ac:chgData name="Koning, Esther de" userId="bdd0fb03-9efc-4181-a5c5-e0205651c254" providerId="ADAL" clId="{48041921-7EC1-4639-AF5E-37F54480B606}" dt="2023-02-20T13:59:27.172" v="88" actId="14100"/>
          <ac:spMkLst>
            <pc:docMk/>
            <pc:sldMk cId="2528483063" sldId="257"/>
            <ac:spMk id="2" creationId="{4375DDCC-CD65-9A94-D96C-272BAF11A2DF}"/>
          </ac:spMkLst>
        </pc:spChg>
        <pc:spChg chg="add mod">
          <ac:chgData name="Koning, Esther de" userId="bdd0fb03-9efc-4181-a5c5-e0205651c254" providerId="ADAL" clId="{48041921-7EC1-4639-AF5E-37F54480B606}" dt="2023-02-20T14:01:29.940" v="117" actId="1076"/>
          <ac:spMkLst>
            <pc:docMk/>
            <pc:sldMk cId="2528483063" sldId="257"/>
            <ac:spMk id="5" creationId="{61378166-BF56-8513-FFD8-10E2EA07DF50}"/>
          </ac:spMkLst>
        </pc:spChg>
        <pc:spChg chg="add mod">
          <ac:chgData name="Koning, Esther de" userId="bdd0fb03-9efc-4181-a5c5-e0205651c254" providerId="ADAL" clId="{48041921-7EC1-4639-AF5E-37F54480B606}" dt="2023-02-20T14:01:29.940" v="117" actId="1076"/>
          <ac:spMkLst>
            <pc:docMk/>
            <pc:sldMk cId="2528483063" sldId="257"/>
            <ac:spMk id="6" creationId="{C4AA57BC-69D8-C875-5C4D-55C78AFE7BB7}"/>
          </ac:spMkLst>
        </pc:spChg>
        <pc:spChg chg="add mod">
          <ac:chgData name="Koning, Esther de" userId="bdd0fb03-9efc-4181-a5c5-e0205651c254" providerId="ADAL" clId="{48041921-7EC1-4639-AF5E-37F54480B606}" dt="2023-02-20T13:59:47.102" v="96" actId="1076"/>
          <ac:spMkLst>
            <pc:docMk/>
            <pc:sldMk cId="2528483063" sldId="257"/>
            <ac:spMk id="7" creationId="{65B534B8-6653-D195-32CF-88A534215AB4}"/>
          </ac:spMkLst>
        </pc:spChg>
        <pc:spChg chg="add mod">
          <ac:chgData name="Koning, Esther de" userId="bdd0fb03-9efc-4181-a5c5-e0205651c254" providerId="ADAL" clId="{48041921-7EC1-4639-AF5E-37F54480B606}" dt="2023-02-20T14:01:29.940" v="117" actId="1076"/>
          <ac:spMkLst>
            <pc:docMk/>
            <pc:sldMk cId="2528483063" sldId="257"/>
            <ac:spMk id="8" creationId="{D06AEC94-FFD3-55BB-8DF6-E672C25AC2E4}"/>
          </ac:spMkLst>
        </pc:spChg>
        <pc:spChg chg="add mod">
          <ac:chgData name="Koning, Esther de" userId="bdd0fb03-9efc-4181-a5c5-e0205651c254" providerId="ADAL" clId="{48041921-7EC1-4639-AF5E-37F54480B606}" dt="2023-02-20T14:01:29.940" v="117" actId="1076"/>
          <ac:spMkLst>
            <pc:docMk/>
            <pc:sldMk cId="2528483063" sldId="257"/>
            <ac:spMk id="9" creationId="{DA23BC81-416D-9010-D9EE-47EC0DE5A096}"/>
          </ac:spMkLst>
        </pc:spChg>
        <pc:spChg chg="add mod">
          <ac:chgData name="Koning, Esther de" userId="bdd0fb03-9efc-4181-a5c5-e0205651c254" providerId="ADAL" clId="{48041921-7EC1-4639-AF5E-37F54480B606}" dt="2023-02-20T14:01:38.220" v="118" actId="1076"/>
          <ac:spMkLst>
            <pc:docMk/>
            <pc:sldMk cId="2528483063" sldId="257"/>
            <ac:spMk id="10" creationId="{207D0469-952F-B852-2DCC-89F484E13D5A}"/>
          </ac:spMkLst>
        </pc:spChg>
        <pc:spChg chg="mod">
          <ac:chgData name="Koning, Esther de" userId="bdd0fb03-9efc-4181-a5c5-e0205651c254" providerId="ADAL" clId="{48041921-7EC1-4639-AF5E-37F54480B606}" dt="2023-02-20T14:03:04.236" v="134" actId="1076"/>
          <ac:spMkLst>
            <pc:docMk/>
            <pc:sldMk cId="2528483063" sldId="257"/>
            <ac:spMk id="11" creationId="{313541AF-4436-110C-56FA-A6F824149F9E}"/>
          </ac:spMkLst>
        </pc:spChg>
        <pc:spChg chg="mod">
          <ac:chgData name="Koning, Esther de" userId="bdd0fb03-9efc-4181-a5c5-e0205651c254" providerId="ADAL" clId="{48041921-7EC1-4639-AF5E-37F54480B606}" dt="2023-02-20T14:03:09.379" v="136" actId="1076"/>
          <ac:spMkLst>
            <pc:docMk/>
            <pc:sldMk cId="2528483063" sldId="257"/>
            <ac:spMk id="12" creationId="{0A35FFE7-648F-92D2-1858-DDB8430A0846}"/>
          </ac:spMkLst>
        </pc:spChg>
        <pc:spChg chg="mod">
          <ac:chgData name="Koning, Esther de" userId="bdd0fb03-9efc-4181-a5c5-e0205651c254" providerId="ADAL" clId="{48041921-7EC1-4639-AF5E-37F54480B606}" dt="2023-02-20T14:03:33.508" v="143" actId="1076"/>
          <ac:spMkLst>
            <pc:docMk/>
            <pc:sldMk cId="2528483063" sldId="257"/>
            <ac:spMk id="13" creationId="{8B8928AD-1AF9-EF00-D84D-2F4F3CDCE346}"/>
          </ac:spMkLst>
        </pc:spChg>
        <pc:spChg chg="mod">
          <ac:chgData name="Koning, Esther de" userId="bdd0fb03-9efc-4181-a5c5-e0205651c254" providerId="ADAL" clId="{48041921-7EC1-4639-AF5E-37F54480B606}" dt="2023-03-02T15:25:29.134" v="171" actId="20577"/>
          <ac:spMkLst>
            <pc:docMk/>
            <pc:sldMk cId="2528483063" sldId="257"/>
            <ac:spMk id="14" creationId="{1E520DC0-FECC-804B-17C9-24088C444B9A}"/>
          </ac:spMkLst>
        </pc:spChg>
        <pc:spChg chg="mod">
          <ac:chgData name="Koning, Esther de" userId="bdd0fb03-9efc-4181-a5c5-e0205651c254" providerId="ADAL" clId="{48041921-7EC1-4639-AF5E-37F54480B606}" dt="2023-02-20T14:03:33.508" v="143" actId="1076"/>
          <ac:spMkLst>
            <pc:docMk/>
            <pc:sldMk cId="2528483063" sldId="257"/>
            <ac:spMk id="15" creationId="{A66381F5-06F6-DB18-C97F-E833AD048299}"/>
          </ac:spMkLst>
        </pc:spChg>
        <pc:spChg chg="mod">
          <ac:chgData name="Koning, Esther de" userId="bdd0fb03-9efc-4181-a5c5-e0205651c254" providerId="ADAL" clId="{48041921-7EC1-4639-AF5E-37F54480B606}" dt="2023-02-20T14:03:33.508" v="143" actId="1076"/>
          <ac:spMkLst>
            <pc:docMk/>
            <pc:sldMk cId="2528483063" sldId="257"/>
            <ac:spMk id="16" creationId="{6CD078DE-44A4-811B-6121-8F36E9B94CD5}"/>
          </ac:spMkLst>
        </pc:spChg>
        <pc:spChg chg="mod">
          <ac:chgData name="Koning, Esther de" userId="bdd0fb03-9efc-4181-a5c5-e0205651c254" providerId="ADAL" clId="{48041921-7EC1-4639-AF5E-37F54480B606}" dt="2023-02-20T14:01:38.220" v="118" actId="1076"/>
          <ac:spMkLst>
            <pc:docMk/>
            <pc:sldMk cId="2528483063" sldId="257"/>
            <ac:spMk id="17" creationId="{C0279555-4773-B594-8C9B-C87B71397504}"/>
          </ac:spMkLst>
        </pc:spChg>
        <pc:spChg chg="mod">
          <ac:chgData name="Koning, Esther de" userId="bdd0fb03-9efc-4181-a5c5-e0205651c254" providerId="ADAL" clId="{48041921-7EC1-4639-AF5E-37F54480B606}" dt="2023-03-02T15:34:47.442" v="194" actId="20577"/>
          <ac:spMkLst>
            <pc:docMk/>
            <pc:sldMk cId="2528483063" sldId="257"/>
            <ac:spMk id="18" creationId="{3D53235B-AB29-0A02-F009-993F76A9412D}"/>
          </ac:spMkLst>
        </pc:spChg>
        <pc:spChg chg="mod">
          <ac:chgData name="Koning, Esther de" userId="bdd0fb03-9efc-4181-a5c5-e0205651c254" providerId="ADAL" clId="{48041921-7EC1-4639-AF5E-37F54480B606}" dt="2023-03-02T15:34:51.013" v="201" actId="20577"/>
          <ac:spMkLst>
            <pc:docMk/>
            <pc:sldMk cId="2528483063" sldId="257"/>
            <ac:spMk id="19" creationId="{0B51B125-6406-F1CF-5E03-E9A67976B811}"/>
          </ac:spMkLst>
        </pc:spChg>
        <pc:spChg chg="mod">
          <ac:chgData name="Koning, Esther de" userId="bdd0fb03-9efc-4181-a5c5-e0205651c254" providerId="ADAL" clId="{48041921-7EC1-4639-AF5E-37F54480B606}" dt="2023-03-02T15:34:44.053" v="185" actId="20577"/>
          <ac:spMkLst>
            <pc:docMk/>
            <pc:sldMk cId="2528483063" sldId="257"/>
            <ac:spMk id="20" creationId="{29380D10-1904-0550-EC01-073A403C978A}"/>
          </ac:spMkLst>
        </pc:spChg>
        <pc:spChg chg="mod">
          <ac:chgData name="Koning, Esther de" userId="bdd0fb03-9efc-4181-a5c5-e0205651c254" providerId="ADAL" clId="{48041921-7EC1-4639-AF5E-37F54480B606}" dt="2023-02-20T14:03:07.260" v="135" actId="1076"/>
          <ac:spMkLst>
            <pc:docMk/>
            <pc:sldMk cId="2528483063" sldId="257"/>
            <ac:spMk id="21" creationId="{89257A8E-B7FD-09C5-A774-A06D9A44083A}"/>
          </ac:spMkLst>
        </pc:spChg>
        <pc:spChg chg="mod">
          <ac:chgData name="Koning, Esther de" userId="bdd0fb03-9efc-4181-a5c5-e0205651c254" providerId="ADAL" clId="{48041921-7EC1-4639-AF5E-37F54480B606}" dt="2023-02-20T14:05:12.036" v="169" actId="1076"/>
          <ac:spMkLst>
            <pc:docMk/>
            <pc:sldMk cId="2528483063" sldId="257"/>
            <ac:spMk id="22" creationId="{0E0FA422-D72D-9C4A-76BC-E1363E5AE1C5}"/>
          </ac:spMkLst>
        </pc:spChg>
        <pc:spChg chg="mod">
          <ac:chgData name="Koning, Esther de" userId="bdd0fb03-9efc-4181-a5c5-e0205651c254" providerId="ADAL" clId="{48041921-7EC1-4639-AF5E-37F54480B606}" dt="2023-02-20T14:04:02.460" v="150" actId="1076"/>
          <ac:spMkLst>
            <pc:docMk/>
            <pc:sldMk cId="2528483063" sldId="257"/>
            <ac:spMk id="23" creationId="{6C65EBE9-01BB-CA9E-89C2-127F78D56B63}"/>
          </ac:spMkLst>
        </pc:spChg>
        <pc:spChg chg="mod">
          <ac:chgData name="Koning, Esther de" userId="bdd0fb03-9efc-4181-a5c5-e0205651c254" providerId="ADAL" clId="{48041921-7EC1-4639-AF5E-37F54480B606}" dt="2023-02-20T14:03:57.508" v="149" actId="1076"/>
          <ac:spMkLst>
            <pc:docMk/>
            <pc:sldMk cId="2528483063" sldId="257"/>
            <ac:spMk id="24" creationId="{6AD38C7B-43AD-B472-44F3-08DE3E130F25}"/>
          </ac:spMkLst>
        </pc:spChg>
        <pc:spChg chg="add mod">
          <ac:chgData name="Koning, Esther de" userId="bdd0fb03-9efc-4181-a5c5-e0205651c254" providerId="ADAL" clId="{48041921-7EC1-4639-AF5E-37F54480B606}" dt="2023-02-20T14:01:38.220" v="118" actId="1076"/>
          <ac:spMkLst>
            <pc:docMk/>
            <pc:sldMk cId="2528483063" sldId="257"/>
            <ac:spMk id="31" creationId="{A35935B2-6F92-823D-CA1E-BE583567246F}"/>
          </ac:spMkLst>
        </pc:spChg>
        <pc:spChg chg="add mod">
          <ac:chgData name="Koning, Esther de" userId="bdd0fb03-9efc-4181-a5c5-e0205651c254" providerId="ADAL" clId="{48041921-7EC1-4639-AF5E-37F54480B606}" dt="2023-02-20T14:04:47.964" v="163" actId="14100"/>
          <ac:spMkLst>
            <pc:docMk/>
            <pc:sldMk cId="2528483063" sldId="257"/>
            <ac:spMk id="32" creationId="{89428202-2DA2-D35A-221B-1403A1D694D9}"/>
          </ac:spMkLst>
        </pc:spChg>
        <pc:spChg chg="add mod">
          <ac:chgData name="Koning, Esther de" userId="bdd0fb03-9efc-4181-a5c5-e0205651c254" providerId="ADAL" clId="{48041921-7EC1-4639-AF5E-37F54480B606}" dt="2023-02-20T14:02:31.493" v="128" actId="20577"/>
          <ac:spMkLst>
            <pc:docMk/>
            <pc:sldMk cId="2528483063" sldId="257"/>
            <ac:spMk id="37" creationId="{FFF8F03F-80EF-F30D-20E1-5371E08C1852}"/>
          </ac:spMkLst>
        </pc:spChg>
        <pc:spChg chg="add mod">
          <ac:chgData name="Koning, Esther de" userId="bdd0fb03-9efc-4181-a5c5-e0205651c254" providerId="ADAL" clId="{48041921-7EC1-4639-AF5E-37F54480B606}" dt="2023-02-20T14:03:23.612" v="140" actId="14100"/>
          <ac:spMkLst>
            <pc:docMk/>
            <pc:sldMk cId="2528483063" sldId="257"/>
            <ac:spMk id="39" creationId="{40D97A0E-8989-DB3C-A6CA-1373C1C39C62}"/>
          </ac:spMkLst>
        </pc:spChg>
        <pc:spChg chg="del mod">
          <ac:chgData name="Koning, Esther de" userId="bdd0fb03-9efc-4181-a5c5-e0205651c254" providerId="ADAL" clId="{48041921-7EC1-4639-AF5E-37F54480B606}" dt="2022-12-19T11:46:10.374" v="10" actId="478"/>
          <ac:spMkLst>
            <pc:docMk/>
            <pc:sldMk cId="2528483063" sldId="257"/>
            <ac:spMk id="39" creationId="{CCABC51C-7A99-F973-21C3-DE6FE1ED9858}"/>
          </ac:spMkLst>
        </pc:spChg>
        <pc:spChg chg="mod">
          <ac:chgData name="Koning, Esther de" userId="bdd0fb03-9efc-4181-a5c5-e0205651c254" providerId="ADAL" clId="{48041921-7EC1-4639-AF5E-37F54480B606}" dt="2023-02-20T14:01:29.940" v="117" actId="1076"/>
          <ac:spMkLst>
            <pc:docMk/>
            <pc:sldMk cId="2528483063" sldId="257"/>
            <ac:spMk id="40" creationId="{FEB93936-DF70-3FD2-3821-79690B790B2A}"/>
          </ac:spMkLst>
        </pc:spChg>
        <pc:spChg chg="mod">
          <ac:chgData name="Koning, Esther de" userId="bdd0fb03-9efc-4181-a5c5-e0205651c254" providerId="ADAL" clId="{48041921-7EC1-4639-AF5E-37F54480B606}" dt="2023-03-02T15:34:41.213" v="178" actId="20577"/>
          <ac:spMkLst>
            <pc:docMk/>
            <pc:sldMk cId="2528483063" sldId="257"/>
            <ac:spMk id="41" creationId="{09E3AC99-8C6E-C469-D7DA-0108C8F4427F}"/>
          </ac:spMkLst>
        </pc:spChg>
        <pc:spChg chg="add mod">
          <ac:chgData name="Koning, Esther de" userId="bdd0fb03-9efc-4181-a5c5-e0205651c254" providerId="ADAL" clId="{48041921-7EC1-4639-AF5E-37F54480B606}" dt="2023-02-20T14:03:25.680" v="142" actId="20577"/>
          <ac:spMkLst>
            <pc:docMk/>
            <pc:sldMk cId="2528483063" sldId="257"/>
            <ac:spMk id="42" creationId="{0B96EC61-55DE-4AC6-3899-A590920F70E8}"/>
          </ac:spMkLst>
        </pc:spChg>
        <pc:spChg chg="add mod">
          <ac:chgData name="Koning, Esther de" userId="bdd0fb03-9efc-4181-a5c5-e0205651c254" providerId="ADAL" clId="{48041921-7EC1-4639-AF5E-37F54480B606}" dt="2023-02-20T14:03:47.844" v="146" actId="14100"/>
          <ac:spMkLst>
            <pc:docMk/>
            <pc:sldMk cId="2528483063" sldId="257"/>
            <ac:spMk id="43" creationId="{BABE9E3E-648A-A977-5DA1-FDDB9E64B70E}"/>
          </ac:spMkLst>
        </pc:spChg>
        <pc:spChg chg="add mod">
          <ac:chgData name="Koning, Esther de" userId="bdd0fb03-9efc-4181-a5c5-e0205651c254" providerId="ADAL" clId="{48041921-7EC1-4639-AF5E-37F54480B606}" dt="2023-02-20T14:03:50.630" v="148" actId="20577"/>
          <ac:spMkLst>
            <pc:docMk/>
            <pc:sldMk cId="2528483063" sldId="257"/>
            <ac:spMk id="44" creationId="{EF289178-AFC9-F865-CDCE-0BD3A44134BC}"/>
          </ac:spMkLst>
        </pc:spChg>
        <pc:spChg chg="add mod">
          <ac:chgData name="Koning, Esther de" userId="bdd0fb03-9efc-4181-a5c5-e0205651c254" providerId="ADAL" clId="{48041921-7EC1-4639-AF5E-37F54480B606}" dt="2023-02-20T14:04:58.389" v="166" actId="14100"/>
          <ac:spMkLst>
            <pc:docMk/>
            <pc:sldMk cId="2528483063" sldId="257"/>
            <ac:spMk id="45" creationId="{F4743F05-5DD6-C6BF-42FB-E36202AF6B59}"/>
          </ac:spMkLst>
        </pc:spChg>
        <pc:spChg chg="add mod">
          <ac:chgData name="Koning, Esther de" userId="bdd0fb03-9efc-4181-a5c5-e0205651c254" providerId="ADAL" clId="{48041921-7EC1-4639-AF5E-37F54480B606}" dt="2023-02-20T14:05:01.438" v="168" actId="20577"/>
          <ac:spMkLst>
            <pc:docMk/>
            <pc:sldMk cId="2528483063" sldId="257"/>
            <ac:spMk id="46" creationId="{0C0A5794-366F-EDDF-83CE-CD719D283FB8}"/>
          </ac:spMkLst>
        </pc:spChg>
      </pc:sldChg>
    </pc:docChg>
  </pc:docChgLst>
  <pc:docChgLst>
    <pc:chgData name="Koning, Esther de" userId="bdd0fb03-9efc-4181-a5c5-e0205651c254" providerId="ADAL" clId="{DBA8F9AD-B5FF-47FC-A2E9-DF51AC2648AF}"/>
    <pc:docChg chg="modSld">
      <pc:chgData name="Koning, Esther de" userId="bdd0fb03-9efc-4181-a5c5-e0205651c254" providerId="ADAL" clId="{DBA8F9AD-B5FF-47FC-A2E9-DF51AC2648AF}" dt="2024-03-12T07:13:08.305" v="526" actId="1076"/>
      <pc:docMkLst>
        <pc:docMk/>
      </pc:docMkLst>
      <pc:sldChg chg="modSp mod">
        <pc:chgData name="Koning, Esther de" userId="bdd0fb03-9efc-4181-a5c5-e0205651c254" providerId="ADAL" clId="{DBA8F9AD-B5FF-47FC-A2E9-DF51AC2648AF}" dt="2024-03-12T07:13:08.305" v="526" actId="1076"/>
        <pc:sldMkLst>
          <pc:docMk/>
          <pc:sldMk cId="2528483063" sldId="257"/>
        </pc:sldMkLst>
        <pc:spChg chg="mod">
          <ac:chgData name="Koning, Esther de" userId="bdd0fb03-9efc-4181-a5c5-e0205651c254" providerId="ADAL" clId="{DBA8F9AD-B5FF-47FC-A2E9-DF51AC2648AF}" dt="2024-03-12T07:09:06.330" v="9" actId="1035"/>
          <ac:spMkLst>
            <pc:docMk/>
            <pc:sldMk cId="2528483063" sldId="257"/>
            <ac:spMk id="4" creationId="{E79D71F7-C92E-E9D4-A233-D8D4712DC643}"/>
          </ac:spMkLst>
        </pc:spChg>
        <pc:spChg chg="mod">
          <ac:chgData name="Koning, Esther de" userId="bdd0fb03-9efc-4181-a5c5-e0205651c254" providerId="ADAL" clId="{DBA8F9AD-B5FF-47FC-A2E9-DF51AC2648AF}" dt="2024-03-12T07:12:09.774" v="516" actId="1076"/>
          <ac:spMkLst>
            <pc:docMk/>
            <pc:sldMk cId="2528483063" sldId="257"/>
            <ac:spMk id="13" creationId="{8B8928AD-1AF9-EF00-D84D-2F4F3CDCE346}"/>
          </ac:spMkLst>
        </pc:spChg>
        <pc:spChg chg="mod">
          <ac:chgData name="Koning, Esther de" userId="bdd0fb03-9efc-4181-a5c5-e0205651c254" providerId="ADAL" clId="{DBA8F9AD-B5FF-47FC-A2E9-DF51AC2648AF}" dt="2024-03-12T07:12:04.198" v="515" actId="1076"/>
          <ac:spMkLst>
            <pc:docMk/>
            <pc:sldMk cId="2528483063" sldId="257"/>
            <ac:spMk id="14" creationId="{1E520DC0-FECC-804B-17C9-24088C444B9A}"/>
          </ac:spMkLst>
        </pc:spChg>
        <pc:spChg chg="mod">
          <ac:chgData name="Koning, Esther de" userId="bdd0fb03-9efc-4181-a5c5-e0205651c254" providerId="ADAL" clId="{DBA8F9AD-B5FF-47FC-A2E9-DF51AC2648AF}" dt="2024-03-12T07:12:26.432" v="520" actId="1076"/>
          <ac:spMkLst>
            <pc:docMk/>
            <pc:sldMk cId="2528483063" sldId="257"/>
            <ac:spMk id="15" creationId="{A66381F5-06F6-DB18-C97F-E833AD048299}"/>
          </ac:spMkLst>
        </pc:spChg>
        <pc:spChg chg="mod">
          <ac:chgData name="Koning, Esther de" userId="bdd0fb03-9efc-4181-a5c5-e0205651c254" providerId="ADAL" clId="{DBA8F9AD-B5FF-47FC-A2E9-DF51AC2648AF}" dt="2024-03-12T07:12:21.055" v="519" actId="1076"/>
          <ac:spMkLst>
            <pc:docMk/>
            <pc:sldMk cId="2528483063" sldId="257"/>
            <ac:spMk id="16" creationId="{6CD078DE-44A4-811B-6121-8F36E9B94CD5}"/>
          </ac:spMkLst>
        </pc:spChg>
        <pc:spChg chg="mod">
          <ac:chgData name="Koning, Esther de" userId="bdd0fb03-9efc-4181-a5c5-e0205651c254" providerId="ADAL" clId="{DBA8F9AD-B5FF-47FC-A2E9-DF51AC2648AF}" dt="2024-03-12T07:12:52.744" v="523" actId="1076"/>
          <ac:spMkLst>
            <pc:docMk/>
            <pc:sldMk cId="2528483063" sldId="257"/>
            <ac:spMk id="18" creationId="{3D53235B-AB29-0A02-F009-993F76A9412D}"/>
          </ac:spMkLst>
        </pc:spChg>
        <pc:spChg chg="mod">
          <ac:chgData name="Koning, Esther de" userId="bdd0fb03-9efc-4181-a5c5-e0205651c254" providerId="ADAL" clId="{DBA8F9AD-B5FF-47FC-A2E9-DF51AC2648AF}" dt="2024-03-12T07:13:08.305" v="526" actId="1076"/>
          <ac:spMkLst>
            <pc:docMk/>
            <pc:sldMk cId="2528483063" sldId="257"/>
            <ac:spMk id="19" creationId="{0B51B125-6406-F1CF-5E03-E9A67976B811}"/>
          </ac:spMkLst>
        </pc:spChg>
        <pc:spChg chg="mod">
          <ac:chgData name="Koning, Esther de" userId="bdd0fb03-9efc-4181-a5c5-e0205651c254" providerId="ADAL" clId="{DBA8F9AD-B5FF-47FC-A2E9-DF51AC2648AF}" dt="2024-03-12T07:12:47.258" v="522" actId="1076"/>
          <ac:spMkLst>
            <pc:docMk/>
            <pc:sldMk cId="2528483063" sldId="257"/>
            <ac:spMk id="20" creationId="{29380D10-1904-0550-EC01-073A403C978A}"/>
          </ac:spMkLst>
        </pc:spChg>
        <pc:spChg chg="mod">
          <ac:chgData name="Koning, Esther de" userId="bdd0fb03-9efc-4181-a5c5-e0205651c254" providerId="ADAL" clId="{DBA8F9AD-B5FF-47FC-A2E9-DF51AC2648AF}" dt="2024-03-12T07:11:12.987" v="507" actId="1076"/>
          <ac:spMkLst>
            <pc:docMk/>
            <pc:sldMk cId="2528483063" sldId="257"/>
            <ac:spMk id="21" creationId="{89257A8E-B7FD-09C5-A774-A06D9A44083A}"/>
          </ac:spMkLst>
        </pc:spChg>
        <pc:spChg chg="mod">
          <ac:chgData name="Koning, Esther de" userId="bdd0fb03-9efc-4181-a5c5-e0205651c254" providerId="ADAL" clId="{DBA8F9AD-B5FF-47FC-A2E9-DF51AC2648AF}" dt="2024-03-12T07:11:18.496" v="508" actId="1076"/>
          <ac:spMkLst>
            <pc:docMk/>
            <pc:sldMk cId="2528483063" sldId="257"/>
            <ac:spMk id="22" creationId="{0E0FA422-D72D-9C4A-76BC-E1363E5AE1C5}"/>
          </ac:spMkLst>
        </pc:spChg>
        <pc:spChg chg="mod">
          <ac:chgData name="Koning, Esther de" userId="bdd0fb03-9efc-4181-a5c5-e0205651c254" providerId="ADAL" clId="{DBA8F9AD-B5FF-47FC-A2E9-DF51AC2648AF}" dt="2024-03-12T07:10:57.276" v="504" actId="1035"/>
          <ac:spMkLst>
            <pc:docMk/>
            <pc:sldMk cId="2528483063" sldId="257"/>
            <ac:spMk id="25" creationId="{A876E5B5-86AA-5086-B503-E17EE169E5E0}"/>
          </ac:spMkLst>
        </pc:spChg>
        <pc:spChg chg="mod">
          <ac:chgData name="Koning, Esther de" userId="bdd0fb03-9efc-4181-a5c5-e0205651c254" providerId="ADAL" clId="{DBA8F9AD-B5FF-47FC-A2E9-DF51AC2648AF}" dt="2024-03-12T07:10:49.612" v="443" actId="1036"/>
          <ac:spMkLst>
            <pc:docMk/>
            <pc:sldMk cId="2528483063" sldId="257"/>
            <ac:spMk id="26" creationId="{43ED85A4-93AC-1A3A-F8EE-D3415CCD7BB1}"/>
          </ac:spMkLst>
        </pc:spChg>
        <pc:spChg chg="mod">
          <ac:chgData name="Koning, Esther de" userId="bdd0fb03-9efc-4181-a5c5-e0205651c254" providerId="ADAL" clId="{DBA8F9AD-B5FF-47FC-A2E9-DF51AC2648AF}" dt="2024-03-12T07:09:19.307" v="66" actId="1035"/>
          <ac:spMkLst>
            <pc:docMk/>
            <pc:sldMk cId="2528483063" sldId="257"/>
            <ac:spMk id="27" creationId="{D501DD39-75D3-CD61-0A4A-74BDAC873770}"/>
          </ac:spMkLst>
        </pc:spChg>
        <pc:spChg chg="mod">
          <ac:chgData name="Koning, Esther de" userId="bdd0fb03-9efc-4181-a5c5-e0205651c254" providerId="ADAL" clId="{DBA8F9AD-B5FF-47FC-A2E9-DF51AC2648AF}" dt="2024-03-12T07:09:28.012" v="108" actId="1035"/>
          <ac:spMkLst>
            <pc:docMk/>
            <pc:sldMk cId="2528483063" sldId="257"/>
            <ac:spMk id="28" creationId="{DDC01D12-7959-9266-516A-0D85F76DAF85}"/>
          </ac:spMkLst>
        </pc:spChg>
        <pc:spChg chg="mod">
          <ac:chgData name="Koning, Esther de" userId="bdd0fb03-9efc-4181-a5c5-e0205651c254" providerId="ADAL" clId="{DBA8F9AD-B5FF-47FC-A2E9-DF51AC2648AF}" dt="2024-03-12T07:09:47.587" v="164" actId="1035"/>
          <ac:spMkLst>
            <pc:docMk/>
            <pc:sldMk cId="2528483063" sldId="257"/>
            <ac:spMk id="29" creationId="{9C6931CB-11DA-676E-CA70-9552797F5988}"/>
          </ac:spMkLst>
        </pc:spChg>
        <pc:spChg chg="mod">
          <ac:chgData name="Koning, Esther de" userId="bdd0fb03-9efc-4181-a5c5-e0205651c254" providerId="ADAL" clId="{DBA8F9AD-B5FF-47FC-A2E9-DF51AC2648AF}" dt="2024-03-12T07:09:56.838" v="219" actId="1035"/>
          <ac:spMkLst>
            <pc:docMk/>
            <pc:sldMk cId="2528483063" sldId="257"/>
            <ac:spMk id="30" creationId="{BEF0A0EB-050F-1EB8-0D0E-DDA515CF5868}"/>
          </ac:spMkLst>
        </pc:spChg>
        <pc:spChg chg="mod">
          <ac:chgData name="Koning, Esther de" userId="bdd0fb03-9efc-4181-a5c5-e0205651c254" providerId="ADAL" clId="{DBA8F9AD-B5FF-47FC-A2E9-DF51AC2648AF}" dt="2024-03-12T07:10:33.819" v="335" actId="1036"/>
          <ac:spMkLst>
            <pc:docMk/>
            <pc:sldMk cId="2528483063" sldId="257"/>
            <ac:spMk id="33" creationId="{26EDF734-F6C7-A237-A8CF-A859B706B7B3}"/>
          </ac:spMkLst>
        </pc:spChg>
        <pc:spChg chg="mod">
          <ac:chgData name="Koning, Esther de" userId="bdd0fb03-9efc-4181-a5c5-e0205651c254" providerId="ADAL" clId="{DBA8F9AD-B5FF-47FC-A2E9-DF51AC2648AF}" dt="2024-03-12T07:10:42.928" v="396" actId="1035"/>
          <ac:spMkLst>
            <pc:docMk/>
            <pc:sldMk cId="2528483063" sldId="257"/>
            <ac:spMk id="34" creationId="{6A986866-F35C-C8A1-C359-6F50E3F4D194}"/>
          </ac:spMkLst>
        </pc:spChg>
        <pc:spChg chg="mod">
          <ac:chgData name="Koning, Esther de" userId="bdd0fb03-9efc-4181-a5c5-e0205651c254" providerId="ADAL" clId="{DBA8F9AD-B5FF-47FC-A2E9-DF51AC2648AF}" dt="2024-03-12T07:09:11.868" v="31" actId="1035"/>
          <ac:spMkLst>
            <pc:docMk/>
            <pc:sldMk cId="2528483063" sldId="257"/>
            <ac:spMk id="35" creationId="{E801BEA5-B585-B53E-1411-DA55F303762A}"/>
          </ac:spMkLst>
        </pc:spChg>
        <pc:spChg chg="mod">
          <ac:chgData name="Koning, Esther de" userId="bdd0fb03-9efc-4181-a5c5-e0205651c254" providerId="ADAL" clId="{DBA8F9AD-B5FF-47FC-A2E9-DF51AC2648AF}" dt="2024-03-12T07:10:25.791" v="279" actId="1035"/>
          <ac:spMkLst>
            <pc:docMk/>
            <pc:sldMk cId="2528483063" sldId="257"/>
            <ac:spMk id="36" creationId="{B21DE3D4-CB28-4348-F842-CD560D78D231}"/>
          </ac:spMkLst>
        </pc:spChg>
        <pc:spChg chg="mod">
          <ac:chgData name="Koning, Esther de" userId="bdd0fb03-9efc-4181-a5c5-e0205651c254" providerId="ADAL" clId="{DBA8F9AD-B5FF-47FC-A2E9-DF51AC2648AF}" dt="2024-03-12T07:11:02.413" v="505" actId="1076"/>
          <ac:spMkLst>
            <pc:docMk/>
            <pc:sldMk cId="2528483063" sldId="257"/>
            <ac:spMk id="38" creationId="{ED53F188-01F0-58F0-CA43-C9546CF75E9A}"/>
          </ac:spMkLst>
        </pc:spChg>
      </pc:sldChg>
    </pc:docChg>
  </pc:docChgLst>
  <pc:docChgLst>
    <pc:chgData name="Koning, Esther de" userId="bdd0fb03-9efc-4181-a5c5-e0205651c254" providerId="ADAL" clId="{53CB8450-8FFF-4AF7-80DD-EF2BB5D6F7D6}"/>
    <pc:docChg chg="delSld">
      <pc:chgData name="Koning, Esther de" userId="bdd0fb03-9efc-4181-a5c5-e0205651c254" providerId="ADAL" clId="{53CB8450-8FFF-4AF7-80DD-EF2BB5D6F7D6}" dt="2024-11-23T11:42:04.184" v="0" actId="47"/>
      <pc:docMkLst>
        <pc:docMk/>
      </pc:docMkLst>
      <pc:sldChg chg="del">
        <pc:chgData name="Koning, Esther de" userId="bdd0fb03-9efc-4181-a5c5-e0205651c254" providerId="ADAL" clId="{53CB8450-8FFF-4AF7-80DD-EF2BB5D6F7D6}" dt="2024-11-23T11:42:04.184" v="0" actId="47"/>
        <pc:sldMkLst>
          <pc:docMk/>
          <pc:sldMk cId="352196662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193AA-3AAE-52DF-F510-87344058F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01E126F-9024-4CD9-5C7C-EAB8F16895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19ED4F-0C2F-36B8-DF2B-57A8B8AFD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B8619B-3753-8B5F-C5AF-7965E634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78691F-0C68-37BB-D096-B13CD77C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89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587B6-A676-A4B7-69D5-7239F80CB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7DD45BF-C4CB-5D0B-7C19-B5C75FEF6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72C254-6F99-ABEB-5B9D-0EB56F805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39F914-F1BC-7841-B042-E51F719A0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E8DD75-C13C-4854-AF29-7E7374FD1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43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23DD6D6-DBFD-53D6-B9D8-997E88D14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9B5653-7C7E-15B5-C1DD-C1C4A3862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A1B2AB-2925-CFA3-3FA5-BFEA3BC2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8FFBBA-66BC-2F3B-DD97-412105AB8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640400-2853-551B-E590-07AD5533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03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5392A-4369-898B-A72C-39EC17EE6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5A07DD-CB21-4EDC-4E20-F854AC8D9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FA7CB2-8384-511A-035E-1FF25003D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14F070-176E-1583-8E3A-BB4579A2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C3B937-7A08-741B-B108-46E2C6750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5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586648-0C3E-D05B-FC95-3C3C4F056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999DFA-4492-42D4-83E3-EBEFECE94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456A86-119D-1419-0588-620BE5D7B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0E30BF-B0FB-DD97-20D2-DDEE80C5E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A7DD9C-1FDB-7648-AAB6-3870FA4F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819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197EFB-2EB9-96FD-128D-4CE85D56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5CA07-7002-63F7-A8A9-DD286FE77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D02325-4D20-9A73-6A1E-89721E6C6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5C7AFEF-2275-8440-4328-6CC44F5B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598078-0BED-343E-A23C-D6D37731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D69653-9D3F-568D-572A-E85836D2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27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67A6B-09FB-175B-11E1-0128BA2C6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7BB517-E587-DFAB-DC2F-D2ACCC14B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61023AC-D738-2585-8D09-62C832A4C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752031E-4415-C81B-18EE-C9EE6563F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870E0C8-68EB-3E62-A786-4B5021A33C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C79DEEC-D9B7-A923-EE07-8178D1DA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0E65ADC-A96E-747A-035C-4E3E566A7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2A24985-4AD6-5FE8-2065-2A45CD71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7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703F0-1D65-F8F7-D8E2-B108D6F98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45B8CD6-1E74-028B-36EF-7675AC58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8AD25E-D7DF-DFDE-A43A-2B4546B8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F11EC1-2C81-AEF3-05D7-A9A9E856C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39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A42B70A-560C-D3AB-D8FC-3DD3BA929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895B62A-C5B8-EB34-6E81-95101E31C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C55E39-E4A4-23B1-30A8-C2C06744E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28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149722-0E99-F7EB-D538-CBECB785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F8503-64A9-F21F-6C77-6CA4838AB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1A22CD-2036-1AD4-F1DB-04D307567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0B715E2-66B7-ABBA-D7D8-C5AAA783D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D5D62D-60DE-59DB-60CB-E050FDA97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3EBF63-BE61-E6A3-803C-236A2F141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04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029D7-8942-1B14-9623-76F767D07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F1FE699-496D-096D-480F-6145B12382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312DB3-F79C-96E5-ABDC-4278CFAC9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3CBE72-1ABC-D4A5-4D14-8E954C272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7FC12B-FD49-7E5D-B3D7-1A3B3F17B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8DF6EE1-74A1-4C61-EC8F-C9D832F5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02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02A9694-F85D-D8BC-3BCB-893DCF00C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3BEAF9-E37A-FCD9-8AAB-9BAC56D1F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6FFFBC-652D-A6B9-82CE-7A95C27BC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B09D8E-5935-E5D2-A7A7-5D3A0F50D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A6990E-52E7-58E4-9DE8-1525D93F5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7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D45EFB6-7322-1284-4552-7F0B08CF8CB6}"/>
              </a:ext>
            </a:extLst>
          </p:cNvPr>
          <p:cNvSpPr txBox="1"/>
          <p:nvPr/>
        </p:nvSpPr>
        <p:spPr>
          <a:xfrm>
            <a:off x="360215" y="610067"/>
            <a:ext cx="80356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Merg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79D71F7-C92E-E9D4-A233-D8D4712DC643}"/>
              </a:ext>
            </a:extLst>
          </p:cNvPr>
          <p:cNvSpPr txBox="1"/>
          <p:nvPr/>
        </p:nvSpPr>
        <p:spPr>
          <a:xfrm>
            <a:off x="360215" y="951527"/>
            <a:ext cx="80356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Schors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313541AF-4436-110C-56FA-A6F824149F9E}"/>
              </a:ext>
            </a:extLst>
          </p:cNvPr>
          <p:cNvSpPr/>
          <p:nvPr/>
        </p:nvSpPr>
        <p:spPr>
          <a:xfrm>
            <a:off x="3121142" y="5786327"/>
            <a:ext cx="1878677" cy="7703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Hoge osmotische waarde</a:t>
            </a:r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0A35FFE7-648F-92D2-1858-DDB8430A0846}"/>
              </a:ext>
            </a:extLst>
          </p:cNvPr>
          <p:cNvSpPr/>
          <p:nvPr/>
        </p:nvSpPr>
        <p:spPr>
          <a:xfrm>
            <a:off x="3541068" y="4851736"/>
            <a:ext cx="1878677" cy="7703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Lage osmotische waarde</a:t>
            </a:r>
          </a:p>
        </p:txBody>
      </p:sp>
      <p:sp>
        <p:nvSpPr>
          <p:cNvPr id="13" name="Pijl: rechts 12">
            <a:extLst>
              <a:ext uri="{FF2B5EF4-FFF2-40B4-BE49-F238E27FC236}">
                <a16:creationId xmlns:a16="http://schemas.microsoft.com/office/drawing/2014/main" id="{8B8928AD-1AF9-EF00-D84D-2F4F3CDCE346}"/>
              </a:ext>
            </a:extLst>
          </p:cNvPr>
          <p:cNvSpPr/>
          <p:nvPr/>
        </p:nvSpPr>
        <p:spPr>
          <a:xfrm rot="10800000">
            <a:off x="5937632" y="3003967"/>
            <a:ext cx="1507377" cy="100306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water</a:t>
            </a:r>
          </a:p>
        </p:txBody>
      </p:sp>
      <p:sp>
        <p:nvSpPr>
          <p:cNvPr id="14" name="Pijl: rechts 13">
            <a:extLst>
              <a:ext uri="{FF2B5EF4-FFF2-40B4-BE49-F238E27FC236}">
                <a16:creationId xmlns:a16="http://schemas.microsoft.com/office/drawing/2014/main" id="{1E520DC0-FECC-804B-17C9-24088C444B9A}"/>
              </a:ext>
            </a:extLst>
          </p:cNvPr>
          <p:cNvSpPr/>
          <p:nvPr/>
        </p:nvSpPr>
        <p:spPr>
          <a:xfrm>
            <a:off x="6492883" y="2462164"/>
            <a:ext cx="1507377" cy="100306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water</a:t>
            </a:r>
          </a:p>
        </p:txBody>
      </p:sp>
      <p:sp>
        <p:nvSpPr>
          <p:cNvPr id="15" name="Pijl: rechts 14">
            <a:extLst>
              <a:ext uri="{FF2B5EF4-FFF2-40B4-BE49-F238E27FC236}">
                <a16:creationId xmlns:a16="http://schemas.microsoft.com/office/drawing/2014/main" id="{A66381F5-06F6-DB18-C97F-E833AD048299}"/>
              </a:ext>
            </a:extLst>
          </p:cNvPr>
          <p:cNvSpPr/>
          <p:nvPr/>
        </p:nvSpPr>
        <p:spPr>
          <a:xfrm rot="10800000">
            <a:off x="5937632" y="4092041"/>
            <a:ext cx="1507377" cy="100306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nl-NL" sz="1400" dirty="0"/>
              <a:t>Terugresorptie water</a:t>
            </a:r>
          </a:p>
        </p:txBody>
      </p:sp>
      <p:sp>
        <p:nvSpPr>
          <p:cNvPr id="16" name="Pijl: rechts 15">
            <a:extLst>
              <a:ext uri="{FF2B5EF4-FFF2-40B4-BE49-F238E27FC236}">
                <a16:creationId xmlns:a16="http://schemas.microsoft.com/office/drawing/2014/main" id="{6CD078DE-44A4-811B-6121-8F36E9B94CD5}"/>
              </a:ext>
            </a:extLst>
          </p:cNvPr>
          <p:cNvSpPr/>
          <p:nvPr/>
        </p:nvSpPr>
        <p:spPr>
          <a:xfrm>
            <a:off x="6492883" y="3550238"/>
            <a:ext cx="1507377" cy="100306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nl-NL" sz="1400" dirty="0"/>
              <a:t>Terugresorptie water</a:t>
            </a:r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C0279555-4773-B594-8C9B-C87B71397504}"/>
              </a:ext>
            </a:extLst>
          </p:cNvPr>
          <p:cNvSpPr/>
          <p:nvPr/>
        </p:nvSpPr>
        <p:spPr>
          <a:xfrm>
            <a:off x="5882479" y="695448"/>
            <a:ext cx="1507377" cy="1003069"/>
          </a:xfrm>
          <a:prstGeom prst="rightArrow">
            <a:avLst/>
          </a:prstGeom>
          <a:solidFill>
            <a:srgbClr val="CC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glucose</a:t>
            </a:r>
          </a:p>
        </p:txBody>
      </p:sp>
      <p:sp>
        <p:nvSpPr>
          <p:cNvPr id="18" name="Pijl: rechts 17">
            <a:extLst>
              <a:ext uri="{FF2B5EF4-FFF2-40B4-BE49-F238E27FC236}">
                <a16:creationId xmlns:a16="http://schemas.microsoft.com/office/drawing/2014/main" id="{3D53235B-AB29-0A02-F009-993F76A9412D}"/>
              </a:ext>
            </a:extLst>
          </p:cNvPr>
          <p:cNvSpPr/>
          <p:nvPr/>
        </p:nvSpPr>
        <p:spPr>
          <a:xfrm>
            <a:off x="9043416" y="1483330"/>
            <a:ext cx="1507377" cy="10030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zouten/ ionen</a:t>
            </a:r>
          </a:p>
        </p:txBody>
      </p:sp>
      <p:sp>
        <p:nvSpPr>
          <p:cNvPr id="19" name="Pijl: rechts 18">
            <a:extLst>
              <a:ext uri="{FF2B5EF4-FFF2-40B4-BE49-F238E27FC236}">
                <a16:creationId xmlns:a16="http://schemas.microsoft.com/office/drawing/2014/main" id="{0B51B125-6406-F1CF-5E03-E9A67976B811}"/>
              </a:ext>
            </a:extLst>
          </p:cNvPr>
          <p:cNvSpPr/>
          <p:nvPr/>
        </p:nvSpPr>
        <p:spPr>
          <a:xfrm rot="10800000">
            <a:off x="8518771" y="2014476"/>
            <a:ext cx="1507377" cy="10030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zouten</a:t>
            </a:r>
            <a:r>
              <a:rPr lang="nl-NL" sz="1400"/>
              <a:t>/ ionen</a:t>
            </a:r>
            <a:endParaRPr lang="nl-NL" sz="1400" dirty="0"/>
          </a:p>
        </p:txBody>
      </p:sp>
      <p:sp>
        <p:nvSpPr>
          <p:cNvPr id="20" name="Pijl: rechts 19">
            <a:extLst>
              <a:ext uri="{FF2B5EF4-FFF2-40B4-BE49-F238E27FC236}">
                <a16:creationId xmlns:a16="http://schemas.microsoft.com/office/drawing/2014/main" id="{29380D10-1904-0550-EC01-073A403C978A}"/>
              </a:ext>
            </a:extLst>
          </p:cNvPr>
          <p:cNvSpPr/>
          <p:nvPr/>
        </p:nvSpPr>
        <p:spPr>
          <a:xfrm rot="10800000">
            <a:off x="8518771" y="952184"/>
            <a:ext cx="1507377" cy="10030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zouten/ ionen</a:t>
            </a:r>
          </a:p>
        </p:txBody>
      </p:sp>
      <p:sp>
        <p:nvSpPr>
          <p:cNvPr id="21" name="Pijl: rechts 20">
            <a:extLst>
              <a:ext uri="{FF2B5EF4-FFF2-40B4-BE49-F238E27FC236}">
                <a16:creationId xmlns:a16="http://schemas.microsoft.com/office/drawing/2014/main" id="{89257A8E-B7FD-09C5-A774-A06D9A44083A}"/>
              </a:ext>
            </a:extLst>
          </p:cNvPr>
          <p:cNvSpPr/>
          <p:nvPr/>
        </p:nvSpPr>
        <p:spPr>
          <a:xfrm>
            <a:off x="3808083" y="3620184"/>
            <a:ext cx="1507377" cy="1003069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nl-NL" sz="1400" dirty="0"/>
              <a:t>Heropname ureum</a:t>
            </a:r>
          </a:p>
        </p:txBody>
      </p:sp>
      <p:sp>
        <p:nvSpPr>
          <p:cNvPr id="22" name="Pijl: rechts 21">
            <a:extLst>
              <a:ext uri="{FF2B5EF4-FFF2-40B4-BE49-F238E27FC236}">
                <a16:creationId xmlns:a16="http://schemas.microsoft.com/office/drawing/2014/main" id="{0E0FA422-D72D-9C4A-76BC-E1363E5AE1C5}"/>
              </a:ext>
            </a:extLst>
          </p:cNvPr>
          <p:cNvSpPr/>
          <p:nvPr/>
        </p:nvSpPr>
        <p:spPr>
          <a:xfrm rot="10800000">
            <a:off x="3273483" y="3076349"/>
            <a:ext cx="1507377" cy="1003069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nl-NL" sz="1400" dirty="0"/>
              <a:t>‘Lekken’ ureum</a:t>
            </a:r>
          </a:p>
        </p:txBody>
      </p:sp>
      <p:sp>
        <p:nvSpPr>
          <p:cNvPr id="23" name="Bijschrift: pijl-omlaag 22">
            <a:extLst>
              <a:ext uri="{FF2B5EF4-FFF2-40B4-BE49-F238E27FC236}">
                <a16:creationId xmlns:a16="http://schemas.microsoft.com/office/drawing/2014/main" id="{6C65EBE9-01BB-CA9E-89C2-127F78D56B63}"/>
              </a:ext>
            </a:extLst>
          </p:cNvPr>
          <p:cNvSpPr/>
          <p:nvPr/>
        </p:nvSpPr>
        <p:spPr>
          <a:xfrm>
            <a:off x="10401600" y="5640514"/>
            <a:ext cx="1274618" cy="1074079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Invloed ADH</a:t>
            </a:r>
          </a:p>
        </p:txBody>
      </p:sp>
      <p:sp>
        <p:nvSpPr>
          <p:cNvPr id="24" name="Bijschrift: pijl-omlaag 23">
            <a:extLst>
              <a:ext uri="{FF2B5EF4-FFF2-40B4-BE49-F238E27FC236}">
                <a16:creationId xmlns:a16="http://schemas.microsoft.com/office/drawing/2014/main" id="{6AD38C7B-43AD-B472-44F3-08DE3E130F25}"/>
              </a:ext>
            </a:extLst>
          </p:cNvPr>
          <p:cNvSpPr/>
          <p:nvPr/>
        </p:nvSpPr>
        <p:spPr>
          <a:xfrm>
            <a:off x="9026771" y="5634443"/>
            <a:ext cx="1274618" cy="1074079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Invloed Aldosteron 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876E5B5-86AA-5086-B503-E17EE169E5E0}"/>
              </a:ext>
            </a:extLst>
          </p:cNvPr>
          <p:cNvSpPr txBox="1"/>
          <p:nvPr/>
        </p:nvSpPr>
        <p:spPr>
          <a:xfrm>
            <a:off x="349819" y="4079418"/>
            <a:ext cx="216131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Eerste gekronkelde nierbuisje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3ED85A4-93AC-1A3A-F8EE-D3415CCD7BB1}"/>
              </a:ext>
            </a:extLst>
          </p:cNvPr>
          <p:cNvSpPr txBox="1"/>
          <p:nvPr/>
        </p:nvSpPr>
        <p:spPr>
          <a:xfrm>
            <a:off x="349819" y="3774774"/>
            <a:ext cx="216131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Tweede gekronkelde nierbuisje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D501DD39-75D3-CD61-0A4A-74BDAC873770}"/>
              </a:ext>
            </a:extLst>
          </p:cNvPr>
          <p:cNvSpPr txBox="1"/>
          <p:nvPr/>
        </p:nvSpPr>
        <p:spPr>
          <a:xfrm>
            <a:off x="360215" y="1648435"/>
            <a:ext cx="114716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Lus van Henle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DC01D12-7959-9266-516A-0D85F76DAF85}"/>
              </a:ext>
            </a:extLst>
          </p:cNvPr>
          <p:cNvSpPr txBox="1"/>
          <p:nvPr/>
        </p:nvSpPr>
        <p:spPr>
          <a:xfrm>
            <a:off x="360215" y="1950585"/>
            <a:ext cx="114716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Verzamelbuisje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9C6931CB-11DA-676E-CA70-9552797F5988}"/>
              </a:ext>
            </a:extLst>
          </p:cNvPr>
          <p:cNvSpPr txBox="1"/>
          <p:nvPr/>
        </p:nvSpPr>
        <p:spPr>
          <a:xfrm>
            <a:off x="360215" y="2248698"/>
            <a:ext cx="114716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Dalend been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BEF0A0EB-050F-1EB8-0D0E-DDA515CF5868}"/>
              </a:ext>
            </a:extLst>
          </p:cNvPr>
          <p:cNvSpPr txBox="1"/>
          <p:nvPr/>
        </p:nvSpPr>
        <p:spPr>
          <a:xfrm>
            <a:off x="360215" y="2553622"/>
            <a:ext cx="114716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Stijgend been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6EDF734-F6C7-A237-A8CF-A859B706B7B3}"/>
              </a:ext>
            </a:extLst>
          </p:cNvPr>
          <p:cNvSpPr txBox="1"/>
          <p:nvPr/>
        </p:nvSpPr>
        <p:spPr>
          <a:xfrm>
            <a:off x="360214" y="3163745"/>
            <a:ext cx="156705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Aanvoerend bloedvat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6A986866-F35C-C8A1-C359-6F50E3F4D194}"/>
              </a:ext>
            </a:extLst>
          </p:cNvPr>
          <p:cNvSpPr txBox="1"/>
          <p:nvPr/>
        </p:nvSpPr>
        <p:spPr>
          <a:xfrm>
            <a:off x="349819" y="3468394"/>
            <a:ext cx="157745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Afvoerend bloedvat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E801BEA5-B585-B53E-1411-DA55F303762A}"/>
              </a:ext>
            </a:extLst>
          </p:cNvPr>
          <p:cNvSpPr txBox="1"/>
          <p:nvPr/>
        </p:nvSpPr>
        <p:spPr>
          <a:xfrm>
            <a:off x="360215" y="1343759"/>
            <a:ext cx="9587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Glomerulus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B21DE3D4-CB28-4348-F842-CD560D78D231}"/>
              </a:ext>
            </a:extLst>
          </p:cNvPr>
          <p:cNvSpPr txBox="1"/>
          <p:nvPr/>
        </p:nvSpPr>
        <p:spPr>
          <a:xfrm>
            <a:off x="360215" y="2858546"/>
            <a:ext cx="14464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Kapsel van Bowman</a:t>
            </a:r>
          </a:p>
        </p:txBody>
      </p:sp>
      <p:sp>
        <p:nvSpPr>
          <p:cNvPr id="38" name="Pijl: omlaag 37">
            <a:extLst>
              <a:ext uri="{FF2B5EF4-FFF2-40B4-BE49-F238E27FC236}">
                <a16:creationId xmlns:a16="http://schemas.microsoft.com/office/drawing/2014/main" id="{ED53F188-01F0-58F0-CA43-C9546CF75E9A}"/>
              </a:ext>
            </a:extLst>
          </p:cNvPr>
          <p:cNvSpPr/>
          <p:nvPr/>
        </p:nvSpPr>
        <p:spPr>
          <a:xfrm rot="16200000">
            <a:off x="967420" y="4277133"/>
            <a:ext cx="509102" cy="1169325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nl-NL" sz="1400" dirty="0"/>
              <a:t>Ultrafiltratie</a:t>
            </a:r>
          </a:p>
        </p:txBody>
      </p:sp>
      <p:sp>
        <p:nvSpPr>
          <p:cNvPr id="40" name="Pijl: rechts 39">
            <a:extLst>
              <a:ext uri="{FF2B5EF4-FFF2-40B4-BE49-F238E27FC236}">
                <a16:creationId xmlns:a16="http://schemas.microsoft.com/office/drawing/2014/main" id="{FEB93936-DF70-3FD2-3821-79690B790B2A}"/>
              </a:ext>
            </a:extLst>
          </p:cNvPr>
          <p:cNvSpPr/>
          <p:nvPr/>
        </p:nvSpPr>
        <p:spPr>
          <a:xfrm>
            <a:off x="3297278" y="499291"/>
            <a:ext cx="1507377" cy="100306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Ontzuren van het bloed</a:t>
            </a:r>
          </a:p>
        </p:txBody>
      </p:sp>
      <p:sp>
        <p:nvSpPr>
          <p:cNvPr id="41" name="Pijl: rechts 40">
            <a:extLst>
              <a:ext uri="{FF2B5EF4-FFF2-40B4-BE49-F238E27FC236}">
                <a16:creationId xmlns:a16="http://schemas.microsoft.com/office/drawing/2014/main" id="{09E3AC99-8C6E-C469-D7DA-0108C8F4427F}"/>
              </a:ext>
            </a:extLst>
          </p:cNvPr>
          <p:cNvSpPr/>
          <p:nvPr/>
        </p:nvSpPr>
        <p:spPr>
          <a:xfrm>
            <a:off x="9040627" y="421039"/>
            <a:ext cx="1507377" cy="10030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Terugresorptie zouten/ ionen</a:t>
            </a:r>
          </a:p>
        </p:txBody>
      </p:sp>
      <p:sp>
        <p:nvSpPr>
          <p:cNvPr id="5" name="Pijl: links/rechts 4">
            <a:extLst>
              <a:ext uri="{FF2B5EF4-FFF2-40B4-BE49-F238E27FC236}">
                <a16:creationId xmlns:a16="http://schemas.microsoft.com/office/drawing/2014/main" id="{61378166-BF56-8513-FFD8-10E2EA07DF50}"/>
              </a:ext>
            </a:extLst>
          </p:cNvPr>
          <p:cNvSpPr/>
          <p:nvPr/>
        </p:nvSpPr>
        <p:spPr>
          <a:xfrm>
            <a:off x="3297278" y="1701419"/>
            <a:ext cx="1507377" cy="836005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dirty="0">
              <a:solidFill>
                <a:schemeClr val="tx1"/>
              </a:solidFill>
            </a:endParaRPr>
          </a:p>
          <a:p>
            <a:pPr algn="ctr"/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AA57BC-69D8-C875-5C4D-55C78AFE7BB7}"/>
              </a:ext>
            </a:extLst>
          </p:cNvPr>
          <p:cNvSpPr txBox="1"/>
          <p:nvPr/>
        </p:nvSpPr>
        <p:spPr>
          <a:xfrm>
            <a:off x="3522149" y="1832340"/>
            <a:ext cx="1360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Ontzuren van het bloed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4375DDCC-CD65-9A94-D96C-272BAF11A2DF}"/>
              </a:ext>
            </a:extLst>
          </p:cNvPr>
          <p:cNvSpPr/>
          <p:nvPr/>
        </p:nvSpPr>
        <p:spPr>
          <a:xfrm>
            <a:off x="116378" y="177339"/>
            <a:ext cx="2533888" cy="641188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5B534B8-6653-D195-32CF-88A534215AB4}"/>
              </a:ext>
            </a:extLst>
          </p:cNvPr>
          <p:cNvSpPr txBox="1"/>
          <p:nvPr/>
        </p:nvSpPr>
        <p:spPr>
          <a:xfrm>
            <a:off x="110198" y="127660"/>
            <a:ext cx="228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1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06AEC94-FFD3-55BB-8DF6-E672C25AC2E4}"/>
              </a:ext>
            </a:extLst>
          </p:cNvPr>
          <p:cNvSpPr/>
          <p:nvPr/>
        </p:nvSpPr>
        <p:spPr>
          <a:xfrm>
            <a:off x="2853560" y="227018"/>
            <a:ext cx="2533888" cy="257971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A23BC81-416D-9010-D9EE-47EC0DE5A096}"/>
              </a:ext>
            </a:extLst>
          </p:cNvPr>
          <p:cNvSpPr txBox="1"/>
          <p:nvPr/>
        </p:nvSpPr>
        <p:spPr>
          <a:xfrm>
            <a:off x="2847380" y="177339"/>
            <a:ext cx="228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2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207D0469-952F-B852-2DCC-89F484E13D5A}"/>
              </a:ext>
            </a:extLst>
          </p:cNvPr>
          <p:cNvSpPr/>
          <p:nvPr/>
        </p:nvSpPr>
        <p:spPr>
          <a:xfrm>
            <a:off x="5576829" y="257245"/>
            <a:ext cx="2533888" cy="192677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35935B2-6F92-823D-CA1E-BE583567246F}"/>
              </a:ext>
            </a:extLst>
          </p:cNvPr>
          <p:cNvSpPr txBox="1"/>
          <p:nvPr/>
        </p:nvSpPr>
        <p:spPr>
          <a:xfrm>
            <a:off x="5612319" y="286855"/>
            <a:ext cx="228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3</a:t>
            </a:r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89428202-2DA2-D35A-221B-1403A1D694D9}"/>
              </a:ext>
            </a:extLst>
          </p:cNvPr>
          <p:cNvSpPr/>
          <p:nvPr/>
        </p:nvSpPr>
        <p:spPr>
          <a:xfrm>
            <a:off x="8397136" y="227864"/>
            <a:ext cx="2533888" cy="474869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FFF8F03F-80EF-F30D-20E1-5371E08C1852}"/>
              </a:ext>
            </a:extLst>
          </p:cNvPr>
          <p:cNvSpPr txBox="1"/>
          <p:nvPr/>
        </p:nvSpPr>
        <p:spPr>
          <a:xfrm>
            <a:off x="8432626" y="257474"/>
            <a:ext cx="228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4</a:t>
            </a:r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40D97A0E-8989-DB3C-A6CA-1373C1C39C62}"/>
              </a:ext>
            </a:extLst>
          </p:cNvPr>
          <p:cNvSpPr/>
          <p:nvPr/>
        </p:nvSpPr>
        <p:spPr>
          <a:xfrm>
            <a:off x="2853559" y="2828712"/>
            <a:ext cx="2863095" cy="392676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0B96EC61-55DE-4AC6-3899-A590920F70E8}"/>
              </a:ext>
            </a:extLst>
          </p:cNvPr>
          <p:cNvSpPr txBox="1"/>
          <p:nvPr/>
        </p:nvSpPr>
        <p:spPr>
          <a:xfrm>
            <a:off x="2847379" y="2779033"/>
            <a:ext cx="257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5</a:t>
            </a:r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BABE9E3E-648A-A977-5DA1-FDDB9E64B70E}"/>
              </a:ext>
            </a:extLst>
          </p:cNvPr>
          <p:cNvSpPr/>
          <p:nvPr/>
        </p:nvSpPr>
        <p:spPr>
          <a:xfrm>
            <a:off x="5838944" y="2308337"/>
            <a:ext cx="2533888" cy="45081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EF289178-AFC9-F865-CDCE-0BD3A44134BC}"/>
              </a:ext>
            </a:extLst>
          </p:cNvPr>
          <p:cNvSpPr txBox="1"/>
          <p:nvPr/>
        </p:nvSpPr>
        <p:spPr>
          <a:xfrm>
            <a:off x="5874434" y="2337947"/>
            <a:ext cx="228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6</a:t>
            </a:r>
          </a:p>
        </p:txBody>
      </p:sp>
      <p:sp>
        <p:nvSpPr>
          <p:cNvPr id="45" name="Rechthoek 44">
            <a:extLst>
              <a:ext uri="{FF2B5EF4-FFF2-40B4-BE49-F238E27FC236}">
                <a16:creationId xmlns:a16="http://schemas.microsoft.com/office/drawing/2014/main" id="{F4743F05-5DD6-C6BF-42FB-E36202AF6B59}"/>
              </a:ext>
            </a:extLst>
          </p:cNvPr>
          <p:cNvSpPr/>
          <p:nvPr/>
        </p:nvSpPr>
        <p:spPr>
          <a:xfrm>
            <a:off x="8593696" y="5145461"/>
            <a:ext cx="3304588" cy="1670975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0C0A5794-366F-EDDF-83CE-CD719D283FB8}"/>
              </a:ext>
            </a:extLst>
          </p:cNvPr>
          <p:cNvSpPr txBox="1"/>
          <p:nvPr/>
        </p:nvSpPr>
        <p:spPr>
          <a:xfrm>
            <a:off x="8629186" y="5175072"/>
            <a:ext cx="297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7</a:t>
            </a:r>
          </a:p>
        </p:txBody>
      </p:sp>
    </p:spTree>
    <p:extLst>
      <p:ext uri="{BB962C8B-B14F-4D97-AF65-F5344CB8AC3E}">
        <p14:creationId xmlns:p14="http://schemas.microsoft.com/office/powerpoint/2010/main" val="25284830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Breedbeeld</PresentationFormat>
  <Paragraphs>37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Koning, Esther de</dc:creator>
  <cp:lastModifiedBy>Koning, Esther de</cp:lastModifiedBy>
  <cp:revision>1</cp:revision>
  <cp:lastPrinted>2022-12-19T10:49:18Z</cp:lastPrinted>
  <dcterms:created xsi:type="dcterms:W3CDTF">2022-12-19T10:28:50Z</dcterms:created>
  <dcterms:modified xsi:type="dcterms:W3CDTF">2024-11-23T11:42:05Z</dcterms:modified>
</cp:coreProperties>
</file>