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321" r:id="rId2"/>
    <p:sldId id="322" r:id="rId3"/>
    <p:sldId id="325" r:id="rId4"/>
    <p:sldId id="324" r:id="rId5"/>
    <p:sldId id="300" r:id="rId6"/>
    <p:sldId id="313" r:id="rId7"/>
    <p:sldId id="303" r:id="rId8"/>
    <p:sldId id="314" r:id="rId9"/>
    <p:sldId id="263" r:id="rId10"/>
    <p:sldId id="306" r:id="rId11"/>
    <p:sldId id="304" r:id="rId12"/>
    <p:sldId id="307" r:id="rId13"/>
    <p:sldId id="278" r:id="rId14"/>
    <p:sldId id="293" r:id="rId15"/>
    <p:sldId id="340" r:id="rId16"/>
    <p:sldId id="327" r:id="rId17"/>
    <p:sldId id="341" r:id="rId18"/>
    <p:sldId id="329" r:id="rId19"/>
    <p:sldId id="342" r:id="rId20"/>
    <p:sldId id="331" r:id="rId21"/>
    <p:sldId id="343" r:id="rId22"/>
    <p:sldId id="333" r:id="rId23"/>
    <p:sldId id="344" r:id="rId24"/>
    <p:sldId id="335" r:id="rId25"/>
    <p:sldId id="336" r:id="rId26"/>
    <p:sldId id="337" r:id="rId27"/>
    <p:sldId id="345" r:id="rId28"/>
    <p:sldId id="339" r:id="rId2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2C7EB867-2AB6-464E-BE9F-AD7F68ECCECF}">
          <p14:sldIdLst>
            <p14:sldId id="321"/>
            <p14:sldId id="322"/>
            <p14:sldId id="325"/>
            <p14:sldId id="324"/>
            <p14:sldId id="300"/>
            <p14:sldId id="313"/>
            <p14:sldId id="303"/>
            <p14:sldId id="314"/>
            <p14:sldId id="263"/>
            <p14:sldId id="306"/>
            <p14:sldId id="304"/>
            <p14:sldId id="307"/>
            <p14:sldId id="278"/>
            <p14:sldId id="293"/>
          </p14:sldIdLst>
        </p14:section>
        <p14:section name="Standaardsectie" id="{D7B900A1-8B64-41D4-94E9-DEA401D4E8F6}">
          <p14:sldIdLst>
            <p14:sldId id="340"/>
            <p14:sldId id="327"/>
            <p14:sldId id="341"/>
            <p14:sldId id="329"/>
            <p14:sldId id="342"/>
            <p14:sldId id="331"/>
            <p14:sldId id="343"/>
            <p14:sldId id="333"/>
            <p14:sldId id="344"/>
            <p14:sldId id="335"/>
            <p14:sldId id="336"/>
            <p14:sldId id="337"/>
            <p14:sldId id="345"/>
            <p14:sldId id="3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4FAD24-8EED-6294-80A5-191EDD338736}" name="Jim van der Woude" initials="JvdW" userId="0ab4640e6e734ba8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A2B"/>
    <a:srgbClr val="DAE2DD"/>
    <a:srgbClr val="7E9A89"/>
    <a:srgbClr val="B56B79"/>
    <a:srgbClr val="E9D3D7"/>
    <a:srgbClr val="EBD1E7"/>
    <a:srgbClr val="E5D7E1"/>
    <a:srgbClr val="000000"/>
    <a:srgbClr val="FF7C8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5DB81C-A9BA-41C1-8913-DD6143221AA8}" v="21" dt="2024-11-16T11:21:00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8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2947" y="67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ke Vink - van Duren" userId="6a363cd0-5fba-4a61-8782-71b0725cc752" providerId="ADAL" clId="{C85DB81C-A9BA-41C1-8913-DD6143221AA8}"/>
    <pc:docChg chg="undo redo custSel addSld delSld modSld modSection">
      <pc:chgData name="Hanneke Vink - van Duren" userId="6a363cd0-5fba-4a61-8782-71b0725cc752" providerId="ADAL" clId="{C85DB81C-A9BA-41C1-8913-DD6143221AA8}" dt="2024-11-16T11:21:00.491" v="224"/>
      <pc:docMkLst>
        <pc:docMk/>
      </pc:docMkLst>
      <pc:sldChg chg="delSp modSp add del mod">
        <pc:chgData name="Hanneke Vink - van Duren" userId="6a363cd0-5fba-4a61-8782-71b0725cc752" providerId="ADAL" clId="{C85DB81C-A9BA-41C1-8913-DD6143221AA8}" dt="2024-11-16T11:19:59.368" v="218" actId="47"/>
        <pc:sldMkLst>
          <pc:docMk/>
          <pc:sldMk cId="3929080787" sldId="263"/>
        </pc:sldMkLst>
        <pc:spChg chg="del">
          <ac:chgData name="Hanneke Vink - van Duren" userId="6a363cd0-5fba-4a61-8782-71b0725cc752" providerId="ADAL" clId="{C85DB81C-A9BA-41C1-8913-DD6143221AA8}" dt="2024-11-16T11:12:43.768" v="144" actId="478"/>
          <ac:spMkLst>
            <pc:docMk/>
            <pc:sldMk cId="3929080787" sldId="263"/>
            <ac:spMk id="1054" creationId="{F695709D-896C-6A92-1F4E-666FAA332FA7}"/>
          </ac:spMkLst>
        </pc:spChg>
        <pc:spChg chg="mod">
          <ac:chgData name="Hanneke Vink - van Duren" userId="6a363cd0-5fba-4a61-8782-71b0725cc752" providerId="ADAL" clId="{C85DB81C-A9BA-41C1-8913-DD6143221AA8}" dt="2024-11-16T11:12:47.298" v="145" actId="1076"/>
          <ac:spMkLst>
            <pc:docMk/>
            <pc:sldMk cId="3929080787" sldId="263"/>
            <ac:spMk id="1055" creationId="{BBAEC7E8-B553-D77C-464D-23DCCDE096A4}"/>
          </ac:spMkLst>
        </pc:spChg>
        <pc:spChg chg="mod">
          <ac:chgData name="Hanneke Vink - van Duren" userId="6a363cd0-5fba-4a61-8782-71b0725cc752" providerId="ADAL" clId="{C85DB81C-A9BA-41C1-8913-DD6143221AA8}" dt="2024-11-16T11:13:45.532" v="157"/>
          <ac:spMkLst>
            <pc:docMk/>
            <pc:sldMk cId="3929080787" sldId="263"/>
            <ac:spMk id="1057" creationId="{5463E0F7-AFB3-90A1-DE88-BBF7AE69D38F}"/>
          </ac:spMkLst>
        </pc:spChg>
        <pc:spChg chg="del">
          <ac:chgData name="Hanneke Vink - van Duren" userId="6a363cd0-5fba-4a61-8782-71b0725cc752" providerId="ADAL" clId="{C85DB81C-A9BA-41C1-8913-DD6143221AA8}" dt="2024-11-16T11:13:40.869" v="156" actId="478"/>
          <ac:spMkLst>
            <pc:docMk/>
            <pc:sldMk cId="3929080787" sldId="263"/>
            <ac:spMk id="1058" creationId="{C02EA4F5-12DC-BA0C-62D4-0FE7664BBBDF}"/>
          </ac:spMkLst>
        </pc:spChg>
        <pc:spChg chg="del">
          <ac:chgData name="Hanneke Vink - van Duren" userId="6a363cd0-5fba-4a61-8782-71b0725cc752" providerId="ADAL" clId="{C85DB81C-A9BA-41C1-8913-DD6143221AA8}" dt="2024-11-16T11:13:01.293" v="150" actId="478"/>
          <ac:spMkLst>
            <pc:docMk/>
            <pc:sldMk cId="3929080787" sldId="263"/>
            <ac:spMk id="1070" creationId="{75FFD97A-346A-9E61-0B3B-5937AE7936F9}"/>
          </ac:spMkLst>
        </pc:spChg>
        <pc:spChg chg="mod">
          <ac:chgData name="Hanneke Vink - van Duren" userId="6a363cd0-5fba-4a61-8782-71b0725cc752" providerId="ADAL" clId="{C85DB81C-A9BA-41C1-8913-DD6143221AA8}" dt="2024-11-16T11:14:31.252" v="165" actId="1076"/>
          <ac:spMkLst>
            <pc:docMk/>
            <pc:sldMk cId="3929080787" sldId="263"/>
            <ac:spMk id="1071" creationId="{D6CB0E09-0D68-5165-3294-DC62102D2726}"/>
          </ac:spMkLst>
        </pc:spChg>
        <pc:spChg chg="mod">
          <ac:chgData name="Hanneke Vink - van Duren" userId="6a363cd0-5fba-4a61-8782-71b0725cc752" providerId="ADAL" clId="{C85DB81C-A9BA-41C1-8913-DD6143221AA8}" dt="2024-11-16T11:14:12.214" v="161"/>
          <ac:spMkLst>
            <pc:docMk/>
            <pc:sldMk cId="3929080787" sldId="263"/>
            <ac:spMk id="1073" creationId="{ED380682-36E9-38F8-7104-F5C5BD11702E}"/>
          </ac:spMkLst>
        </pc:spChg>
        <pc:spChg chg="del">
          <ac:chgData name="Hanneke Vink - van Duren" userId="6a363cd0-5fba-4a61-8782-71b0725cc752" providerId="ADAL" clId="{C85DB81C-A9BA-41C1-8913-DD6143221AA8}" dt="2024-11-16T11:14:07.995" v="160" actId="478"/>
          <ac:spMkLst>
            <pc:docMk/>
            <pc:sldMk cId="3929080787" sldId="263"/>
            <ac:spMk id="1074" creationId="{F6FBA410-AEE5-C856-7E37-CE1963096B45}"/>
          </ac:spMkLst>
        </pc:spChg>
        <pc:spChg chg="del">
          <ac:chgData name="Hanneke Vink - van Duren" userId="6a363cd0-5fba-4a61-8782-71b0725cc752" providerId="ADAL" clId="{C85DB81C-A9BA-41C1-8913-DD6143221AA8}" dt="2024-11-16T11:13:09.591" v="153" actId="478"/>
          <ac:spMkLst>
            <pc:docMk/>
            <pc:sldMk cId="3929080787" sldId="263"/>
            <ac:spMk id="1086" creationId="{C3088340-EFCE-7623-5FC8-9FE3C276F5B0}"/>
          </ac:spMkLst>
        </pc:spChg>
        <pc:spChg chg="mod">
          <ac:chgData name="Hanneke Vink - van Duren" userId="6a363cd0-5fba-4a61-8782-71b0725cc752" providerId="ADAL" clId="{C85DB81C-A9BA-41C1-8913-DD6143221AA8}" dt="2024-11-16T11:13:16.294" v="154" actId="1076"/>
          <ac:spMkLst>
            <pc:docMk/>
            <pc:sldMk cId="3929080787" sldId="263"/>
            <ac:spMk id="1087" creationId="{E41FD111-1AF5-AC46-6AE6-B7DEC9A61D49}"/>
          </ac:spMkLst>
        </pc:spChg>
        <pc:spChg chg="mod">
          <ac:chgData name="Hanneke Vink - van Duren" userId="6a363cd0-5fba-4a61-8782-71b0725cc752" providerId="ADAL" clId="{C85DB81C-A9BA-41C1-8913-DD6143221AA8}" dt="2024-11-16T11:14:25.115" v="163"/>
          <ac:spMkLst>
            <pc:docMk/>
            <pc:sldMk cId="3929080787" sldId="263"/>
            <ac:spMk id="2049" creationId="{CC6E92D0-3C9E-951A-7AA7-187354794A53}"/>
          </ac:spMkLst>
        </pc:spChg>
        <pc:spChg chg="del">
          <ac:chgData name="Hanneke Vink - van Duren" userId="6a363cd0-5fba-4a61-8782-71b0725cc752" providerId="ADAL" clId="{C85DB81C-A9BA-41C1-8913-DD6143221AA8}" dt="2024-11-16T11:14:20.547" v="162" actId="478"/>
          <ac:spMkLst>
            <pc:docMk/>
            <pc:sldMk cId="3929080787" sldId="263"/>
            <ac:spMk id="2050" creationId="{5CFA26BB-22D4-F818-FCA1-5BA89DB8690A}"/>
          </ac:spMkLst>
        </pc:spChg>
        <pc:spChg chg="del">
          <ac:chgData name="Hanneke Vink - van Duren" userId="6a363cd0-5fba-4a61-8782-71b0725cc752" providerId="ADAL" clId="{C85DB81C-A9BA-41C1-8913-DD6143221AA8}" dt="2024-11-16T11:12:51.045" v="147" actId="478"/>
          <ac:spMkLst>
            <pc:docMk/>
            <pc:sldMk cId="3929080787" sldId="263"/>
            <ac:spMk id="2062" creationId="{70E66743-7713-0105-47E5-3605E53EC39B}"/>
          </ac:spMkLst>
        </pc:spChg>
        <pc:spChg chg="mod">
          <ac:chgData name="Hanneke Vink - van Duren" userId="6a363cd0-5fba-4a61-8782-71b0725cc752" providerId="ADAL" clId="{C85DB81C-A9BA-41C1-8913-DD6143221AA8}" dt="2024-11-16T11:12:57.593" v="148" actId="1076"/>
          <ac:spMkLst>
            <pc:docMk/>
            <pc:sldMk cId="3929080787" sldId="263"/>
            <ac:spMk id="2064" creationId="{9ED7CDB8-DE7F-0523-5FEB-574BC58CDA73}"/>
          </ac:spMkLst>
        </pc:spChg>
        <pc:spChg chg="mod">
          <ac:chgData name="Hanneke Vink - van Duren" userId="6a363cd0-5fba-4a61-8782-71b0725cc752" providerId="ADAL" clId="{C85DB81C-A9BA-41C1-8913-DD6143221AA8}" dt="2024-11-16T11:13:59.841" v="159"/>
          <ac:spMkLst>
            <pc:docMk/>
            <pc:sldMk cId="3929080787" sldId="263"/>
            <ac:spMk id="2070" creationId="{BB3C7713-E588-96B9-D577-12D520EA53ED}"/>
          </ac:spMkLst>
        </pc:spChg>
        <pc:spChg chg="del">
          <ac:chgData name="Hanneke Vink - van Duren" userId="6a363cd0-5fba-4a61-8782-71b0725cc752" providerId="ADAL" clId="{C85DB81C-A9BA-41C1-8913-DD6143221AA8}" dt="2024-11-16T11:13:55.545" v="158" actId="478"/>
          <ac:spMkLst>
            <pc:docMk/>
            <pc:sldMk cId="3929080787" sldId="263"/>
            <ac:spMk id="2072" creationId="{FF4F4062-EB2F-1984-499A-04F02ED45F64}"/>
          </ac:spMkLst>
        </pc:spChg>
      </pc:sldChg>
      <pc:sldChg chg="delSp modSp mod">
        <pc:chgData name="Hanneke Vink - van Duren" userId="6a363cd0-5fba-4a61-8782-71b0725cc752" providerId="ADAL" clId="{C85DB81C-A9BA-41C1-8913-DD6143221AA8}" dt="2024-11-16T11:17:54.768" v="206"/>
        <pc:sldMkLst>
          <pc:docMk/>
          <pc:sldMk cId="374584645" sldId="278"/>
        </pc:sldMkLst>
        <pc:spChg chg="del">
          <ac:chgData name="Hanneke Vink - van Duren" userId="6a363cd0-5fba-4a61-8782-71b0725cc752" providerId="ADAL" clId="{C85DB81C-A9BA-41C1-8913-DD6143221AA8}" dt="2024-11-16T11:16:31.010" v="188" actId="478"/>
          <ac:spMkLst>
            <pc:docMk/>
            <pc:sldMk cId="374584645" sldId="278"/>
            <ac:spMk id="4" creationId="{FD99B51D-705D-523A-9FED-6C0728BA061A}"/>
          </ac:spMkLst>
        </pc:spChg>
        <pc:spChg chg="mod">
          <ac:chgData name="Hanneke Vink - van Duren" userId="6a363cd0-5fba-4a61-8782-71b0725cc752" providerId="ADAL" clId="{C85DB81C-A9BA-41C1-8913-DD6143221AA8}" dt="2024-11-16T11:16:38.611" v="189" actId="1076"/>
          <ac:spMkLst>
            <pc:docMk/>
            <pc:sldMk cId="374584645" sldId="278"/>
            <ac:spMk id="5" creationId="{78F75962-E2EC-3DBB-46DB-B88E967B924C}"/>
          </ac:spMkLst>
        </pc:spChg>
        <pc:spChg chg="mod">
          <ac:chgData name="Hanneke Vink - van Duren" userId="6a363cd0-5fba-4a61-8782-71b0725cc752" providerId="ADAL" clId="{C85DB81C-A9BA-41C1-8913-DD6143221AA8}" dt="2024-11-16T11:17:20.381" v="200"/>
          <ac:spMkLst>
            <pc:docMk/>
            <pc:sldMk cId="374584645" sldId="278"/>
            <ac:spMk id="21" creationId="{245FAF4E-F7A0-C1E3-9FC8-D59033A83758}"/>
          </ac:spMkLst>
        </pc:spChg>
        <pc:spChg chg="del">
          <ac:chgData name="Hanneke Vink - van Duren" userId="6a363cd0-5fba-4a61-8782-71b0725cc752" providerId="ADAL" clId="{C85DB81C-A9BA-41C1-8913-DD6143221AA8}" dt="2024-11-16T11:17:16.037" v="199" actId="478"/>
          <ac:spMkLst>
            <pc:docMk/>
            <pc:sldMk cId="374584645" sldId="278"/>
            <ac:spMk id="22" creationId="{BDA52E9D-A85C-205D-8A41-CD01D78F3390}"/>
          </ac:spMkLst>
        </pc:spChg>
        <pc:spChg chg="del">
          <ac:chgData name="Hanneke Vink - van Duren" userId="6a363cd0-5fba-4a61-8782-71b0725cc752" providerId="ADAL" clId="{C85DB81C-A9BA-41C1-8913-DD6143221AA8}" dt="2024-11-16T11:16:52.870" v="194" actId="478"/>
          <ac:spMkLst>
            <pc:docMk/>
            <pc:sldMk cId="374584645" sldId="278"/>
            <ac:spMk id="41" creationId="{7700C36A-13FA-B936-E2B6-756C40F9AFEF}"/>
          </ac:spMkLst>
        </pc:spChg>
        <pc:spChg chg="mod">
          <ac:chgData name="Hanneke Vink - van Duren" userId="6a363cd0-5fba-4a61-8782-71b0725cc752" providerId="ADAL" clId="{C85DB81C-A9BA-41C1-8913-DD6143221AA8}" dt="2024-11-16T11:16:58.359" v="195" actId="1076"/>
          <ac:spMkLst>
            <pc:docMk/>
            <pc:sldMk cId="374584645" sldId="278"/>
            <ac:spMk id="42" creationId="{6FF75836-DC2F-17D2-8D22-B2A2405B847A}"/>
          </ac:spMkLst>
        </pc:spChg>
        <pc:spChg chg="mod">
          <ac:chgData name="Hanneke Vink - van Duren" userId="6a363cd0-5fba-4a61-8782-71b0725cc752" providerId="ADAL" clId="{C85DB81C-A9BA-41C1-8913-DD6143221AA8}" dt="2024-11-16T11:17:43.420" v="204"/>
          <ac:spMkLst>
            <pc:docMk/>
            <pc:sldMk cId="374584645" sldId="278"/>
            <ac:spMk id="44" creationId="{8876010A-936E-14A0-C604-08EC24277538}"/>
          </ac:spMkLst>
        </pc:spChg>
        <pc:spChg chg="del">
          <ac:chgData name="Hanneke Vink - van Duren" userId="6a363cd0-5fba-4a61-8782-71b0725cc752" providerId="ADAL" clId="{C85DB81C-A9BA-41C1-8913-DD6143221AA8}" dt="2024-11-16T11:17:39.195" v="203" actId="478"/>
          <ac:spMkLst>
            <pc:docMk/>
            <pc:sldMk cId="374584645" sldId="278"/>
            <ac:spMk id="45" creationId="{8B512237-8B59-5A2D-E881-B5B8BDAA5310}"/>
          </ac:spMkLst>
        </pc:spChg>
        <pc:spChg chg="del">
          <ac:chgData name="Hanneke Vink - van Duren" userId="6a363cd0-5fba-4a61-8782-71b0725cc752" providerId="ADAL" clId="{C85DB81C-A9BA-41C1-8913-DD6143221AA8}" dt="2024-11-16T11:17:02.108" v="197" actId="478"/>
          <ac:spMkLst>
            <pc:docMk/>
            <pc:sldMk cId="374584645" sldId="278"/>
            <ac:spMk id="59" creationId="{DD85320A-C9D5-0B1B-746A-73CDB768FE91}"/>
          </ac:spMkLst>
        </pc:spChg>
        <pc:spChg chg="mod">
          <ac:chgData name="Hanneke Vink - van Duren" userId="6a363cd0-5fba-4a61-8782-71b0725cc752" providerId="ADAL" clId="{C85DB81C-A9BA-41C1-8913-DD6143221AA8}" dt="2024-11-16T11:17:05.852" v="198" actId="1076"/>
          <ac:spMkLst>
            <pc:docMk/>
            <pc:sldMk cId="374584645" sldId="278"/>
            <ac:spMk id="60" creationId="{EBD11311-AAE3-99F3-E382-B5C53A41DB84}"/>
          </ac:spMkLst>
        </pc:spChg>
        <pc:spChg chg="mod">
          <ac:chgData name="Hanneke Vink - van Duren" userId="6a363cd0-5fba-4a61-8782-71b0725cc752" providerId="ADAL" clId="{C85DB81C-A9BA-41C1-8913-DD6143221AA8}" dt="2024-11-16T11:17:54.768" v="206"/>
          <ac:spMkLst>
            <pc:docMk/>
            <pc:sldMk cId="374584645" sldId="278"/>
            <ac:spMk id="63" creationId="{AD7E1F02-73ED-D7BC-E856-5D327D4DD204}"/>
          </ac:spMkLst>
        </pc:spChg>
        <pc:spChg chg="del">
          <ac:chgData name="Hanneke Vink - van Duren" userId="6a363cd0-5fba-4a61-8782-71b0725cc752" providerId="ADAL" clId="{C85DB81C-A9BA-41C1-8913-DD6143221AA8}" dt="2024-11-16T11:17:50.851" v="205" actId="478"/>
          <ac:spMkLst>
            <pc:docMk/>
            <pc:sldMk cId="374584645" sldId="278"/>
            <ac:spMk id="2048" creationId="{A80106E7-9BBA-07E1-DA59-FE73F6C975A3}"/>
          </ac:spMkLst>
        </pc:spChg>
        <pc:spChg chg="del">
          <ac:chgData name="Hanneke Vink - van Duren" userId="6a363cd0-5fba-4a61-8782-71b0725cc752" providerId="ADAL" clId="{C85DB81C-A9BA-41C1-8913-DD6143221AA8}" dt="2024-11-16T11:16:41.870" v="191" actId="478"/>
          <ac:spMkLst>
            <pc:docMk/>
            <pc:sldMk cId="374584645" sldId="278"/>
            <ac:spMk id="2076" creationId="{C7BF39EA-CEDF-8B4C-168D-66C0F6D2DD18}"/>
          </ac:spMkLst>
        </pc:spChg>
        <pc:spChg chg="mod">
          <ac:chgData name="Hanneke Vink - van Duren" userId="6a363cd0-5fba-4a61-8782-71b0725cc752" providerId="ADAL" clId="{C85DB81C-A9BA-41C1-8913-DD6143221AA8}" dt="2024-11-16T11:16:47.719" v="192" actId="1076"/>
          <ac:spMkLst>
            <pc:docMk/>
            <pc:sldMk cId="374584645" sldId="278"/>
            <ac:spMk id="2077" creationId="{B1E912A3-AD34-10B5-BB34-E98D684215B4}"/>
          </ac:spMkLst>
        </pc:spChg>
        <pc:spChg chg="mod">
          <ac:chgData name="Hanneke Vink - van Duren" userId="6a363cd0-5fba-4a61-8782-71b0725cc752" providerId="ADAL" clId="{C85DB81C-A9BA-41C1-8913-DD6143221AA8}" dt="2024-11-16T11:17:32.151" v="202"/>
          <ac:spMkLst>
            <pc:docMk/>
            <pc:sldMk cId="374584645" sldId="278"/>
            <ac:spMk id="2079" creationId="{6D74D877-ACC9-E337-E909-8F997C959ACE}"/>
          </ac:spMkLst>
        </pc:spChg>
        <pc:spChg chg="del">
          <ac:chgData name="Hanneke Vink - van Duren" userId="6a363cd0-5fba-4a61-8782-71b0725cc752" providerId="ADAL" clId="{C85DB81C-A9BA-41C1-8913-DD6143221AA8}" dt="2024-11-16T11:17:28.260" v="201" actId="478"/>
          <ac:spMkLst>
            <pc:docMk/>
            <pc:sldMk cId="374584645" sldId="278"/>
            <ac:spMk id="2080" creationId="{736604CC-FEEE-68BA-31C8-FE9A261A0E13}"/>
          </ac:spMkLst>
        </pc:spChg>
      </pc:sldChg>
      <pc:sldChg chg="addSp delSp modSp mod">
        <pc:chgData name="Hanneke Vink - van Duren" userId="6a363cd0-5fba-4a61-8782-71b0725cc752" providerId="ADAL" clId="{C85DB81C-A9BA-41C1-8913-DD6143221AA8}" dt="2024-11-14T20:13:39.027" v="31"/>
        <pc:sldMkLst>
          <pc:docMk/>
          <pc:sldMk cId="100285850" sldId="293"/>
        </pc:sldMkLst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2" creationId="{6B80E204-B9A7-5079-CFE0-10FCA8C1181F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4" creationId="{0B07066C-A1A3-F634-CF1D-47F502E94AB3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6" creationId="{81C04467-4541-BA8C-A34F-34B08B91615E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7" creationId="{3EE1A718-751D-7770-5C64-B6A7901512B5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8" creationId="{193DF582-F426-F738-4CF6-5512B5AED7F7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10" creationId="{F8C2D163-5A04-E184-A7B1-233CA23676EA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13" creationId="{0F95516F-27FE-9DA4-0FD3-59DB2ECE198A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14" creationId="{00CD4F18-CFC6-64EC-0734-BB70FD7F4CE2}"/>
          </ac:spMkLst>
        </pc:spChg>
        <pc:picChg chg="add mod">
          <ac:chgData name="Hanneke Vink - van Duren" userId="6a363cd0-5fba-4a61-8782-71b0725cc752" providerId="ADAL" clId="{C85DB81C-A9BA-41C1-8913-DD6143221AA8}" dt="2024-11-14T20:13:39.027" v="31"/>
          <ac:picMkLst>
            <pc:docMk/>
            <pc:sldMk cId="100285850" sldId="293"/>
            <ac:picMk id="3" creationId="{C569D382-4E19-CDA3-75FD-ED76126E0087}"/>
          </ac:picMkLst>
        </pc:picChg>
        <pc:picChg chg="add mod">
          <ac:chgData name="Hanneke Vink - van Duren" userId="6a363cd0-5fba-4a61-8782-71b0725cc752" providerId="ADAL" clId="{C85DB81C-A9BA-41C1-8913-DD6143221AA8}" dt="2024-11-14T20:13:39.027" v="31"/>
          <ac:picMkLst>
            <pc:docMk/>
            <pc:sldMk cId="100285850" sldId="293"/>
            <ac:picMk id="5" creationId="{DEDD8719-61CB-177F-8785-A6B5A71C7434}"/>
          </ac:picMkLst>
        </pc:picChg>
        <pc:picChg chg="add mod">
          <ac:chgData name="Hanneke Vink - van Duren" userId="6a363cd0-5fba-4a61-8782-71b0725cc752" providerId="ADAL" clId="{C85DB81C-A9BA-41C1-8913-DD6143221AA8}" dt="2024-11-14T20:13:39.027" v="31"/>
          <ac:picMkLst>
            <pc:docMk/>
            <pc:sldMk cId="100285850" sldId="293"/>
            <ac:picMk id="9" creationId="{BE2A71F8-4674-3764-8591-47B0A0683CD8}"/>
          </ac:picMkLst>
        </pc:picChg>
        <pc:picChg chg="del">
          <ac:chgData name="Hanneke Vink - van Duren" userId="6a363cd0-5fba-4a61-8782-71b0725cc752" providerId="ADAL" clId="{C85DB81C-A9BA-41C1-8913-DD6143221AA8}" dt="2024-11-14T20:13:38.267" v="30" actId="478"/>
          <ac:picMkLst>
            <pc:docMk/>
            <pc:sldMk cId="100285850" sldId="293"/>
            <ac:picMk id="11" creationId="{055EF4A9-DBE5-ABDE-08F2-417A7F6D212E}"/>
          </ac:picMkLst>
        </pc:picChg>
        <pc:picChg chg="add mod">
          <ac:chgData name="Hanneke Vink - van Duren" userId="6a363cd0-5fba-4a61-8782-71b0725cc752" providerId="ADAL" clId="{C85DB81C-A9BA-41C1-8913-DD6143221AA8}" dt="2024-11-14T20:13:39.027" v="31"/>
          <ac:picMkLst>
            <pc:docMk/>
            <pc:sldMk cId="100285850" sldId="293"/>
            <ac:picMk id="12" creationId="{ACFDE5B2-B31C-FF5F-AF67-12C8EEBEEFF0}"/>
          </ac:picMkLst>
        </pc:picChg>
      </pc:sldChg>
      <pc:sldChg chg="delSp modSp mod">
        <pc:chgData name="Hanneke Vink - van Duren" userId="6a363cd0-5fba-4a61-8782-71b0725cc752" providerId="ADAL" clId="{C85DB81C-A9BA-41C1-8913-DD6143221AA8}" dt="2024-11-16T11:11:46.765" v="129"/>
        <pc:sldMkLst>
          <pc:docMk/>
          <pc:sldMk cId="538228974" sldId="300"/>
        </pc:sldMkLst>
        <pc:spChg chg="del">
          <ac:chgData name="Hanneke Vink - van Duren" userId="6a363cd0-5fba-4a61-8782-71b0725cc752" providerId="ADAL" clId="{C85DB81C-A9BA-41C1-8913-DD6143221AA8}" dt="2024-11-16T11:10:10.817" v="111" actId="478"/>
          <ac:spMkLst>
            <pc:docMk/>
            <pc:sldMk cId="538228974" sldId="300"/>
            <ac:spMk id="3" creationId="{65BBC6A2-E019-3996-AB47-A174A53634AD}"/>
          </ac:spMkLst>
        </pc:spChg>
        <pc:spChg chg="mod">
          <ac:chgData name="Hanneke Vink - van Duren" userId="6a363cd0-5fba-4a61-8782-71b0725cc752" providerId="ADAL" clId="{C85DB81C-A9BA-41C1-8913-DD6143221AA8}" dt="2024-11-16T11:10:16.902" v="112" actId="1076"/>
          <ac:spMkLst>
            <pc:docMk/>
            <pc:sldMk cId="538228974" sldId="300"/>
            <ac:spMk id="6" creationId="{02D68EAE-EDAE-4E2F-DCEF-E267F1474E00}"/>
          </ac:spMkLst>
        </pc:spChg>
        <pc:spChg chg="mod">
          <ac:chgData name="Hanneke Vink - van Duren" userId="6a363cd0-5fba-4a61-8782-71b0725cc752" providerId="ADAL" clId="{C85DB81C-A9BA-41C1-8913-DD6143221AA8}" dt="2024-11-16T11:11:03.408" v="123"/>
          <ac:spMkLst>
            <pc:docMk/>
            <pc:sldMk cId="538228974" sldId="300"/>
            <ac:spMk id="8" creationId="{6072537E-7FE0-9E71-0ABD-EB9543DA4225}"/>
          </ac:spMkLst>
        </pc:spChg>
        <pc:spChg chg="del">
          <ac:chgData name="Hanneke Vink - van Duren" userId="6a363cd0-5fba-4a61-8782-71b0725cc752" providerId="ADAL" clId="{C85DB81C-A9BA-41C1-8913-DD6143221AA8}" dt="2024-11-16T11:10:59.125" v="122" actId="478"/>
          <ac:spMkLst>
            <pc:docMk/>
            <pc:sldMk cId="538228974" sldId="300"/>
            <ac:spMk id="9" creationId="{282F447B-E851-E0B5-A420-CEEFFEA5A8C8}"/>
          </ac:spMkLst>
        </pc:spChg>
        <pc:spChg chg="del">
          <ac:chgData name="Hanneke Vink - van Duren" userId="6a363cd0-5fba-4a61-8782-71b0725cc752" providerId="ADAL" clId="{C85DB81C-A9BA-41C1-8913-DD6143221AA8}" dt="2024-11-16T11:10:34.075" v="117" actId="478"/>
          <ac:spMkLst>
            <pc:docMk/>
            <pc:sldMk cId="538228974" sldId="300"/>
            <ac:spMk id="32" creationId="{B2CF5863-F162-4DE9-5459-ACC8231A9373}"/>
          </ac:spMkLst>
        </pc:spChg>
        <pc:spChg chg="mod">
          <ac:chgData name="Hanneke Vink - van Duren" userId="6a363cd0-5fba-4a61-8782-71b0725cc752" providerId="ADAL" clId="{C85DB81C-A9BA-41C1-8913-DD6143221AA8}" dt="2024-11-16T11:10:38.337" v="118" actId="1076"/>
          <ac:spMkLst>
            <pc:docMk/>
            <pc:sldMk cId="538228974" sldId="300"/>
            <ac:spMk id="33" creationId="{440DE546-5D7E-B227-99DA-3605DA95C5AF}"/>
          </ac:spMkLst>
        </pc:spChg>
        <pc:spChg chg="mod">
          <ac:chgData name="Hanneke Vink - van Duren" userId="6a363cd0-5fba-4a61-8782-71b0725cc752" providerId="ADAL" clId="{C85DB81C-A9BA-41C1-8913-DD6143221AA8}" dt="2024-11-16T11:11:34.959" v="127"/>
          <ac:spMkLst>
            <pc:docMk/>
            <pc:sldMk cId="538228974" sldId="300"/>
            <ac:spMk id="35" creationId="{E567BB9B-C66B-C841-8EED-E60622E107BD}"/>
          </ac:spMkLst>
        </pc:spChg>
        <pc:spChg chg="del">
          <ac:chgData name="Hanneke Vink - van Duren" userId="6a363cd0-5fba-4a61-8782-71b0725cc752" providerId="ADAL" clId="{C85DB81C-A9BA-41C1-8913-DD6143221AA8}" dt="2024-11-16T11:11:30.908" v="126" actId="478"/>
          <ac:spMkLst>
            <pc:docMk/>
            <pc:sldMk cId="538228974" sldId="300"/>
            <ac:spMk id="36" creationId="{1F0F4005-1BC3-A2D9-FB02-D864E4974497}"/>
          </ac:spMkLst>
        </pc:spChg>
        <pc:spChg chg="del">
          <ac:chgData name="Hanneke Vink - van Duren" userId="6a363cd0-5fba-4a61-8782-71b0725cc752" providerId="ADAL" clId="{C85DB81C-A9BA-41C1-8913-DD6143221AA8}" dt="2024-11-16T11:10:41.918" v="120" actId="478"/>
          <ac:spMkLst>
            <pc:docMk/>
            <pc:sldMk cId="538228974" sldId="300"/>
            <ac:spMk id="58" creationId="{89048812-9AD7-252C-D201-DE9D312B6E58}"/>
          </ac:spMkLst>
        </pc:spChg>
        <pc:spChg chg="mod">
          <ac:chgData name="Hanneke Vink - van Duren" userId="6a363cd0-5fba-4a61-8782-71b0725cc752" providerId="ADAL" clId="{C85DB81C-A9BA-41C1-8913-DD6143221AA8}" dt="2024-11-16T11:10:46.122" v="121" actId="1076"/>
          <ac:spMkLst>
            <pc:docMk/>
            <pc:sldMk cId="538228974" sldId="300"/>
            <ac:spMk id="59" creationId="{6197775D-ACC1-1AC4-793A-A7459425B72E}"/>
          </ac:spMkLst>
        </pc:spChg>
        <pc:spChg chg="mod">
          <ac:chgData name="Hanneke Vink - van Duren" userId="6a363cd0-5fba-4a61-8782-71b0725cc752" providerId="ADAL" clId="{C85DB81C-A9BA-41C1-8913-DD6143221AA8}" dt="2024-11-16T11:11:46.765" v="129"/>
          <ac:spMkLst>
            <pc:docMk/>
            <pc:sldMk cId="538228974" sldId="300"/>
            <ac:spMk id="62" creationId="{91A809EC-4813-6D34-B849-80A689746C81}"/>
          </ac:spMkLst>
        </pc:spChg>
        <pc:spChg chg="del">
          <ac:chgData name="Hanneke Vink - van Duren" userId="6a363cd0-5fba-4a61-8782-71b0725cc752" providerId="ADAL" clId="{C85DB81C-A9BA-41C1-8913-DD6143221AA8}" dt="2024-11-16T11:11:42.150" v="128" actId="478"/>
          <ac:spMkLst>
            <pc:docMk/>
            <pc:sldMk cId="538228974" sldId="300"/>
            <ac:spMk id="63" creationId="{EFA25761-B91C-ED0E-9CEA-978DDBDC13B7}"/>
          </ac:spMkLst>
        </pc:spChg>
        <pc:spChg chg="del">
          <ac:chgData name="Hanneke Vink - van Duren" userId="6a363cd0-5fba-4a61-8782-71b0725cc752" providerId="ADAL" clId="{C85DB81C-A9BA-41C1-8913-DD6143221AA8}" dt="2024-11-16T11:10:20.561" v="114" actId="478"/>
          <ac:spMkLst>
            <pc:docMk/>
            <pc:sldMk cId="538228974" sldId="300"/>
            <ac:spMk id="2063" creationId="{4F8A1935-48A5-B19B-D8DE-380B4612DE25}"/>
          </ac:spMkLst>
        </pc:spChg>
        <pc:spChg chg="mod">
          <ac:chgData name="Hanneke Vink - van Duren" userId="6a363cd0-5fba-4a61-8782-71b0725cc752" providerId="ADAL" clId="{C85DB81C-A9BA-41C1-8913-DD6143221AA8}" dt="2024-11-16T11:10:27.702" v="115" actId="1076"/>
          <ac:spMkLst>
            <pc:docMk/>
            <pc:sldMk cId="538228974" sldId="300"/>
            <ac:spMk id="2066" creationId="{F1ABB8EB-4D96-B716-35B6-716896A544E3}"/>
          </ac:spMkLst>
        </pc:spChg>
        <pc:spChg chg="mod">
          <ac:chgData name="Hanneke Vink - van Duren" userId="6a363cd0-5fba-4a61-8782-71b0725cc752" providerId="ADAL" clId="{C85DB81C-A9BA-41C1-8913-DD6143221AA8}" dt="2024-11-16T11:11:18.236" v="125"/>
          <ac:spMkLst>
            <pc:docMk/>
            <pc:sldMk cId="538228974" sldId="300"/>
            <ac:spMk id="2068" creationId="{0A5DD20D-0590-2FF3-FA42-127088631804}"/>
          </ac:spMkLst>
        </pc:spChg>
        <pc:spChg chg="del">
          <ac:chgData name="Hanneke Vink - van Duren" userId="6a363cd0-5fba-4a61-8782-71b0725cc752" providerId="ADAL" clId="{C85DB81C-A9BA-41C1-8913-DD6143221AA8}" dt="2024-11-16T11:11:14.138" v="124" actId="478"/>
          <ac:spMkLst>
            <pc:docMk/>
            <pc:sldMk cId="538228974" sldId="300"/>
            <ac:spMk id="2069" creationId="{F59AA0D6-ACB5-6A35-46C6-74E4589F9050}"/>
          </ac:spMkLst>
        </pc:spChg>
      </pc:sldChg>
      <pc:sldChg chg="delSp modSp add del mod">
        <pc:chgData name="Hanneke Vink - van Duren" userId="6a363cd0-5fba-4a61-8782-71b0725cc752" providerId="ADAL" clId="{C85DB81C-A9BA-41C1-8913-DD6143221AA8}" dt="2024-11-16T11:19:33.866" v="214" actId="47"/>
        <pc:sldMkLst>
          <pc:docMk/>
          <pc:sldMk cId="1034950240" sldId="303"/>
        </pc:sldMkLst>
        <pc:spChg chg="del">
          <ac:chgData name="Hanneke Vink - van Duren" userId="6a363cd0-5fba-4a61-8782-71b0725cc752" providerId="ADAL" clId="{C85DB81C-A9BA-41C1-8913-DD6143221AA8}" dt="2024-11-16T11:11:57.055" v="131" actId="478"/>
          <ac:spMkLst>
            <pc:docMk/>
            <pc:sldMk cId="1034950240" sldId="303"/>
            <ac:spMk id="2" creationId="{43D14268-0536-EA4B-316D-36382845D63A}"/>
          </ac:spMkLst>
        </pc:spChg>
        <pc:spChg chg="mod">
          <ac:chgData name="Hanneke Vink - van Duren" userId="6a363cd0-5fba-4a61-8782-71b0725cc752" providerId="ADAL" clId="{C85DB81C-A9BA-41C1-8913-DD6143221AA8}" dt="2024-11-16T11:12:01.670" v="132" actId="1076"/>
          <ac:spMkLst>
            <pc:docMk/>
            <pc:sldMk cId="1034950240" sldId="303"/>
            <ac:spMk id="3" creationId="{5C48F80F-5DA5-F563-1761-0A20AEA28196}"/>
          </ac:spMkLst>
        </pc:spChg>
        <pc:spChg chg="del">
          <ac:chgData name="Hanneke Vink - van Duren" userId="6a363cd0-5fba-4a61-8782-71b0725cc752" providerId="ADAL" clId="{C85DB81C-A9BA-41C1-8913-DD6143221AA8}" dt="2024-11-16T11:12:14.179" v="137" actId="478"/>
          <ac:spMkLst>
            <pc:docMk/>
            <pc:sldMk cId="1034950240" sldId="303"/>
            <ac:spMk id="18" creationId="{91041741-35EB-CBD0-B249-C7A883E19F15}"/>
          </ac:spMkLst>
        </pc:spChg>
        <pc:spChg chg="mod">
          <ac:chgData name="Hanneke Vink - van Duren" userId="6a363cd0-5fba-4a61-8782-71b0725cc752" providerId="ADAL" clId="{C85DB81C-A9BA-41C1-8913-DD6143221AA8}" dt="2024-11-16T11:12:32.600" v="142" actId="1076"/>
          <ac:spMkLst>
            <pc:docMk/>
            <pc:sldMk cId="1034950240" sldId="303"/>
            <ac:spMk id="19" creationId="{D345E5C1-15A8-CF3B-41CC-023E788BAF4B}"/>
          </ac:spMkLst>
        </pc:spChg>
        <pc:spChg chg="del">
          <ac:chgData name="Hanneke Vink - van Duren" userId="6a363cd0-5fba-4a61-8782-71b0725cc752" providerId="ADAL" clId="{C85DB81C-A9BA-41C1-8913-DD6143221AA8}" dt="2024-11-16T11:12:23.938" v="140" actId="478"/>
          <ac:spMkLst>
            <pc:docMk/>
            <pc:sldMk cId="1034950240" sldId="303"/>
            <ac:spMk id="34" creationId="{C6DDF0DB-CC99-8BAA-DD76-1856823D4926}"/>
          </ac:spMkLst>
        </pc:spChg>
        <pc:spChg chg="mod">
          <ac:chgData name="Hanneke Vink - van Duren" userId="6a363cd0-5fba-4a61-8782-71b0725cc752" providerId="ADAL" clId="{C85DB81C-A9BA-41C1-8913-DD6143221AA8}" dt="2024-11-16T11:12:28.361" v="141" actId="1076"/>
          <ac:spMkLst>
            <pc:docMk/>
            <pc:sldMk cId="1034950240" sldId="303"/>
            <ac:spMk id="35" creationId="{0E359C24-F712-B44B-C9D6-A3197E837E77}"/>
          </ac:spMkLst>
        </pc:spChg>
        <pc:spChg chg="del">
          <ac:chgData name="Hanneke Vink - van Duren" userId="6a363cd0-5fba-4a61-8782-71b0725cc752" providerId="ADAL" clId="{C85DB81C-A9BA-41C1-8913-DD6143221AA8}" dt="2024-11-16T11:12:05.281" v="134" actId="478"/>
          <ac:spMkLst>
            <pc:docMk/>
            <pc:sldMk cId="1034950240" sldId="303"/>
            <ac:spMk id="50" creationId="{557BB96E-5A3C-B80C-61C1-E2F41BF1427C}"/>
          </ac:spMkLst>
        </pc:spChg>
        <pc:spChg chg="mod">
          <ac:chgData name="Hanneke Vink - van Duren" userId="6a363cd0-5fba-4a61-8782-71b0725cc752" providerId="ADAL" clId="{C85DB81C-A9BA-41C1-8913-DD6143221AA8}" dt="2024-11-16T11:12:10.445" v="135" actId="1076"/>
          <ac:spMkLst>
            <pc:docMk/>
            <pc:sldMk cId="1034950240" sldId="303"/>
            <ac:spMk id="51" creationId="{B5A5C944-0D42-5503-11FF-5A4DC2612808}"/>
          </ac:spMkLst>
        </pc:spChg>
      </pc:sldChg>
      <pc:sldChg chg="delSp modSp mod">
        <pc:chgData name="Hanneke Vink - van Duren" userId="6a363cd0-5fba-4a61-8782-71b0725cc752" providerId="ADAL" clId="{C85DB81C-A9BA-41C1-8913-DD6143221AA8}" dt="2024-11-16T11:16:22.344" v="186" actId="255"/>
        <pc:sldMkLst>
          <pc:docMk/>
          <pc:sldMk cId="778186887" sldId="304"/>
        </pc:sldMkLst>
        <pc:spChg chg="del">
          <ac:chgData name="Hanneke Vink - van Duren" userId="6a363cd0-5fba-4a61-8782-71b0725cc752" providerId="ADAL" clId="{C85DB81C-A9BA-41C1-8913-DD6143221AA8}" dt="2024-11-16T11:14:38.886" v="167" actId="478"/>
          <ac:spMkLst>
            <pc:docMk/>
            <pc:sldMk cId="778186887" sldId="304"/>
            <ac:spMk id="2" creationId="{5D4FEADF-2C94-989C-907B-4700DA729377}"/>
          </ac:spMkLst>
        </pc:spChg>
        <pc:spChg chg="mod">
          <ac:chgData name="Hanneke Vink - van Duren" userId="6a363cd0-5fba-4a61-8782-71b0725cc752" providerId="ADAL" clId="{C85DB81C-A9BA-41C1-8913-DD6143221AA8}" dt="2024-11-16T11:14:44.185" v="168" actId="1076"/>
          <ac:spMkLst>
            <pc:docMk/>
            <pc:sldMk cId="778186887" sldId="304"/>
            <ac:spMk id="4" creationId="{66036E56-0007-F2BF-03A7-9574C07A1C49}"/>
          </ac:spMkLst>
        </pc:spChg>
        <pc:spChg chg="mod">
          <ac:chgData name="Hanneke Vink - van Duren" userId="6a363cd0-5fba-4a61-8782-71b0725cc752" providerId="ADAL" clId="{C85DB81C-A9BA-41C1-8913-DD6143221AA8}" dt="2024-11-16T11:15:29.698" v="179"/>
          <ac:spMkLst>
            <pc:docMk/>
            <pc:sldMk cId="778186887" sldId="304"/>
            <ac:spMk id="8" creationId="{9E8548A2-1040-E258-FEC7-333ECBC3F76D}"/>
          </ac:spMkLst>
        </pc:spChg>
        <pc:spChg chg="del">
          <ac:chgData name="Hanneke Vink - van Duren" userId="6a363cd0-5fba-4a61-8782-71b0725cc752" providerId="ADAL" clId="{C85DB81C-A9BA-41C1-8913-DD6143221AA8}" dt="2024-11-16T11:15:25.588" v="178" actId="478"/>
          <ac:spMkLst>
            <pc:docMk/>
            <pc:sldMk cId="778186887" sldId="304"/>
            <ac:spMk id="9" creationId="{1141FFAF-AC3C-2A7D-E597-4EC37210D2B9}"/>
          </ac:spMkLst>
        </pc:spChg>
        <pc:spChg chg="del">
          <ac:chgData name="Hanneke Vink - van Duren" userId="6a363cd0-5fba-4a61-8782-71b0725cc752" providerId="ADAL" clId="{C85DB81C-A9BA-41C1-8913-DD6143221AA8}" dt="2024-11-16T11:15:00.646" v="173" actId="478"/>
          <ac:spMkLst>
            <pc:docMk/>
            <pc:sldMk cId="778186887" sldId="304"/>
            <ac:spMk id="60" creationId="{2DD8CB28-ECAA-B2CA-3003-D2448784EECA}"/>
          </ac:spMkLst>
        </pc:spChg>
        <pc:spChg chg="mod">
          <ac:chgData name="Hanneke Vink - van Duren" userId="6a363cd0-5fba-4a61-8782-71b0725cc752" providerId="ADAL" clId="{C85DB81C-A9BA-41C1-8913-DD6143221AA8}" dt="2024-11-16T11:15:07.325" v="174" actId="1076"/>
          <ac:spMkLst>
            <pc:docMk/>
            <pc:sldMk cId="778186887" sldId="304"/>
            <ac:spMk id="61" creationId="{DD28D534-6FDB-2175-8076-979A1A0E9B9B}"/>
          </ac:spMkLst>
        </pc:spChg>
        <pc:spChg chg="mod">
          <ac:chgData name="Hanneke Vink - van Duren" userId="6a363cd0-5fba-4a61-8782-71b0725cc752" providerId="ADAL" clId="{C85DB81C-A9BA-41C1-8913-DD6143221AA8}" dt="2024-11-16T11:16:22.344" v="186" actId="255"/>
          <ac:spMkLst>
            <pc:docMk/>
            <pc:sldMk cId="778186887" sldId="304"/>
            <ac:spMk id="63" creationId="{1988D587-79C0-E4EA-47FF-6FF4528C9103}"/>
          </ac:spMkLst>
        </pc:spChg>
        <pc:spChg chg="del">
          <ac:chgData name="Hanneke Vink - van Duren" userId="6a363cd0-5fba-4a61-8782-71b0725cc752" providerId="ADAL" clId="{C85DB81C-A9BA-41C1-8913-DD6143221AA8}" dt="2024-11-16T11:15:51.421" v="182" actId="478"/>
          <ac:spMkLst>
            <pc:docMk/>
            <pc:sldMk cId="778186887" sldId="304"/>
            <ac:spMk id="64" creationId="{10426D6D-9F0A-08C3-6B19-7EBBCFC0D496}"/>
          </ac:spMkLst>
        </pc:spChg>
        <pc:spChg chg="del">
          <ac:chgData name="Hanneke Vink - van Duren" userId="6a363cd0-5fba-4a61-8782-71b0725cc752" providerId="ADAL" clId="{C85DB81C-A9BA-41C1-8913-DD6143221AA8}" dt="2024-11-16T11:15:10.829" v="176" actId="478"/>
          <ac:spMkLst>
            <pc:docMk/>
            <pc:sldMk cId="778186887" sldId="304"/>
            <ac:spMk id="76" creationId="{5A8DBDEF-A2C9-1F95-2567-6B02849AD1C1}"/>
          </ac:spMkLst>
        </pc:spChg>
        <pc:spChg chg="mod">
          <ac:chgData name="Hanneke Vink - van Duren" userId="6a363cd0-5fba-4a61-8782-71b0725cc752" providerId="ADAL" clId="{C85DB81C-A9BA-41C1-8913-DD6143221AA8}" dt="2024-11-16T11:15:16.428" v="177" actId="1076"/>
          <ac:spMkLst>
            <pc:docMk/>
            <pc:sldMk cId="778186887" sldId="304"/>
            <ac:spMk id="77" creationId="{C4E17FDB-CE01-384C-A1AA-C5F3BBB4928F}"/>
          </ac:spMkLst>
        </pc:spChg>
        <pc:spChg chg="mod">
          <ac:chgData name="Hanneke Vink - van Duren" userId="6a363cd0-5fba-4a61-8782-71b0725cc752" providerId="ADAL" clId="{C85DB81C-A9BA-41C1-8913-DD6143221AA8}" dt="2024-11-16T11:16:10.756" v="185"/>
          <ac:spMkLst>
            <pc:docMk/>
            <pc:sldMk cId="778186887" sldId="304"/>
            <ac:spMk id="79" creationId="{9876B780-736E-0009-C8CC-0BCD1B93C0A3}"/>
          </ac:spMkLst>
        </pc:spChg>
        <pc:spChg chg="del">
          <ac:chgData name="Hanneke Vink - van Duren" userId="6a363cd0-5fba-4a61-8782-71b0725cc752" providerId="ADAL" clId="{C85DB81C-A9BA-41C1-8913-DD6143221AA8}" dt="2024-11-16T11:16:06.423" v="184" actId="478"/>
          <ac:spMkLst>
            <pc:docMk/>
            <pc:sldMk cId="778186887" sldId="304"/>
            <ac:spMk id="80" creationId="{51C2B96B-D838-4D01-0542-CF53FEA4E52B}"/>
          </ac:spMkLst>
        </pc:spChg>
        <pc:spChg chg="del">
          <ac:chgData name="Hanneke Vink - van Duren" userId="6a363cd0-5fba-4a61-8782-71b0725cc752" providerId="ADAL" clId="{C85DB81C-A9BA-41C1-8913-DD6143221AA8}" dt="2024-11-16T11:14:47.751" v="170" actId="478"/>
          <ac:spMkLst>
            <pc:docMk/>
            <pc:sldMk cId="778186887" sldId="304"/>
            <ac:spMk id="92" creationId="{A8203ED2-38C4-14C3-4308-33C8B99AC647}"/>
          </ac:spMkLst>
        </pc:spChg>
        <pc:spChg chg="mod">
          <ac:chgData name="Hanneke Vink - van Duren" userId="6a363cd0-5fba-4a61-8782-71b0725cc752" providerId="ADAL" clId="{C85DB81C-A9BA-41C1-8913-DD6143221AA8}" dt="2024-11-16T11:14:55.938" v="171" actId="1076"/>
          <ac:spMkLst>
            <pc:docMk/>
            <pc:sldMk cId="778186887" sldId="304"/>
            <ac:spMk id="93" creationId="{A07724A6-9440-40D2-D210-0DFEEDF3183B}"/>
          </ac:spMkLst>
        </pc:spChg>
        <pc:spChg chg="mod">
          <ac:chgData name="Hanneke Vink - van Duren" userId="6a363cd0-5fba-4a61-8782-71b0725cc752" providerId="ADAL" clId="{C85DB81C-A9BA-41C1-8913-DD6143221AA8}" dt="2024-11-16T11:15:44.107" v="181"/>
          <ac:spMkLst>
            <pc:docMk/>
            <pc:sldMk cId="778186887" sldId="304"/>
            <ac:spMk id="95" creationId="{FF500918-A5EF-0985-DF6B-F294813CE4AA}"/>
          </ac:spMkLst>
        </pc:spChg>
        <pc:spChg chg="del">
          <ac:chgData name="Hanneke Vink - van Duren" userId="6a363cd0-5fba-4a61-8782-71b0725cc752" providerId="ADAL" clId="{C85DB81C-A9BA-41C1-8913-DD6143221AA8}" dt="2024-11-16T11:15:39.788" v="180" actId="478"/>
          <ac:spMkLst>
            <pc:docMk/>
            <pc:sldMk cId="778186887" sldId="304"/>
            <ac:spMk id="96" creationId="{A1BD32B7-6F90-1A95-4638-A00BB39BE6C7}"/>
          </ac:spMkLst>
        </pc:spChg>
      </pc:sldChg>
      <pc:sldChg chg="addSp delSp modSp mod">
        <pc:chgData name="Hanneke Vink - van Duren" userId="6a363cd0-5fba-4a61-8782-71b0725cc752" providerId="ADAL" clId="{C85DB81C-A9BA-41C1-8913-DD6143221AA8}" dt="2024-11-14T20:13:22.481" v="27"/>
        <pc:sldMkLst>
          <pc:docMk/>
          <pc:sldMk cId="1705162556" sldId="306"/>
        </pc:sldMkLst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3" creationId="{A6CD5573-2747-F5D0-8EB3-AFF69B0E4A1F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5" creationId="{82C0C478-A080-4F3F-6E53-7DC342B4CC4B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7" creationId="{AE724AC1-03DD-D8F4-94B9-65EE3E572C05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8" creationId="{F4D31C3B-17C1-32AD-29D2-682D0CB13720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9" creationId="{77638739-8902-1794-6919-979AD3B53A53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11" creationId="{DC3FA15E-6878-0522-5586-C87996EE10C6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13" creationId="{966057F0-2730-61EC-758D-88815E8DCCDA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14" creationId="{A7F80EE4-94A9-AA59-8C12-4498BF695D96}"/>
          </ac:spMkLst>
        </pc:spChg>
        <pc:picChg chg="del">
          <ac:chgData name="Hanneke Vink - van Duren" userId="6a363cd0-5fba-4a61-8782-71b0725cc752" providerId="ADAL" clId="{C85DB81C-A9BA-41C1-8913-DD6143221AA8}" dt="2024-11-14T20:13:21.653" v="26" actId="478"/>
          <ac:picMkLst>
            <pc:docMk/>
            <pc:sldMk cId="1705162556" sldId="306"/>
            <ac:picMk id="2" creationId="{D1F4ADF0-75D3-599B-2D61-A84BE6819DCD}"/>
          </ac:picMkLst>
        </pc:picChg>
        <pc:picChg chg="add mod">
          <ac:chgData name="Hanneke Vink - van Duren" userId="6a363cd0-5fba-4a61-8782-71b0725cc752" providerId="ADAL" clId="{C85DB81C-A9BA-41C1-8913-DD6143221AA8}" dt="2024-11-14T20:13:22.481" v="27"/>
          <ac:picMkLst>
            <pc:docMk/>
            <pc:sldMk cId="1705162556" sldId="306"/>
            <ac:picMk id="4" creationId="{EFD582C9-6551-FB57-8984-4F581D679A3E}"/>
          </ac:picMkLst>
        </pc:picChg>
        <pc:picChg chg="add mod">
          <ac:chgData name="Hanneke Vink - van Duren" userId="6a363cd0-5fba-4a61-8782-71b0725cc752" providerId="ADAL" clId="{C85DB81C-A9BA-41C1-8913-DD6143221AA8}" dt="2024-11-14T20:13:22.481" v="27"/>
          <ac:picMkLst>
            <pc:docMk/>
            <pc:sldMk cId="1705162556" sldId="306"/>
            <ac:picMk id="6" creationId="{F9EE727A-5978-D90E-48B4-819538EC3A39}"/>
          </ac:picMkLst>
        </pc:picChg>
        <pc:picChg chg="add mod">
          <ac:chgData name="Hanneke Vink - van Duren" userId="6a363cd0-5fba-4a61-8782-71b0725cc752" providerId="ADAL" clId="{C85DB81C-A9BA-41C1-8913-DD6143221AA8}" dt="2024-11-14T20:13:22.481" v="27"/>
          <ac:picMkLst>
            <pc:docMk/>
            <pc:sldMk cId="1705162556" sldId="306"/>
            <ac:picMk id="10" creationId="{89757244-4B8C-FF44-212B-B874A2EA0A1A}"/>
          </ac:picMkLst>
        </pc:picChg>
        <pc:picChg chg="add mod">
          <ac:chgData name="Hanneke Vink - van Duren" userId="6a363cd0-5fba-4a61-8782-71b0725cc752" providerId="ADAL" clId="{C85DB81C-A9BA-41C1-8913-DD6143221AA8}" dt="2024-11-14T20:13:22.481" v="27"/>
          <ac:picMkLst>
            <pc:docMk/>
            <pc:sldMk cId="1705162556" sldId="306"/>
            <ac:picMk id="12" creationId="{93999024-8314-C3AE-7058-CF571F3B638A}"/>
          </ac:picMkLst>
        </pc:picChg>
      </pc:sldChg>
      <pc:sldChg chg="addSp delSp modSp mod">
        <pc:chgData name="Hanneke Vink - van Duren" userId="6a363cd0-5fba-4a61-8782-71b0725cc752" providerId="ADAL" clId="{C85DB81C-A9BA-41C1-8913-DD6143221AA8}" dt="2024-11-14T20:13:32.728" v="29"/>
        <pc:sldMkLst>
          <pc:docMk/>
          <pc:sldMk cId="1869132331" sldId="307"/>
        </pc:sldMkLst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3" creationId="{0AB9D10C-B453-30B5-A5C4-71DB5011E862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5" creationId="{39E398DD-EAA1-A88C-062C-A0319972560A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7" creationId="{06FF9A5A-E89F-AD2F-02D5-6D013CD7BBA1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8" creationId="{6F3372E9-E5E3-8DA9-2523-7E05A8D786EC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9" creationId="{C793FB7C-97C4-18F6-AE62-08EEF6A9CEAF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11" creationId="{C3428EB6-CFC8-F607-601D-6685BCC6FD67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13" creationId="{5EAA4CB2-9F41-9793-B41C-0522904C75E0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14" creationId="{E0D7AA31-08EB-31B8-178F-E1D272039ADF}"/>
          </ac:spMkLst>
        </pc:spChg>
        <pc:picChg chg="del">
          <ac:chgData name="Hanneke Vink - van Duren" userId="6a363cd0-5fba-4a61-8782-71b0725cc752" providerId="ADAL" clId="{C85DB81C-A9BA-41C1-8913-DD6143221AA8}" dt="2024-11-14T20:13:31.945" v="28" actId="478"/>
          <ac:picMkLst>
            <pc:docMk/>
            <pc:sldMk cId="1869132331" sldId="307"/>
            <ac:picMk id="2" creationId="{11FFBAD7-964E-3F57-B7BB-5ED3498B4024}"/>
          </ac:picMkLst>
        </pc:picChg>
        <pc:picChg chg="add mod">
          <ac:chgData name="Hanneke Vink - van Duren" userId="6a363cd0-5fba-4a61-8782-71b0725cc752" providerId="ADAL" clId="{C85DB81C-A9BA-41C1-8913-DD6143221AA8}" dt="2024-11-14T20:13:32.728" v="29"/>
          <ac:picMkLst>
            <pc:docMk/>
            <pc:sldMk cId="1869132331" sldId="307"/>
            <ac:picMk id="4" creationId="{FB900639-D1FE-8B1E-02AC-2D6B3BB605DD}"/>
          </ac:picMkLst>
        </pc:picChg>
        <pc:picChg chg="add mod">
          <ac:chgData name="Hanneke Vink - van Duren" userId="6a363cd0-5fba-4a61-8782-71b0725cc752" providerId="ADAL" clId="{C85DB81C-A9BA-41C1-8913-DD6143221AA8}" dt="2024-11-14T20:13:32.728" v="29"/>
          <ac:picMkLst>
            <pc:docMk/>
            <pc:sldMk cId="1869132331" sldId="307"/>
            <ac:picMk id="6" creationId="{A385420E-FAC8-A7DE-24DF-2E6480BA79BC}"/>
          </ac:picMkLst>
        </pc:picChg>
        <pc:picChg chg="add mod">
          <ac:chgData name="Hanneke Vink - van Duren" userId="6a363cd0-5fba-4a61-8782-71b0725cc752" providerId="ADAL" clId="{C85DB81C-A9BA-41C1-8913-DD6143221AA8}" dt="2024-11-14T20:13:32.728" v="29"/>
          <ac:picMkLst>
            <pc:docMk/>
            <pc:sldMk cId="1869132331" sldId="307"/>
            <ac:picMk id="10" creationId="{8EA9B752-E6AC-E3AE-DDA3-35EDE3647B7A}"/>
          </ac:picMkLst>
        </pc:picChg>
        <pc:picChg chg="add mod">
          <ac:chgData name="Hanneke Vink - van Duren" userId="6a363cd0-5fba-4a61-8782-71b0725cc752" providerId="ADAL" clId="{C85DB81C-A9BA-41C1-8913-DD6143221AA8}" dt="2024-11-14T20:13:32.728" v="29"/>
          <ac:picMkLst>
            <pc:docMk/>
            <pc:sldMk cId="1869132331" sldId="307"/>
            <ac:picMk id="12" creationId="{67F039C7-BF74-944B-114E-1DA2EF9DA937}"/>
          </ac:picMkLst>
        </pc:picChg>
      </pc:sldChg>
      <pc:sldChg chg="addSp delSp modSp mod">
        <pc:chgData name="Hanneke Vink - van Duren" userId="6a363cd0-5fba-4a61-8782-71b0725cc752" providerId="ADAL" clId="{C85DB81C-A9BA-41C1-8913-DD6143221AA8}" dt="2024-11-14T20:13:05.989" v="23"/>
        <pc:sldMkLst>
          <pc:docMk/>
          <pc:sldMk cId="4269160042" sldId="313"/>
        </pc:sldMkLst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3" creationId="{EA7C9D08-A854-AC1E-811E-1CCE00394BF0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5" creationId="{BBEB16D1-6D29-1CF0-750E-BBC30C8885B5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7" creationId="{D83BB95D-89BE-2879-B6F7-3D3C726DC23D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8" creationId="{CA377D2F-5A6C-99DB-F761-2A78662EC1A9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9" creationId="{4AE00F4E-3D78-528C-2893-83BCAA387684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11" creationId="{FA7235E0-BC21-B519-05A3-43E833583737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13" creationId="{9DD7AD18-94FA-B037-C0E2-3E588B5E13C6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14" creationId="{D1A38F7E-321B-1131-5F89-7773127536F5}"/>
          </ac:spMkLst>
        </pc:spChg>
        <pc:picChg chg="del">
          <ac:chgData name="Hanneke Vink - van Duren" userId="6a363cd0-5fba-4a61-8782-71b0725cc752" providerId="ADAL" clId="{C85DB81C-A9BA-41C1-8913-DD6143221AA8}" dt="2024-11-14T20:13:03.970" v="22" actId="478"/>
          <ac:picMkLst>
            <pc:docMk/>
            <pc:sldMk cId="4269160042" sldId="313"/>
            <ac:picMk id="2" creationId="{EB895575-D859-3677-20C2-1B3CDE4F8D3D}"/>
          </ac:picMkLst>
        </pc:picChg>
        <pc:picChg chg="add mod">
          <ac:chgData name="Hanneke Vink - van Duren" userId="6a363cd0-5fba-4a61-8782-71b0725cc752" providerId="ADAL" clId="{C85DB81C-A9BA-41C1-8913-DD6143221AA8}" dt="2024-11-14T20:13:05.989" v="23"/>
          <ac:picMkLst>
            <pc:docMk/>
            <pc:sldMk cId="4269160042" sldId="313"/>
            <ac:picMk id="4" creationId="{44324C5C-DB67-CBDF-3368-2A51A1527780}"/>
          </ac:picMkLst>
        </pc:picChg>
        <pc:picChg chg="add mod">
          <ac:chgData name="Hanneke Vink - van Duren" userId="6a363cd0-5fba-4a61-8782-71b0725cc752" providerId="ADAL" clId="{C85DB81C-A9BA-41C1-8913-DD6143221AA8}" dt="2024-11-14T20:13:05.989" v="23"/>
          <ac:picMkLst>
            <pc:docMk/>
            <pc:sldMk cId="4269160042" sldId="313"/>
            <ac:picMk id="6" creationId="{6B5A0ED1-675E-BB9D-9FA2-CD533E6F407B}"/>
          </ac:picMkLst>
        </pc:picChg>
        <pc:picChg chg="add mod">
          <ac:chgData name="Hanneke Vink - van Duren" userId="6a363cd0-5fba-4a61-8782-71b0725cc752" providerId="ADAL" clId="{C85DB81C-A9BA-41C1-8913-DD6143221AA8}" dt="2024-11-14T20:13:05.989" v="23"/>
          <ac:picMkLst>
            <pc:docMk/>
            <pc:sldMk cId="4269160042" sldId="313"/>
            <ac:picMk id="10" creationId="{845BEFB2-EE2C-3544-DD62-4CB1E6D85950}"/>
          </ac:picMkLst>
        </pc:picChg>
        <pc:picChg chg="add mod">
          <ac:chgData name="Hanneke Vink - van Duren" userId="6a363cd0-5fba-4a61-8782-71b0725cc752" providerId="ADAL" clId="{C85DB81C-A9BA-41C1-8913-DD6143221AA8}" dt="2024-11-14T20:13:05.989" v="23"/>
          <ac:picMkLst>
            <pc:docMk/>
            <pc:sldMk cId="4269160042" sldId="313"/>
            <ac:picMk id="12" creationId="{C8E37B44-6D80-927E-8196-49600A1A0B9E}"/>
          </ac:picMkLst>
        </pc:picChg>
      </pc:sldChg>
      <pc:sldChg chg="addSp delSp modSp mod">
        <pc:chgData name="Hanneke Vink - van Duren" userId="6a363cd0-5fba-4a61-8782-71b0725cc752" providerId="ADAL" clId="{C85DB81C-A9BA-41C1-8913-DD6143221AA8}" dt="2024-11-14T20:13:14.695" v="25"/>
        <pc:sldMkLst>
          <pc:docMk/>
          <pc:sldMk cId="2080084995" sldId="314"/>
        </pc:sldMkLst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3" creationId="{64CCE822-5C9D-2C39-8E2A-75AF7D1C6D54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5" creationId="{883E1048-E54B-2953-01AE-0069DC01BB42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7" creationId="{487C6EF0-6468-A200-A437-B1DFEA67250C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8" creationId="{4EB60982-0221-1F9C-016E-F4F3D5225F07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9" creationId="{C0F3BCD1-B88D-D020-CE7C-04C779FF6079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11" creationId="{2EB68B21-B682-4BFB-9B0A-4F297F82B48B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13" creationId="{8EE8F3B5-ECA6-1349-F368-4F53C8C36655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14" creationId="{2CFA614E-F987-72D9-40F3-B7D2F85EE664}"/>
          </ac:spMkLst>
        </pc:spChg>
        <pc:picChg chg="del">
          <ac:chgData name="Hanneke Vink - van Duren" userId="6a363cd0-5fba-4a61-8782-71b0725cc752" providerId="ADAL" clId="{C85DB81C-A9BA-41C1-8913-DD6143221AA8}" dt="2024-11-14T20:13:13.520" v="24" actId="478"/>
          <ac:picMkLst>
            <pc:docMk/>
            <pc:sldMk cId="2080084995" sldId="314"/>
            <ac:picMk id="2" creationId="{F328036B-5B4D-6085-061E-08DC925B1F42}"/>
          </ac:picMkLst>
        </pc:picChg>
        <pc:picChg chg="add mod">
          <ac:chgData name="Hanneke Vink - van Duren" userId="6a363cd0-5fba-4a61-8782-71b0725cc752" providerId="ADAL" clId="{C85DB81C-A9BA-41C1-8913-DD6143221AA8}" dt="2024-11-14T20:13:14.695" v="25"/>
          <ac:picMkLst>
            <pc:docMk/>
            <pc:sldMk cId="2080084995" sldId="314"/>
            <ac:picMk id="4" creationId="{1B9B8BF6-B45A-823E-6834-7825014E91A9}"/>
          </ac:picMkLst>
        </pc:picChg>
        <pc:picChg chg="add mod">
          <ac:chgData name="Hanneke Vink - van Duren" userId="6a363cd0-5fba-4a61-8782-71b0725cc752" providerId="ADAL" clId="{C85DB81C-A9BA-41C1-8913-DD6143221AA8}" dt="2024-11-14T20:13:14.695" v="25"/>
          <ac:picMkLst>
            <pc:docMk/>
            <pc:sldMk cId="2080084995" sldId="314"/>
            <ac:picMk id="6" creationId="{6F4F46E1-C68C-DF17-8803-5DF50B3C9976}"/>
          </ac:picMkLst>
        </pc:picChg>
        <pc:picChg chg="add mod">
          <ac:chgData name="Hanneke Vink - van Duren" userId="6a363cd0-5fba-4a61-8782-71b0725cc752" providerId="ADAL" clId="{C85DB81C-A9BA-41C1-8913-DD6143221AA8}" dt="2024-11-14T20:13:14.695" v="25"/>
          <ac:picMkLst>
            <pc:docMk/>
            <pc:sldMk cId="2080084995" sldId="314"/>
            <ac:picMk id="10" creationId="{DA5E5082-54E7-B563-F02E-25678A7F397A}"/>
          </ac:picMkLst>
        </pc:picChg>
        <pc:picChg chg="add mod">
          <ac:chgData name="Hanneke Vink - van Duren" userId="6a363cd0-5fba-4a61-8782-71b0725cc752" providerId="ADAL" clId="{C85DB81C-A9BA-41C1-8913-DD6143221AA8}" dt="2024-11-14T20:13:14.695" v="25"/>
          <ac:picMkLst>
            <pc:docMk/>
            <pc:sldMk cId="2080084995" sldId="314"/>
            <ac:picMk id="12" creationId="{C165E0F9-EEBA-48DC-88C5-6BBB88D5CC9E}"/>
          </ac:picMkLst>
        </pc:picChg>
      </pc:sldChg>
      <pc:sldChg chg="delSp modSp mod">
        <pc:chgData name="Hanneke Vink - van Duren" userId="6a363cd0-5fba-4a61-8782-71b0725cc752" providerId="ADAL" clId="{C85DB81C-A9BA-41C1-8913-DD6143221AA8}" dt="2024-11-16T11:08:06.571" v="86"/>
        <pc:sldMkLst>
          <pc:docMk/>
          <pc:sldMk cId="1286836135" sldId="321"/>
        </pc:sldMkLst>
        <pc:spChg chg="del">
          <ac:chgData name="Hanneke Vink - van Duren" userId="6a363cd0-5fba-4a61-8782-71b0725cc752" providerId="ADAL" clId="{C85DB81C-A9BA-41C1-8913-DD6143221AA8}" dt="2024-11-16T11:06:30.673" v="66" actId="478"/>
          <ac:spMkLst>
            <pc:docMk/>
            <pc:sldMk cId="1286836135" sldId="321"/>
            <ac:spMk id="4" creationId="{AA3E3EED-8636-D060-4974-5BF1AC508BE5}"/>
          </ac:spMkLst>
        </pc:spChg>
        <pc:spChg chg="mod">
          <ac:chgData name="Hanneke Vink - van Duren" userId="6a363cd0-5fba-4a61-8782-71b0725cc752" providerId="ADAL" clId="{C85DB81C-A9BA-41C1-8913-DD6143221AA8}" dt="2024-11-16T11:06:38.396" v="69" actId="1076"/>
          <ac:spMkLst>
            <pc:docMk/>
            <pc:sldMk cId="1286836135" sldId="321"/>
            <ac:spMk id="5" creationId="{756B4786-E369-3103-385F-FF6AF48EFA90}"/>
          </ac:spMkLst>
        </pc:spChg>
        <pc:spChg chg="del">
          <ac:chgData name="Hanneke Vink - van Duren" userId="6a363cd0-5fba-4a61-8782-71b0725cc752" providerId="ADAL" clId="{C85DB81C-A9BA-41C1-8913-DD6143221AA8}" dt="2024-11-16T11:06:34.204" v="68" actId="478"/>
          <ac:spMkLst>
            <pc:docMk/>
            <pc:sldMk cId="1286836135" sldId="321"/>
            <ac:spMk id="33" creationId="{01958A59-EF87-933B-739C-A41ACF37BE2C}"/>
          </ac:spMkLst>
        </pc:spChg>
        <pc:spChg chg="mod">
          <ac:chgData name="Hanneke Vink - van Duren" userId="6a363cd0-5fba-4a61-8782-71b0725cc752" providerId="ADAL" clId="{C85DB81C-A9BA-41C1-8913-DD6143221AA8}" dt="2024-11-16T11:06:42.305" v="70" actId="1076"/>
          <ac:spMkLst>
            <pc:docMk/>
            <pc:sldMk cId="1286836135" sldId="321"/>
            <ac:spMk id="34" creationId="{03C3CF37-824B-186B-7411-BDA8BA521B25}"/>
          </ac:spMkLst>
        </pc:spChg>
        <pc:spChg chg="mod">
          <ac:chgData name="Hanneke Vink - van Duren" userId="6a363cd0-5fba-4a61-8782-71b0725cc752" providerId="ADAL" clId="{C85DB81C-A9BA-41C1-8913-DD6143221AA8}" dt="2024-11-16T11:08:06.571" v="86"/>
          <ac:spMkLst>
            <pc:docMk/>
            <pc:sldMk cId="1286836135" sldId="321"/>
            <ac:spMk id="36" creationId="{EC5EC8D3-8445-7F0B-FBE7-9041AB23CA3D}"/>
          </ac:spMkLst>
        </pc:spChg>
        <pc:spChg chg="del">
          <ac:chgData name="Hanneke Vink - van Duren" userId="6a363cd0-5fba-4a61-8782-71b0725cc752" providerId="ADAL" clId="{C85DB81C-A9BA-41C1-8913-DD6143221AA8}" dt="2024-11-16T11:08:02.784" v="85" actId="478"/>
          <ac:spMkLst>
            <pc:docMk/>
            <pc:sldMk cId="1286836135" sldId="321"/>
            <ac:spMk id="37" creationId="{09DD0472-EF0F-09AC-80D6-C4DE4E976BEE}"/>
          </ac:spMkLst>
        </pc:spChg>
        <pc:spChg chg="del">
          <ac:chgData name="Hanneke Vink - van Duren" userId="6a363cd0-5fba-4a61-8782-71b0725cc752" providerId="ADAL" clId="{C85DB81C-A9BA-41C1-8913-DD6143221AA8}" dt="2024-11-16T11:07:41.715" v="81" actId="478"/>
          <ac:spMkLst>
            <pc:docMk/>
            <pc:sldMk cId="1286836135" sldId="321"/>
            <ac:spMk id="2064" creationId="{56377773-7A08-CFF7-3C1B-8FBD8E6AFB16}"/>
          </ac:spMkLst>
        </pc:spChg>
        <pc:spChg chg="mod">
          <ac:chgData name="Hanneke Vink - van Duren" userId="6a363cd0-5fba-4a61-8782-71b0725cc752" providerId="ADAL" clId="{C85DB81C-A9BA-41C1-8913-DD6143221AA8}" dt="2024-11-16T11:07:56.515" v="84" actId="1076"/>
          <ac:spMkLst>
            <pc:docMk/>
            <pc:sldMk cId="1286836135" sldId="321"/>
            <ac:spMk id="2065" creationId="{4FE023D2-C612-89E6-278E-9C0F2D327BF6}"/>
          </ac:spMkLst>
        </pc:spChg>
        <pc:spChg chg="del">
          <ac:chgData name="Hanneke Vink - van Duren" userId="6a363cd0-5fba-4a61-8782-71b0725cc752" providerId="ADAL" clId="{C85DB81C-A9BA-41C1-8913-DD6143221AA8}" dt="2024-11-16T11:06:46.099" v="72" actId="478"/>
          <ac:spMkLst>
            <pc:docMk/>
            <pc:sldMk cId="1286836135" sldId="321"/>
            <ac:spMk id="2072" creationId="{5E967C38-ABCE-CCCA-16D2-E3B60D650554}"/>
          </ac:spMkLst>
        </pc:spChg>
        <pc:spChg chg="mod">
          <ac:chgData name="Hanneke Vink - van Duren" userId="6a363cd0-5fba-4a61-8782-71b0725cc752" providerId="ADAL" clId="{C85DB81C-A9BA-41C1-8913-DD6143221AA8}" dt="2024-11-16T11:06:50.938" v="73" actId="1076"/>
          <ac:spMkLst>
            <pc:docMk/>
            <pc:sldMk cId="1286836135" sldId="321"/>
            <ac:spMk id="2073" creationId="{D5B62BAA-1EC7-FDFE-F52C-92FBF0CD2333}"/>
          </ac:spMkLst>
        </pc:spChg>
        <pc:spChg chg="mod">
          <ac:chgData name="Hanneke Vink - van Duren" userId="6a363cd0-5fba-4a61-8782-71b0725cc752" providerId="ADAL" clId="{C85DB81C-A9BA-41C1-8913-DD6143221AA8}" dt="2024-11-16T11:07:31.950" v="80"/>
          <ac:spMkLst>
            <pc:docMk/>
            <pc:sldMk cId="1286836135" sldId="321"/>
            <ac:spMk id="2075" creationId="{13F6C08F-C450-2462-D67D-A0CE30059ABB}"/>
          </ac:spMkLst>
        </pc:spChg>
        <pc:spChg chg="del">
          <ac:chgData name="Hanneke Vink - van Duren" userId="6a363cd0-5fba-4a61-8782-71b0725cc752" providerId="ADAL" clId="{C85DB81C-A9BA-41C1-8913-DD6143221AA8}" dt="2024-11-16T11:07:27.927" v="79" actId="478"/>
          <ac:spMkLst>
            <pc:docMk/>
            <pc:sldMk cId="1286836135" sldId="321"/>
            <ac:spMk id="2076" creationId="{EF6CAC74-63EC-B0CA-97B4-F820D3109055}"/>
          </ac:spMkLst>
        </pc:spChg>
        <pc:spChg chg="del">
          <ac:chgData name="Hanneke Vink - van Duren" userId="6a363cd0-5fba-4a61-8782-71b0725cc752" providerId="ADAL" clId="{C85DB81C-A9BA-41C1-8913-DD6143221AA8}" dt="2024-11-16T11:06:54.240" v="75" actId="478"/>
          <ac:spMkLst>
            <pc:docMk/>
            <pc:sldMk cId="1286836135" sldId="321"/>
            <ac:spMk id="2088" creationId="{2881DE9A-FE43-347B-ECB5-93BAAE80D542}"/>
          </ac:spMkLst>
        </pc:spChg>
        <pc:spChg chg="mod">
          <ac:chgData name="Hanneke Vink - van Duren" userId="6a363cd0-5fba-4a61-8782-71b0725cc752" providerId="ADAL" clId="{C85DB81C-A9BA-41C1-8913-DD6143221AA8}" dt="2024-11-16T11:07:01.311" v="76" actId="1076"/>
          <ac:spMkLst>
            <pc:docMk/>
            <pc:sldMk cId="1286836135" sldId="321"/>
            <ac:spMk id="2089" creationId="{2D00D7B7-FE93-8F25-11EA-A91502896FC0}"/>
          </ac:spMkLst>
        </pc:spChg>
        <pc:spChg chg="mod">
          <ac:chgData name="Hanneke Vink - van Duren" userId="6a363cd0-5fba-4a61-8782-71b0725cc752" providerId="ADAL" clId="{C85DB81C-A9BA-41C1-8913-DD6143221AA8}" dt="2024-11-16T11:07:18.358" v="78"/>
          <ac:spMkLst>
            <pc:docMk/>
            <pc:sldMk cId="1286836135" sldId="321"/>
            <ac:spMk id="2091" creationId="{18F25B5F-787A-57D4-2AE8-EA40404942E8}"/>
          </ac:spMkLst>
        </pc:spChg>
        <pc:spChg chg="del">
          <ac:chgData name="Hanneke Vink - van Duren" userId="6a363cd0-5fba-4a61-8782-71b0725cc752" providerId="ADAL" clId="{C85DB81C-A9BA-41C1-8913-DD6143221AA8}" dt="2024-11-16T11:07:14.025" v="77" actId="478"/>
          <ac:spMkLst>
            <pc:docMk/>
            <pc:sldMk cId="1286836135" sldId="321"/>
            <ac:spMk id="2092" creationId="{574B0F5C-FF1F-1399-1B33-DB0F52618F66}"/>
          </ac:spMkLst>
        </pc:spChg>
      </pc:sldChg>
      <pc:sldChg chg="delSp modSp mod">
        <pc:chgData name="Hanneke Vink - van Duren" userId="6a363cd0-5fba-4a61-8782-71b0725cc752" providerId="ADAL" clId="{C85DB81C-A9BA-41C1-8913-DD6143221AA8}" dt="2024-11-14T20:12:39.372" v="19" actId="207"/>
        <pc:sldMkLst>
          <pc:docMk/>
          <pc:sldMk cId="2190580326" sldId="322"/>
        </pc:sldMkLst>
        <pc:spChg chg="mod">
          <ac:chgData name="Hanneke Vink - van Duren" userId="6a363cd0-5fba-4a61-8782-71b0725cc752" providerId="ADAL" clId="{C85DB81C-A9BA-41C1-8913-DD6143221AA8}" dt="2024-11-14T20:12:03.941" v="15" actId="1076"/>
          <ac:spMkLst>
            <pc:docMk/>
            <pc:sldMk cId="2190580326" sldId="322"/>
            <ac:spMk id="7" creationId="{D7D74A9D-14EC-EC55-F678-B250B783A149}"/>
          </ac:spMkLst>
        </pc:spChg>
        <pc:spChg chg="mod">
          <ac:chgData name="Hanneke Vink - van Duren" userId="6a363cd0-5fba-4a61-8782-71b0725cc752" providerId="ADAL" clId="{C85DB81C-A9BA-41C1-8913-DD6143221AA8}" dt="2024-11-14T20:12:11.053" v="17" actId="1076"/>
          <ac:spMkLst>
            <pc:docMk/>
            <pc:sldMk cId="2190580326" sldId="322"/>
            <ac:spMk id="50" creationId="{EA51D389-64F6-FADF-F451-3D3E42DF8732}"/>
          </ac:spMkLst>
        </pc:spChg>
        <pc:spChg chg="del">
          <ac:chgData name="Hanneke Vink - van Duren" userId="6a363cd0-5fba-4a61-8782-71b0725cc752" providerId="ADAL" clId="{C85DB81C-A9BA-41C1-8913-DD6143221AA8}" dt="2024-11-14T20:11:15.585" v="2" actId="478"/>
          <ac:spMkLst>
            <pc:docMk/>
            <pc:sldMk cId="2190580326" sldId="322"/>
            <ac:spMk id="55" creationId="{36459741-62E7-BB64-8295-4A97ED05CCE0}"/>
          </ac:spMkLst>
        </pc:spChg>
        <pc:spChg chg="mod">
          <ac:chgData name="Hanneke Vink - van Duren" userId="6a363cd0-5fba-4a61-8782-71b0725cc752" providerId="ADAL" clId="{C85DB81C-A9BA-41C1-8913-DD6143221AA8}" dt="2024-11-14T20:11:42.679" v="7" actId="207"/>
          <ac:spMkLst>
            <pc:docMk/>
            <pc:sldMk cId="2190580326" sldId="322"/>
            <ac:spMk id="86" creationId="{572CCB90-D02A-4AEC-65D0-615899E38088}"/>
          </ac:spMkLst>
        </pc:spChg>
        <pc:spChg chg="del">
          <ac:chgData name="Hanneke Vink - van Duren" userId="6a363cd0-5fba-4a61-8782-71b0725cc752" providerId="ADAL" clId="{C85DB81C-A9BA-41C1-8913-DD6143221AA8}" dt="2024-11-14T20:11:24.943" v="5" actId="478"/>
          <ac:spMkLst>
            <pc:docMk/>
            <pc:sldMk cId="2190580326" sldId="322"/>
            <ac:spMk id="89" creationId="{855053CA-1CF4-760C-67B4-A4F3F42B8327}"/>
          </ac:spMkLst>
        </pc:spChg>
        <pc:spChg chg="mod">
          <ac:chgData name="Hanneke Vink - van Duren" userId="6a363cd0-5fba-4a61-8782-71b0725cc752" providerId="ADAL" clId="{C85DB81C-A9BA-41C1-8913-DD6143221AA8}" dt="2024-11-14T20:12:27.402" v="18" actId="207"/>
          <ac:spMkLst>
            <pc:docMk/>
            <pc:sldMk cId="2190580326" sldId="322"/>
            <ac:spMk id="91" creationId="{C3BA183A-EB3D-EFC0-3F56-E0E1953308D5}"/>
          </ac:spMkLst>
        </pc:spChg>
        <pc:spChg chg="del">
          <ac:chgData name="Hanneke Vink - van Duren" userId="6a363cd0-5fba-4a61-8782-71b0725cc752" providerId="ADAL" clId="{C85DB81C-A9BA-41C1-8913-DD6143221AA8}" dt="2024-11-14T20:11:48.812" v="8" actId="478"/>
          <ac:spMkLst>
            <pc:docMk/>
            <pc:sldMk cId="2190580326" sldId="322"/>
            <ac:spMk id="94" creationId="{F763A23B-5109-8FD1-D341-5EB58FB4BE50}"/>
          </ac:spMkLst>
        </pc:spChg>
        <pc:spChg chg="mod">
          <ac:chgData name="Hanneke Vink - van Duren" userId="6a363cd0-5fba-4a61-8782-71b0725cc752" providerId="ADAL" clId="{C85DB81C-A9BA-41C1-8913-DD6143221AA8}" dt="2024-11-14T20:12:39.372" v="19" actId="207"/>
          <ac:spMkLst>
            <pc:docMk/>
            <pc:sldMk cId="2190580326" sldId="322"/>
            <ac:spMk id="96" creationId="{3AB813E2-DE42-94BD-FC94-014A70E5B8AA}"/>
          </ac:spMkLst>
        </pc:spChg>
        <pc:spChg chg="del">
          <ac:chgData name="Hanneke Vink - van Duren" userId="6a363cd0-5fba-4a61-8782-71b0725cc752" providerId="ADAL" clId="{C85DB81C-A9BA-41C1-8913-DD6143221AA8}" dt="2024-11-14T20:11:57.195" v="12" actId="478"/>
          <ac:spMkLst>
            <pc:docMk/>
            <pc:sldMk cId="2190580326" sldId="322"/>
            <ac:spMk id="99" creationId="{6A41F40F-E68E-2C44-C2DB-CF880150EC08}"/>
          </ac:spMkLst>
        </pc:spChg>
        <pc:picChg chg="del">
          <ac:chgData name="Hanneke Vink - van Duren" userId="6a363cd0-5fba-4a61-8782-71b0725cc752" providerId="ADAL" clId="{C85DB81C-A9BA-41C1-8913-DD6143221AA8}" dt="2024-11-14T20:11:13.235" v="1" actId="478"/>
          <ac:picMkLst>
            <pc:docMk/>
            <pc:sldMk cId="2190580326" sldId="322"/>
            <ac:picMk id="101" creationId="{88560763-5EDE-480B-05C0-D7678107592E}"/>
          </ac:picMkLst>
        </pc:picChg>
        <pc:picChg chg="del">
          <ac:chgData name="Hanneke Vink - van Duren" userId="6a363cd0-5fba-4a61-8782-71b0725cc752" providerId="ADAL" clId="{C85DB81C-A9BA-41C1-8913-DD6143221AA8}" dt="2024-11-14T20:11:19.806" v="4" actId="478"/>
          <ac:picMkLst>
            <pc:docMk/>
            <pc:sldMk cId="2190580326" sldId="322"/>
            <ac:picMk id="102" creationId="{5645CC16-0FBD-20D3-6870-21AF5B326B45}"/>
          </ac:picMkLst>
        </pc:picChg>
        <pc:picChg chg="del">
          <ac:chgData name="Hanneke Vink - van Duren" userId="6a363cd0-5fba-4a61-8782-71b0725cc752" providerId="ADAL" clId="{C85DB81C-A9BA-41C1-8913-DD6143221AA8}" dt="2024-11-14T20:11:52.474" v="10" actId="478"/>
          <ac:picMkLst>
            <pc:docMk/>
            <pc:sldMk cId="2190580326" sldId="322"/>
            <ac:picMk id="103" creationId="{C0591CC1-5F72-6400-612E-595C20952508}"/>
          </ac:picMkLst>
        </pc:picChg>
        <pc:picChg chg="del">
          <ac:chgData name="Hanneke Vink - van Duren" userId="6a363cd0-5fba-4a61-8782-71b0725cc752" providerId="ADAL" clId="{C85DB81C-A9BA-41C1-8913-DD6143221AA8}" dt="2024-11-14T20:11:55.181" v="11" actId="478"/>
          <ac:picMkLst>
            <pc:docMk/>
            <pc:sldMk cId="2190580326" sldId="322"/>
            <ac:picMk id="104" creationId="{F281AE7F-27EA-F6A8-18E4-1F3ECA9CAB97}"/>
          </ac:picMkLst>
        </pc:picChg>
        <pc:cxnChg chg="del">
          <ac:chgData name="Hanneke Vink - van Duren" userId="6a363cd0-5fba-4a61-8782-71b0725cc752" providerId="ADAL" clId="{C85DB81C-A9BA-41C1-8913-DD6143221AA8}" dt="2024-11-14T20:11:17.743" v="3" actId="478"/>
          <ac:cxnSpMkLst>
            <pc:docMk/>
            <pc:sldMk cId="2190580326" sldId="322"/>
            <ac:cxnSpMk id="53" creationId="{6E87826D-6F68-96FC-FEEE-5A38E6E79E6B}"/>
          </ac:cxnSpMkLst>
        </pc:cxnChg>
        <pc:cxnChg chg="del">
          <ac:chgData name="Hanneke Vink - van Duren" userId="6a363cd0-5fba-4a61-8782-71b0725cc752" providerId="ADAL" clId="{C85DB81C-A9BA-41C1-8913-DD6143221AA8}" dt="2024-11-14T20:11:27.311" v="6" actId="478"/>
          <ac:cxnSpMkLst>
            <pc:docMk/>
            <pc:sldMk cId="2190580326" sldId="322"/>
            <ac:cxnSpMk id="87" creationId="{68962DBD-2B9B-1C9E-8932-1953236DCDC2}"/>
          </ac:cxnSpMkLst>
        </pc:cxnChg>
        <pc:cxnChg chg="del">
          <ac:chgData name="Hanneke Vink - van Duren" userId="6a363cd0-5fba-4a61-8782-71b0725cc752" providerId="ADAL" clId="{C85DB81C-A9BA-41C1-8913-DD6143221AA8}" dt="2024-11-14T20:11:51.014" v="9" actId="478"/>
          <ac:cxnSpMkLst>
            <pc:docMk/>
            <pc:sldMk cId="2190580326" sldId="322"/>
            <ac:cxnSpMk id="93" creationId="{1B700721-A5AF-697E-8CB7-F37B69D2D2E7}"/>
          </ac:cxnSpMkLst>
        </pc:cxnChg>
        <pc:cxnChg chg="del">
          <ac:chgData name="Hanneke Vink - van Duren" userId="6a363cd0-5fba-4a61-8782-71b0725cc752" providerId="ADAL" clId="{C85DB81C-A9BA-41C1-8913-DD6143221AA8}" dt="2024-11-14T20:11:59.103" v="13" actId="478"/>
          <ac:cxnSpMkLst>
            <pc:docMk/>
            <pc:sldMk cId="2190580326" sldId="322"/>
            <ac:cxnSpMk id="97" creationId="{901E452C-074F-A598-3047-3898FCAC33E3}"/>
          </ac:cxnSpMkLst>
        </pc:cxnChg>
      </pc:sldChg>
      <pc:sldChg chg="addSp delSp modSp mod">
        <pc:chgData name="Hanneke Vink - van Duren" userId="6a363cd0-5fba-4a61-8782-71b0725cc752" providerId="ADAL" clId="{C85DB81C-A9BA-41C1-8913-DD6143221AA8}" dt="2024-11-14T20:12:53.007" v="21"/>
        <pc:sldMkLst>
          <pc:docMk/>
          <pc:sldMk cId="2104461505" sldId="324"/>
        </pc:sldMkLst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2" creationId="{ED227CD7-A7A9-C0EA-7041-A3074D5664A1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5" creationId="{87B33A0F-5040-F509-4C59-FD5E86869FB2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7" creationId="{7A1C5B59-F357-D32D-8BB9-684EE1D0A4C2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8" creationId="{A8E59FD0-5AD6-CB99-180E-F4BCA521D9B9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9" creationId="{3C96FDEC-E358-C54D-50F9-52E49AC5EB09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11" creationId="{E26EA6AB-50CC-F1C6-A92E-CAF4D6E0AF2B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13" creationId="{6A530746-E146-0F54-B09E-2133E93ADD1A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14" creationId="{FD7F8024-7C8E-BC5C-297E-91FE4BF65908}"/>
          </ac:spMkLst>
        </pc:spChg>
        <pc:picChg chg="del">
          <ac:chgData name="Hanneke Vink - van Duren" userId="6a363cd0-5fba-4a61-8782-71b0725cc752" providerId="ADAL" clId="{C85DB81C-A9BA-41C1-8913-DD6143221AA8}" dt="2024-11-14T20:12:51.732" v="20" actId="478"/>
          <ac:picMkLst>
            <pc:docMk/>
            <pc:sldMk cId="2104461505" sldId="324"/>
            <ac:picMk id="3" creationId="{A9EC282D-3047-8252-57CE-345AD65159AD}"/>
          </ac:picMkLst>
        </pc:picChg>
        <pc:picChg chg="add mod">
          <ac:chgData name="Hanneke Vink - van Duren" userId="6a363cd0-5fba-4a61-8782-71b0725cc752" providerId="ADAL" clId="{C85DB81C-A9BA-41C1-8913-DD6143221AA8}" dt="2024-11-14T20:12:53.007" v="21"/>
          <ac:picMkLst>
            <pc:docMk/>
            <pc:sldMk cId="2104461505" sldId="324"/>
            <ac:picMk id="4" creationId="{9B9BE264-3797-EF9A-453D-C1930D13918C}"/>
          </ac:picMkLst>
        </pc:picChg>
        <pc:picChg chg="add mod">
          <ac:chgData name="Hanneke Vink - van Duren" userId="6a363cd0-5fba-4a61-8782-71b0725cc752" providerId="ADAL" clId="{C85DB81C-A9BA-41C1-8913-DD6143221AA8}" dt="2024-11-14T20:12:53.007" v="21"/>
          <ac:picMkLst>
            <pc:docMk/>
            <pc:sldMk cId="2104461505" sldId="324"/>
            <ac:picMk id="6" creationId="{2FE752EB-4237-1038-E8FE-5455B7A1669F}"/>
          </ac:picMkLst>
        </pc:picChg>
        <pc:picChg chg="add mod">
          <ac:chgData name="Hanneke Vink - van Duren" userId="6a363cd0-5fba-4a61-8782-71b0725cc752" providerId="ADAL" clId="{C85DB81C-A9BA-41C1-8913-DD6143221AA8}" dt="2024-11-14T20:12:53.007" v="21"/>
          <ac:picMkLst>
            <pc:docMk/>
            <pc:sldMk cId="2104461505" sldId="324"/>
            <ac:picMk id="10" creationId="{398C15B8-DEB5-7D54-37E9-8972A02791DD}"/>
          </ac:picMkLst>
        </pc:picChg>
        <pc:picChg chg="add mod">
          <ac:chgData name="Hanneke Vink - van Duren" userId="6a363cd0-5fba-4a61-8782-71b0725cc752" providerId="ADAL" clId="{C85DB81C-A9BA-41C1-8913-DD6143221AA8}" dt="2024-11-14T20:12:53.007" v="21"/>
          <ac:picMkLst>
            <pc:docMk/>
            <pc:sldMk cId="2104461505" sldId="324"/>
            <ac:picMk id="12" creationId="{2F3F5E0E-D70F-7D84-70AE-5CA919BA98C9}"/>
          </ac:picMkLst>
        </pc:picChg>
      </pc:sldChg>
      <pc:sldChg chg="delSp modSp mod">
        <pc:chgData name="Hanneke Vink - van Duren" userId="6a363cd0-5fba-4a61-8782-71b0725cc752" providerId="ADAL" clId="{C85DB81C-A9BA-41C1-8913-DD6143221AA8}" dt="2024-11-16T11:10:02.474" v="109"/>
        <pc:sldMkLst>
          <pc:docMk/>
          <pc:sldMk cId="1429369090" sldId="325"/>
        </pc:sldMkLst>
        <pc:spChg chg="del">
          <ac:chgData name="Hanneke Vink - van Duren" userId="6a363cd0-5fba-4a61-8782-71b0725cc752" providerId="ADAL" clId="{C85DB81C-A9BA-41C1-8913-DD6143221AA8}" dt="2024-11-16T11:08:14.068" v="88" actId="478"/>
          <ac:spMkLst>
            <pc:docMk/>
            <pc:sldMk cId="1429369090" sldId="325"/>
            <ac:spMk id="2074" creationId="{17731BBA-C079-E2CB-D7C5-0AB05C7EB0A9}"/>
          </ac:spMkLst>
        </pc:spChg>
        <pc:spChg chg="mod">
          <ac:chgData name="Hanneke Vink - van Duren" userId="6a363cd0-5fba-4a61-8782-71b0725cc752" providerId="ADAL" clId="{C85DB81C-A9BA-41C1-8913-DD6143221AA8}" dt="2024-11-16T11:09:17.320" v="102" actId="1076"/>
          <ac:spMkLst>
            <pc:docMk/>
            <pc:sldMk cId="1429369090" sldId="325"/>
            <ac:spMk id="2075" creationId="{179B450E-7952-6316-29C0-7B434DA21603}"/>
          </ac:spMkLst>
        </pc:spChg>
        <pc:spChg chg="mod">
          <ac:chgData name="Hanneke Vink - van Duren" userId="6a363cd0-5fba-4a61-8782-71b0725cc752" providerId="ADAL" clId="{C85DB81C-A9BA-41C1-8913-DD6143221AA8}" dt="2024-11-16T11:09:21.365" v="103" actId="14100"/>
          <ac:spMkLst>
            <pc:docMk/>
            <pc:sldMk cId="1429369090" sldId="325"/>
            <ac:spMk id="2077" creationId="{172BD4CA-38C0-6827-D5B4-D70E943D554F}"/>
          </ac:spMkLst>
        </pc:spChg>
        <pc:spChg chg="del">
          <ac:chgData name="Hanneke Vink - van Duren" userId="6a363cd0-5fba-4a61-8782-71b0725cc752" providerId="ADAL" clId="{C85DB81C-A9BA-41C1-8913-DD6143221AA8}" dt="2024-11-16T11:09:07.958" v="99" actId="478"/>
          <ac:spMkLst>
            <pc:docMk/>
            <pc:sldMk cId="1429369090" sldId="325"/>
            <ac:spMk id="2078" creationId="{88E519FC-E1E8-24E0-02C9-A2F4A38DE8E3}"/>
          </ac:spMkLst>
        </pc:spChg>
        <pc:spChg chg="del">
          <ac:chgData name="Hanneke Vink - van Duren" userId="6a363cd0-5fba-4a61-8782-71b0725cc752" providerId="ADAL" clId="{C85DB81C-A9BA-41C1-8913-DD6143221AA8}" dt="2024-11-16T11:08:32.775" v="94" actId="478"/>
          <ac:spMkLst>
            <pc:docMk/>
            <pc:sldMk cId="1429369090" sldId="325"/>
            <ac:spMk id="2106" creationId="{5A43C5E7-501D-1E12-6F5C-AF3E2C764921}"/>
          </ac:spMkLst>
        </pc:spChg>
        <pc:spChg chg="mod">
          <ac:chgData name="Hanneke Vink - van Duren" userId="6a363cd0-5fba-4a61-8782-71b0725cc752" providerId="ADAL" clId="{C85DB81C-A9BA-41C1-8913-DD6143221AA8}" dt="2024-11-16T11:08:36.461" v="95" actId="1076"/>
          <ac:spMkLst>
            <pc:docMk/>
            <pc:sldMk cId="1429369090" sldId="325"/>
            <ac:spMk id="2107" creationId="{0BF6AD29-D474-EFEA-808A-A989780C41D2}"/>
          </ac:spMkLst>
        </pc:spChg>
        <pc:spChg chg="mod">
          <ac:chgData name="Hanneke Vink - van Duren" userId="6a363cd0-5fba-4a61-8782-71b0725cc752" providerId="ADAL" clId="{C85DB81C-A9BA-41C1-8913-DD6143221AA8}" dt="2024-11-16T11:09:48.459" v="107"/>
          <ac:spMkLst>
            <pc:docMk/>
            <pc:sldMk cId="1429369090" sldId="325"/>
            <ac:spMk id="2109" creationId="{3FE6738A-65AE-8C8F-A3D9-D9663B553726}"/>
          </ac:spMkLst>
        </pc:spChg>
        <pc:spChg chg="del">
          <ac:chgData name="Hanneke Vink - van Duren" userId="6a363cd0-5fba-4a61-8782-71b0725cc752" providerId="ADAL" clId="{C85DB81C-A9BA-41C1-8913-DD6143221AA8}" dt="2024-11-16T11:09:44.296" v="106" actId="478"/>
          <ac:spMkLst>
            <pc:docMk/>
            <pc:sldMk cId="1429369090" sldId="325"/>
            <ac:spMk id="2110" creationId="{EC50E507-D488-3CA2-91E8-C85D8EEC6319}"/>
          </ac:spMkLst>
        </pc:spChg>
        <pc:spChg chg="del">
          <ac:chgData name="Hanneke Vink - van Duren" userId="6a363cd0-5fba-4a61-8782-71b0725cc752" providerId="ADAL" clId="{C85DB81C-A9BA-41C1-8913-DD6143221AA8}" dt="2024-11-16T11:08:40.552" v="97" actId="478"/>
          <ac:spMkLst>
            <pc:docMk/>
            <pc:sldMk cId="1429369090" sldId="325"/>
            <ac:spMk id="2122" creationId="{052463BB-3171-90ED-9B21-A1DDA61BF15A}"/>
          </ac:spMkLst>
        </pc:spChg>
        <pc:spChg chg="mod">
          <ac:chgData name="Hanneke Vink - van Duren" userId="6a363cd0-5fba-4a61-8782-71b0725cc752" providerId="ADAL" clId="{C85DB81C-A9BA-41C1-8913-DD6143221AA8}" dt="2024-11-16T11:08:48.569" v="98" actId="1076"/>
          <ac:spMkLst>
            <pc:docMk/>
            <pc:sldMk cId="1429369090" sldId="325"/>
            <ac:spMk id="2123" creationId="{A99CA9CC-AA41-239B-B049-E75F3E709ACB}"/>
          </ac:spMkLst>
        </pc:spChg>
        <pc:spChg chg="mod">
          <ac:chgData name="Hanneke Vink - van Duren" userId="6a363cd0-5fba-4a61-8782-71b0725cc752" providerId="ADAL" clId="{C85DB81C-A9BA-41C1-8913-DD6143221AA8}" dt="2024-11-16T11:10:02.474" v="109"/>
          <ac:spMkLst>
            <pc:docMk/>
            <pc:sldMk cId="1429369090" sldId="325"/>
            <ac:spMk id="2125" creationId="{C8E85461-00F6-FAEB-7D3D-EC32040E6535}"/>
          </ac:spMkLst>
        </pc:spChg>
        <pc:spChg chg="del">
          <ac:chgData name="Hanneke Vink - van Duren" userId="6a363cd0-5fba-4a61-8782-71b0725cc752" providerId="ADAL" clId="{C85DB81C-A9BA-41C1-8913-DD6143221AA8}" dt="2024-11-16T11:09:58.131" v="108" actId="478"/>
          <ac:spMkLst>
            <pc:docMk/>
            <pc:sldMk cId="1429369090" sldId="325"/>
            <ac:spMk id="2126" creationId="{83127D06-C69D-72A3-D07D-48B60C1F30EC}"/>
          </ac:spMkLst>
        </pc:spChg>
        <pc:spChg chg="del">
          <ac:chgData name="Hanneke Vink - van Duren" userId="6a363cd0-5fba-4a61-8782-71b0725cc752" providerId="ADAL" clId="{C85DB81C-A9BA-41C1-8913-DD6143221AA8}" dt="2024-11-16T11:08:25.529" v="91" actId="478"/>
          <ac:spMkLst>
            <pc:docMk/>
            <pc:sldMk cId="1429369090" sldId="325"/>
            <ac:spMk id="2154" creationId="{749B083C-E0D6-031C-218F-903F60F7894F}"/>
          </ac:spMkLst>
        </pc:spChg>
        <pc:spChg chg="mod">
          <ac:chgData name="Hanneke Vink - van Duren" userId="6a363cd0-5fba-4a61-8782-71b0725cc752" providerId="ADAL" clId="{C85DB81C-A9BA-41C1-8913-DD6143221AA8}" dt="2024-11-16T11:08:28.676" v="92" actId="1076"/>
          <ac:spMkLst>
            <pc:docMk/>
            <pc:sldMk cId="1429369090" sldId="325"/>
            <ac:spMk id="2155" creationId="{E1E917FB-960C-EA18-7D0B-9D646E14F515}"/>
          </ac:spMkLst>
        </pc:spChg>
        <pc:spChg chg="mod">
          <ac:chgData name="Hanneke Vink - van Duren" userId="6a363cd0-5fba-4a61-8782-71b0725cc752" providerId="ADAL" clId="{C85DB81C-A9BA-41C1-8913-DD6143221AA8}" dt="2024-11-16T11:09:36.213" v="105"/>
          <ac:spMkLst>
            <pc:docMk/>
            <pc:sldMk cId="1429369090" sldId="325"/>
            <ac:spMk id="2157" creationId="{D24B7573-AB9F-8945-8644-3FC2E5FECB17}"/>
          </ac:spMkLst>
        </pc:spChg>
        <pc:spChg chg="del">
          <ac:chgData name="Hanneke Vink - van Duren" userId="6a363cd0-5fba-4a61-8782-71b0725cc752" providerId="ADAL" clId="{C85DB81C-A9BA-41C1-8913-DD6143221AA8}" dt="2024-11-16T11:09:32.196" v="104" actId="478"/>
          <ac:spMkLst>
            <pc:docMk/>
            <pc:sldMk cId="1429369090" sldId="325"/>
            <ac:spMk id="2158" creationId="{38D04EC2-EBC2-09D3-0A60-3FABCF68320F}"/>
          </ac:spMkLst>
        </pc:spChg>
      </pc:sldChg>
      <pc:sldChg chg="del">
        <pc:chgData name="Hanneke Vink - van Duren" userId="6a363cd0-5fba-4a61-8782-71b0725cc752" providerId="ADAL" clId="{C85DB81C-A9BA-41C1-8913-DD6143221AA8}" dt="2024-11-16T11:18:20.142" v="207" actId="2696"/>
        <pc:sldMkLst>
          <pc:docMk/>
          <pc:sldMk cId="716819505" sldId="326"/>
        </pc:sldMkLst>
      </pc:sldChg>
      <pc:sldChg chg="delSp modSp mod">
        <pc:chgData name="Hanneke Vink - van Duren" userId="6a363cd0-5fba-4a61-8782-71b0725cc752" providerId="ADAL" clId="{C85DB81C-A9BA-41C1-8913-DD6143221AA8}" dt="2024-11-14T20:16:16.104" v="50" actId="207"/>
        <pc:sldMkLst>
          <pc:docMk/>
          <pc:sldMk cId="104600129" sldId="327"/>
        </pc:sldMkLst>
        <pc:spChg chg="mod">
          <ac:chgData name="Hanneke Vink - van Duren" userId="6a363cd0-5fba-4a61-8782-71b0725cc752" providerId="ADAL" clId="{C85DB81C-A9BA-41C1-8913-DD6143221AA8}" dt="2024-11-14T20:14:50.923" v="32" actId="207"/>
          <ac:spMkLst>
            <pc:docMk/>
            <pc:sldMk cId="104600129" sldId="327"/>
            <ac:spMk id="50" creationId="{EA51D389-64F6-FADF-F451-3D3E42DF8732}"/>
          </ac:spMkLst>
        </pc:spChg>
        <pc:spChg chg="del">
          <ac:chgData name="Hanneke Vink - van Duren" userId="6a363cd0-5fba-4a61-8782-71b0725cc752" providerId="ADAL" clId="{C85DB81C-A9BA-41C1-8913-DD6143221AA8}" dt="2024-11-14T20:14:54.714" v="33" actId="478"/>
          <ac:spMkLst>
            <pc:docMk/>
            <pc:sldMk cId="104600129" sldId="327"/>
            <ac:spMk id="55" creationId="{36459741-62E7-BB64-8295-4A97ED05CCE0}"/>
          </ac:spMkLst>
        </pc:spChg>
        <pc:spChg chg="mod">
          <ac:chgData name="Hanneke Vink - van Duren" userId="6a363cd0-5fba-4a61-8782-71b0725cc752" providerId="ADAL" clId="{C85DB81C-A9BA-41C1-8913-DD6143221AA8}" dt="2024-11-14T20:15:22.336" v="39" actId="207"/>
          <ac:spMkLst>
            <pc:docMk/>
            <pc:sldMk cId="104600129" sldId="327"/>
            <ac:spMk id="86" creationId="{572CCB90-D02A-4AEC-65D0-615899E38088}"/>
          </ac:spMkLst>
        </pc:spChg>
        <pc:spChg chg="del">
          <ac:chgData name="Hanneke Vink - van Duren" userId="6a363cd0-5fba-4a61-8782-71b0725cc752" providerId="ADAL" clId="{C85DB81C-A9BA-41C1-8913-DD6143221AA8}" dt="2024-11-14T20:15:02.382" v="37" actId="478"/>
          <ac:spMkLst>
            <pc:docMk/>
            <pc:sldMk cId="104600129" sldId="327"/>
            <ac:spMk id="89" creationId="{855053CA-1CF4-760C-67B4-A4F3F42B8327}"/>
          </ac:spMkLst>
        </pc:spChg>
        <pc:spChg chg="mod">
          <ac:chgData name="Hanneke Vink - van Duren" userId="6a363cd0-5fba-4a61-8782-71b0725cc752" providerId="ADAL" clId="{C85DB81C-A9BA-41C1-8913-DD6143221AA8}" dt="2024-11-14T20:15:42.790" v="43" actId="207"/>
          <ac:spMkLst>
            <pc:docMk/>
            <pc:sldMk cId="104600129" sldId="327"/>
            <ac:spMk id="91" creationId="{C3BA183A-EB3D-EFC0-3F56-E0E1953308D5}"/>
          </ac:spMkLst>
        </pc:spChg>
        <pc:spChg chg="mod">
          <ac:chgData name="Hanneke Vink - van Duren" userId="6a363cd0-5fba-4a61-8782-71b0725cc752" providerId="ADAL" clId="{C85DB81C-A9BA-41C1-8913-DD6143221AA8}" dt="2024-11-14T20:15:27.253" v="41" actId="1076"/>
          <ac:spMkLst>
            <pc:docMk/>
            <pc:sldMk cId="104600129" sldId="327"/>
            <ac:spMk id="92" creationId="{9CCC2DE4-70A5-F4D3-C950-22105A8759C0}"/>
          </ac:spMkLst>
        </pc:spChg>
        <pc:spChg chg="del">
          <ac:chgData name="Hanneke Vink - van Duren" userId="6a363cd0-5fba-4a61-8782-71b0725cc752" providerId="ADAL" clId="{C85DB81C-A9BA-41C1-8913-DD6143221AA8}" dt="2024-11-14T20:15:49.302" v="45" actId="478"/>
          <ac:spMkLst>
            <pc:docMk/>
            <pc:sldMk cId="104600129" sldId="327"/>
            <ac:spMk id="94" creationId="{F763A23B-5109-8FD1-D341-5EB58FB4BE50}"/>
          </ac:spMkLst>
        </pc:spChg>
        <pc:spChg chg="mod">
          <ac:chgData name="Hanneke Vink - van Duren" userId="6a363cd0-5fba-4a61-8782-71b0725cc752" providerId="ADAL" clId="{C85DB81C-A9BA-41C1-8913-DD6143221AA8}" dt="2024-11-14T20:16:16.104" v="50" actId="207"/>
          <ac:spMkLst>
            <pc:docMk/>
            <pc:sldMk cId="104600129" sldId="327"/>
            <ac:spMk id="96" creationId="{3AB813E2-DE42-94BD-FC94-014A70E5B8AA}"/>
          </ac:spMkLst>
        </pc:spChg>
        <pc:spChg chg="del">
          <ac:chgData name="Hanneke Vink - van Duren" userId="6a363cd0-5fba-4a61-8782-71b0725cc752" providerId="ADAL" clId="{C85DB81C-A9BA-41C1-8913-DD6143221AA8}" dt="2024-11-14T20:16:00.243" v="48" actId="478"/>
          <ac:spMkLst>
            <pc:docMk/>
            <pc:sldMk cId="104600129" sldId="327"/>
            <ac:spMk id="99" creationId="{6A41F40F-E68E-2C44-C2DB-CF880150EC08}"/>
          </ac:spMkLst>
        </pc:spChg>
        <pc:picChg chg="del">
          <ac:chgData name="Hanneke Vink - van Duren" userId="6a363cd0-5fba-4a61-8782-71b0725cc752" providerId="ADAL" clId="{C85DB81C-A9BA-41C1-8913-DD6143221AA8}" dt="2024-11-14T20:14:58.499" v="35" actId="478"/>
          <ac:picMkLst>
            <pc:docMk/>
            <pc:sldMk cId="104600129" sldId="327"/>
            <ac:picMk id="101" creationId="{88560763-5EDE-480B-05C0-D7678107592E}"/>
          </ac:picMkLst>
        </pc:picChg>
        <pc:picChg chg="del">
          <ac:chgData name="Hanneke Vink - van Duren" userId="6a363cd0-5fba-4a61-8782-71b0725cc752" providerId="ADAL" clId="{C85DB81C-A9BA-41C1-8913-DD6143221AA8}" dt="2024-11-14T20:15:00.289" v="36" actId="478"/>
          <ac:picMkLst>
            <pc:docMk/>
            <pc:sldMk cId="104600129" sldId="327"/>
            <ac:picMk id="102" creationId="{5645CC16-0FBD-20D3-6870-21AF5B326B45}"/>
          </ac:picMkLst>
        </pc:picChg>
        <pc:picChg chg="del">
          <ac:chgData name="Hanneke Vink - van Duren" userId="6a363cd0-5fba-4a61-8782-71b0725cc752" providerId="ADAL" clId="{C85DB81C-A9BA-41C1-8913-DD6143221AA8}" dt="2024-11-14T20:15:45.337" v="44" actId="478"/>
          <ac:picMkLst>
            <pc:docMk/>
            <pc:sldMk cId="104600129" sldId="327"/>
            <ac:picMk id="103" creationId="{C0591CC1-5F72-6400-612E-595C20952508}"/>
          </ac:picMkLst>
        </pc:picChg>
        <pc:picChg chg="del">
          <ac:chgData name="Hanneke Vink - van Duren" userId="6a363cd0-5fba-4a61-8782-71b0725cc752" providerId="ADAL" clId="{C85DB81C-A9BA-41C1-8913-DD6143221AA8}" dt="2024-11-14T20:15:53.234" v="47" actId="478"/>
          <ac:picMkLst>
            <pc:docMk/>
            <pc:sldMk cId="104600129" sldId="327"/>
            <ac:picMk id="104" creationId="{F281AE7F-27EA-F6A8-18E4-1F3ECA9CAB97}"/>
          </ac:picMkLst>
        </pc:picChg>
        <pc:cxnChg chg="del">
          <ac:chgData name="Hanneke Vink - van Duren" userId="6a363cd0-5fba-4a61-8782-71b0725cc752" providerId="ADAL" clId="{C85DB81C-A9BA-41C1-8913-DD6143221AA8}" dt="2024-11-14T20:14:56.847" v="34" actId="478"/>
          <ac:cxnSpMkLst>
            <pc:docMk/>
            <pc:sldMk cId="104600129" sldId="327"/>
            <ac:cxnSpMk id="53" creationId="{6E87826D-6F68-96FC-FEEE-5A38E6E79E6B}"/>
          </ac:cxnSpMkLst>
        </pc:cxnChg>
        <pc:cxnChg chg="del">
          <ac:chgData name="Hanneke Vink - van Duren" userId="6a363cd0-5fba-4a61-8782-71b0725cc752" providerId="ADAL" clId="{C85DB81C-A9BA-41C1-8913-DD6143221AA8}" dt="2024-11-14T20:15:04.316" v="38" actId="478"/>
          <ac:cxnSpMkLst>
            <pc:docMk/>
            <pc:sldMk cId="104600129" sldId="327"/>
            <ac:cxnSpMk id="87" creationId="{68962DBD-2B9B-1C9E-8932-1953236DCDC2}"/>
          </ac:cxnSpMkLst>
        </pc:cxnChg>
        <pc:cxnChg chg="del">
          <ac:chgData name="Hanneke Vink - van Duren" userId="6a363cd0-5fba-4a61-8782-71b0725cc752" providerId="ADAL" clId="{C85DB81C-A9BA-41C1-8913-DD6143221AA8}" dt="2024-11-14T20:15:51.487" v="46" actId="478"/>
          <ac:cxnSpMkLst>
            <pc:docMk/>
            <pc:sldMk cId="104600129" sldId="327"/>
            <ac:cxnSpMk id="93" creationId="{1B700721-A5AF-697E-8CB7-F37B69D2D2E7}"/>
          </ac:cxnSpMkLst>
        </pc:cxnChg>
        <pc:cxnChg chg="del">
          <ac:chgData name="Hanneke Vink - van Duren" userId="6a363cd0-5fba-4a61-8782-71b0725cc752" providerId="ADAL" clId="{C85DB81C-A9BA-41C1-8913-DD6143221AA8}" dt="2024-11-14T20:16:02.278" v="49" actId="478"/>
          <ac:cxnSpMkLst>
            <pc:docMk/>
            <pc:sldMk cId="104600129" sldId="327"/>
            <ac:cxnSpMk id="97" creationId="{901E452C-074F-A598-3047-3898FCAC33E3}"/>
          </ac:cxnSpMkLst>
        </pc:cxnChg>
      </pc:sldChg>
      <pc:sldChg chg="del">
        <pc:chgData name="Hanneke Vink - van Duren" userId="6a363cd0-5fba-4a61-8782-71b0725cc752" providerId="ADAL" clId="{C85DB81C-A9BA-41C1-8913-DD6143221AA8}" dt="2024-11-16T11:18:40.181" v="209" actId="47"/>
        <pc:sldMkLst>
          <pc:docMk/>
          <pc:sldMk cId="4076245504" sldId="328"/>
        </pc:sldMkLst>
      </pc:sldChg>
      <pc:sldChg chg="addSp delSp modSp mod">
        <pc:chgData name="Hanneke Vink - van Duren" userId="6a363cd0-5fba-4a61-8782-71b0725cc752" providerId="ADAL" clId="{C85DB81C-A9BA-41C1-8913-DD6143221AA8}" dt="2024-11-14T20:16:34.937" v="52"/>
        <pc:sldMkLst>
          <pc:docMk/>
          <pc:sldMk cId="2410689147" sldId="329"/>
        </pc:sldMkLst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2" creationId="{74D00B5D-374B-87F4-6701-DD8FEA0F1C18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3" creationId="{BDDB3EE6-5DC9-1B2A-A7A0-54554DD8AE38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5" creationId="{515DD034-CAD2-CD94-635D-808434615230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7" creationId="{DD32B9C7-00A6-8A7E-6C60-B0E08B6BF422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8" creationId="{44114631-CF74-1884-E831-B939EAE7BA82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9" creationId="{988FD703-1AF2-1ADD-280A-65BCBE151442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11" creationId="{04D886EF-0234-A7F5-82C3-C53A5D3D23DF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13" creationId="{B7A4D559-6C0D-EFF4-973F-277AD69B9AD4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25" creationId="{78E4DDA2-6A86-ABE3-2A86-33506021D9B1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26" creationId="{5AB157F4-868A-8C19-8E2E-6E3B9774B915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28" creationId="{19963AC5-A89D-63CF-19B2-FA9FFB32E71F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31" creationId="{0F4A6035-931A-7D38-3A5B-7D08807A97C7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35" creationId="{1DF95E50-82F8-A6F8-B1D0-79A85695D77E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36" creationId="{FC13A71A-EA89-410F-62B9-EE5B25C1EC69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37" creationId="{570AB163-2E61-AF7F-4130-15F60662ABB8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38" creationId="{EBB18A85-0D92-A7BB-02F2-7596990CF75B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40" creationId="{EA08EF70-3F46-BFF3-3D92-9520B86AC29D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43" creationId="{73904544-EE52-F7B9-4528-2C9878B7F663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47" creationId="{1A632035-D761-E6EB-D053-FBBC221984C3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48" creationId="{7989A6BA-CC11-AC6B-F3FC-A70D2D11DA73}"/>
          </ac:spMkLst>
        </pc:spChg>
        <pc:picChg chg="add mod">
          <ac:chgData name="Hanneke Vink - van Duren" userId="6a363cd0-5fba-4a61-8782-71b0725cc752" providerId="ADAL" clId="{C85DB81C-A9BA-41C1-8913-DD6143221AA8}" dt="2024-11-14T20:16:34.937" v="52"/>
          <ac:picMkLst>
            <pc:docMk/>
            <pc:sldMk cId="2410689147" sldId="329"/>
            <ac:picMk id="4" creationId="{A2384559-25F6-4CD2-2B92-8F1D9DCFF897}"/>
          </ac:picMkLst>
        </pc:picChg>
        <pc:picChg chg="add mod">
          <ac:chgData name="Hanneke Vink - van Duren" userId="6a363cd0-5fba-4a61-8782-71b0725cc752" providerId="ADAL" clId="{C85DB81C-A9BA-41C1-8913-DD6143221AA8}" dt="2024-11-14T20:16:34.937" v="52"/>
          <ac:picMkLst>
            <pc:docMk/>
            <pc:sldMk cId="2410689147" sldId="329"/>
            <ac:picMk id="6" creationId="{57286B05-AED4-450E-ACEF-E9A527FCB43A}"/>
          </ac:picMkLst>
        </pc:picChg>
        <pc:picChg chg="add mod">
          <ac:chgData name="Hanneke Vink - van Duren" userId="6a363cd0-5fba-4a61-8782-71b0725cc752" providerId="ADAL" clId="{C85DB81C-A9BA-41C1-8913-DD6143221AA8}" dt="2024-11-14T20:16:34.937" v="52"/>
          <ac:picMkLst>
            <pc:docMk/>
            <pc:sldMk cId="2410689147" sldId="329"/>
            <ac:picMk id="10" creationId="{FBDC783B-E8E4-ECF5-A3C8-28AF3FF7C10D}"/>
          </ac:picMkLst>
        </pc:picChg>
        <pc:picChg chg="add mod">
          <ac:chgData name="Hanneke Vink - van Duren" userId="6a363cd0-5fba-4a61-8782-71b0725cc752" providerId="ADAL" clId="{C85DB81C-A9BA-41C1-8913-DD6143221AA8}" dt="2024-11-14T20:16:34.937" v="52"/>
          <ac:picMkLst>
            <pc:docMk/>
            <pc:sldMk cId="2410689147" sldId="329"/>
            <ac:picMk id="12" creationId="{B7D2DAB2-84C6-E5E8-F4CA-5986553D9D9E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30" creationId="{2CAD7CB4-4193-0520-0FD3-1006354AA35E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34" creationId="{08003ADE-BE8D-F2AF-1178-F98265A1A11E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42" creationId="{571FD969-D3D8-94E6-B055-7A68B55F3285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46" creationId="{A2FD3B17-6BAA-6725-0901-3372161C8CA1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50" creationId="{4CC30C1D-A772-A5B8-5C09-09F4BF453B53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51" creationId="{FEB9D6AA-33EB-CADE-AC5E-C95451609C5A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52" creationId="{BF80FA3F-F591-4879-B944-D7364FF2AAC1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53" creationId="{EBE3E18D-8F61-45D5-A6F6-27A1BC4B2167}"/>
          </ac:picMkLst>
        </pc:picChg>
        <pc:cxnChg chg="del">
          <ac:chgData name="Hanneke Vink - van Duren" userId="6a363cd0-5fba-4a61-8782-71b0725cc752" providerId="ADAL" clId="{C85DB81C-A9BA-41C1-8913-DD6143221AA8}" dt="2024-11-14T20:16:33.656" v="51" actId="478"/>
          <ac:cxnSpMkLst>
            <pc:docMk/>
            <pc:sldMk cId="2410689147" sldId="329"/>
            <ac:cxnSpMk id="27" creationId="{A45B5871-A427-EE43-F004-B609D7D43352}"/>
          </ac:cxnSpMkLst>
        </pc:cxnChg>
        <pc:cxnChg chg="del">
          <ac:chgData name="Hanneke Vink - van Duren" userId="6a363cd0-5fba-4a61-8782-71b0725cc752" providerId="ADAL" clId="{C85DB81C-A9BA-41C1-8913-DD6143221AA8}" dt="2024-11-14T20:16:33.656" v="51" actId="478"/>
          <ac:cxnSpMkLst>
            <pc:docMk/>
            <pc:sldMk cId="2410689147" sldId="329"/>
            <ac:cxnSpMk id="32" creationId="{E9379C10-5859-BA30-CA17-3A1B4EB6B972}"/>
          </ac:cxnSpMkLst>
        </pc:cxnChg>
        <pc:cxnChg chg="del">
          <ac:chgData name="Hanneke Vink - van Duren" userId="6a363cd0-5fba-4a61-8782-71b0725cc752" providerId="ADAL" clId="{C85DB81C-A9BA-41C1-8913-DD6143221AA8}" dt="2024-11-14T20:16:33.656" v="51" actId="478"/>
          <ac:cxnSpMkLst>
            <pc:docMk/>
            <pc:sldMk cId="2410689147" sldId="329"/>
            <ac:cxnSpMk id="39" creationId="{D8AB60C5-0B1C-C2A3-B3BA-963264E550CA}"/>
          </ac:cxnSpMkLst>
        </pc:cxnChg>
        <pc:cxnChg chg="del">
          <ac:chgData name="Hanneke Vink - van Duren" userId="6a363cd0-5fba-4a61-8782-71b0725cc752" providerId="ADAL" clId="{C85DB81C-A9BA-41C1-8913-DD6143221AA8}" dt="2024-11-14T20:16:33.656" v="51" actId="478"/>
          <ac:cxnSpMkLst>
            <pc:docMk/>
            <pc:sldMk cId="2410689147" sldId="329"/>
            <ac:cxnSpMk id="44" creationId="{0EFAAE00-946A-A040-46E6-3DA0E0A7D31B}"/>
          </ac:cxnSpMkLst>
        </pc:cxnChg>
      </pc:sldChg>
      <pc:sldChg chg="del">
        <pc:chgData name="Hanneke Vink - van Duren" userId="6a363cd0-5fba-4a61-8782-71b0725cc752" providerId="ADAL" clId="{C85DB81C-A9BA-41C1-8913-DD6143221AA8}" dt="2024-11-16T11:19:01.811" v="211" actId="47"/>
        <pc:sldMkLst>
          <pc:docMk/>
          <pc:sldMk cId="1365920606" sldId="330"/>
        </pc:sldMkLst>
      </pc:sldChg>
      <pc:sldChg chg="addSp delSp modSp mod">
        <pc:chgData name="Hanneke Vink - van Duren" userId="6a363cd0-5fba-4a61-8782-71b0725cc752" providerId="ADAL" clId="{C85DB81C-A9BA-41C1-8913-DD6143221AA8}" dt="2024-11-14T20:16:43.108" v="54"/>
        <pc:sldMkLst>
          <pc:docMk/>
          <pc:sldMk cId="1741993470" sldId="331"/>
        </pc:sldMkLst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2" creationId="{E0AE193D-A71D-1FD6-E46F-D9570D4B6663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3" creationId="{A11E7D8C-DE53-F25B-D5AD-07CBE12FAAC5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5" creationId="{847B2F39-B3A4-74E9-4662-40BA648D5266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7" creationId="{B31C9720-714C-A6EE-FDEC-B5752C21B354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8" creationId="{12EF9834-70B2-7ADB-0C2C-C05D18E5CD65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9" creationId="{4FFD5B4F-D2BC-0B31-B082-B82718A67A21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11" creationId="{25C2318E-E666-DA87-B618-F5791998983C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13" creationId="{925736A3-2FE3-F7E2-0A5A-28EB52AB6A5B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37" creationId="{2480AF68-BF59-E613-6F12-98F748B08888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38" creationId="{9D678C46-07B0-CDE8-CC4D-35FB13F66CED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40" creationId="{F0AE04FC-5E03-E4E8-67FD-071FA511A287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42" creationId="{0FFF74A9-D879-9033-0D93-192FAB0FE61D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47" creationId="{AD9FFFE1-923D-5221-62D1-1FF84E3D360D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48" creationId="{7B787AAF-F5C8-CCF0-08D2-EF9B98EE7EE0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49" creationId="{A8B50F7A-4B27-ECC2-D385-EAF4ADA73BAE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50" creationId="{888E1810-3B2F-F9D4-6A48-584EBA346B88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53" creationId="{6185EF5D-0E6C-1F4A-4930-11A2F1920F19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56" creationId="{92D10793-E7B3-782E-F6F6-9884B2B1302E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88" creationId="{DB728274-6CB3-4867-3F75-6DE35E6C61C6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89" creationId="{727E0B94-84D8-C9A2-031E-3A1A07A419AD}"/>
          </ac:spMkLst>
        </pc:spChg>
        <pc:picChg chg="add mod">
          <ac:chgData name="Hanneke Vink - van Duren" userId="6a363cd0-5fba-4a61-8782-71b0725cc752" providerId="ADAL" clId="{C85DB81C-A9BA-41C1-8913-DD6143221AA8}" dt="2024-11-14T20:16:43.108" v="54"/>
          <ac:picMkLst>
            <pc:docMk/>
            <pc:sldMk cId="1741993470" sldId="331"/>
            <ac:picMk id="4" creationId="{FB3626EE-3545-57BA-3F5D-06F60B01A6D6}"/>
          </ac:picMkLst>
        </pc:picChg>
        <pc:picChg chg="add mod">
          <ac:chgData name="Hanneke Vink - van Duren" userId="6a363cd0-5fba-4a61-8782-71b0725cc752" providerId="ADAL" clId="{C85DB81C-A9BA-41C1-8913-DD6143221AA8}" dt="2024-11-14T20:16:43.108" v="54"/>
          <ac:picMkLst>
            <pc:docMk/>
            <pc:sldMk cId="1741993470" sldId="331"/>
            <ac:picMk id="6" creationId="{B384187F-3D89-FD4E-538D-3E04481A6419}"/>
          </ac:picMkLst>
        </pc:picChg>
        <pc:picChg chg="add mod">
          <ac:chgData name="Hanneke Vink - van Duren" userId="6a363cd0-5fba-4a61-8782-71b0725cc752" providerId="ADAL" clId="{C85DB81C-A9BA-41C1-8913-DD6143221AA8}" dt="2024-11-14T20:16:43.108" v="54"/>
          <ac:picMkLst>
            <pc:docMk/>
            <pc:sldMk cId="1741993470" sldId="331"/>
            <ac:picMk id="10" creationId="{F03D86AA-879A-4F4D-757F-99A7536C3637}"/>
          </ac:picMkLst>
        </pc:picChg>
        <pc:picChg chg="add mod">
          <ac:chgData name="Hanneke Vink - van Duren" userId="6a363cd0-5fba-4a61-8782-71b0725cc752" providerId="ADAL" clId="{C85DB81C-A9BA-41C1-8913-DD6143221AA8}" dt="2024-11-14T20:16:43.108" v="54"/>
          <ac:picMkLst>
            <pc:docMk/>
            <pc:sldMk cId="1741993470" sldId="331"/>
            <ac:picMk id="12" creationId="{7A4C6EFC-CA10-AA99-765C-8ED09D369B68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41" creationId="{51CAF951-EE7C-74A8-09D2-078DCD7EF11C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46" creationId="{46B9F1C3-83D8-B01F-A87F-11FE899EA429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55" creationId="{58B8D472-4834-E17B-C659-3BDA480817A1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87" creationId="{05B1B8ED-83B4-FEB8-650F-CD283D8EF690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90" creationId="{7744B69F-575C-AB28-882D-6A8877C6765F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91" creationId="{87B9C730-1872-0BA9-D4E7-DA2C6BD2C143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92" creationId="{D475EF40-1906-0651-DC0C-D15139CE61B4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93" creationId="{83A415CF-EDDA-A3C0-2243-30298D9E503A}"/>
          </ac:picMkLst>
        </pc:picChg>
        <pc:cxnChg chg="del">
          <ac:chgData name="Hanneke Vink - van Duren" userId="6a363cd0-5fba-4a61-8782-71b0725cc752" providerId="ADAL" clId="{C85DB81C-A9BA-41C1-8913-DD6143221AA8}" dt="2024-11-14T20:16:42.476" v="53" actId="478"/>
          <ac:cxnSpMkLst>
            <pc:docMk/>
            <pc:sldMk cId="1741993470" sldId="331"/>
            <ac:cxnSpMk id="39" creationId="{3F361C6A-11FB-A5EA-A838-E68544A7A495}"/>
          </ac:cxnSpMkLst>
        </pc:cxnChg>
        <pc:cxnChg chg="del">
          <ac:chgData name="Hanneke Vink - van Duren" userId="6a363cd0-5fba-4a61-8782-71b0725cc752" providerId="ADAL" clId="{C85DB81C-A9BA-41C1-8913-DD6143221AA8}" dt="2024-11-14T20:16:42.476" v="53" actId="478"/>
          <ac:cxnSpMkLst>
            <pc:docMk/>
            <pc:sldMk cId="1741993470" sldId="331"/>
            <ac:cxnSpMk id="44" creationId="{7CBF3386-7C01-1EED-C1B2-0115312AB754}"/>
          </ac:cxnSpMkLst>
        </pc:cxnChg>
        <pc:cxnChg chg="del">
          <ac:chgData name="Hanneke Vink - van Duren" userId="6a363cd0-5fba-4a61-8782-71b0725cc752" providerId="ADAL" clId="{C85DB81C-A9BA-41C1-8913-DD6143221AA8}" dt="2024-11-14T20:16:42.476" v="53" actId="478"/>
          <ac:cxnSpMkLst>
            <pc:docMk/>
            <pc:sldMk cId="1741993470" sldId="331"/>
            <ac:cxnSpMk id="51" creationId="{35EA0FF8-3F01-79BD-CD2E-9518AF782380}"/>
          </ac:cxnSpMkLst>
        </pc:cxnChg>
        <pc:cxnChg chg="del">
          <ac:chgData name="Hanneke Vink - van Duren" userId="6a363cd0-5fba-4a61-8782-71b0725cc752" providerId="ADAL" clId="{C85DB81C-A9BA-41C1-8913-DD6143221AA8}" dt="2024-11-14T20:16:42.476" v="53" actId="478"/>
          <ac:cxnSpMkLst>
            <pc:docMk/>
            <pc:sldMk cId="1741993470" sldId="331"/>
            <ac:cxnSpMk id="86" creationId="{574CD5A6-1E2C-8D76-AE79-7E880BCE7214}"/>
          </ac:cxnSpMkLst>
        </pc:cxnChg>
      </pc:sldChg>
      <pc:sldChg chg="del">
        <pc:chgData name="Hanneke Vink - van Duren" userId="6a363cd0-5fba-4a61-8782-71b0725cc752" providerId="ADAL" clId="{C85DB81C-A9BA-41C1-8913-DD6143221AA8}" dt="2024-11-16T11:19:42.720" v="215" actId="47"/>
        <pc:sldMkLst>
          <pc:docMk/>
          <pc:sldMk cId="175618954" sldId="332"/>
        </pc:sldMkLst>
      </pc:sldChg>
      <pc:sldChg chg="addSp delSp modSp mod">
        <pc:chgData name="Hanneke Vink - van Duren" userId="6a363cd0-5fba-4a61-8782-71b0725cc752" providerId="ADAL" clId="{C85DB81C-A9BA-41C1-8913-DD6143221AA8}" dt="2024-11-14T20:16:54.089" v="56"/>
        <pc:sldMkLst>
          <pc:docMk/>
          <pc:sldMk cId="270841681" sldId="333"/>
        </pc:sldMkLst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2" creationId="{ED382C59-1D23-A067-D520-0A10E75E2DE2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3" creationId="{1379639E-4E12-B7A8-1AB4-8682BD6FDAB7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5" creationId="{FD66D101-6DE4-7546-9682-D4B255E41BC1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7" creationId="{AF85B90A-9E70-3FE9-04EB-27DB752B8BD5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8" creationId="{A47ADD9B-3F0C-5299-DDA5-911774FDBCD5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9" creationId="{42B0AA3D-B55C-9822-196B-47DDAB8AC4F5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11" creationId="{71E090B1-49A8-D3DC-3F16-4F392C86D0E2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13" creationId="{704C2375-1894-17EA-3778-C5679E052A69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26" creationId="{729B247B-592C-E072-27CD-6F9734190647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27" creationId="{7C877BE9-9CB5-3B73-1263-987E67944E1B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29" creationId="{643A98FC-EF62-E5FA-3A99-4B2FF4B4862C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1" creationId="{0A066BDC-A01E-D94D-5C9C-550382850B37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4" creationId="{0503ADA0-081A-582C-671A-30596B0EEC89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5" creationId="{4B7C5541-395B-3346-F908-915E544924A9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6" creationId="{038026AA-5EB5-521A-8E1F-8480BAA3FA99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7" creationId="{A88F2CCA-3D04-AFD8-C524-22EC1053642C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9" creationId="{3D070962-7FAD-CF56-8C16-995F8C9E2BF4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41" creationId="{A4D453EF-DC9E-B3AE-13E4-FE954DCD1984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44" creationId="{F67D8DD8-1755-FE77-5F78-E080FE4DD894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45" creationId="{08517642-7A83-E42A-A06C-D7675123D5A3}"/>
          </ac:spMkLst>
        </pc:spChg>
        <pc:picChg chg="add mod">
          <ac:chgData name="Hanneke Vink - van Duren" userId="6a363cd0-5fba-4a61-8782-71b0725cc752" providerId="ADAL" clId="{C85DB81C-A9BA-41C1-8913-DD6143221AA8}" dt="2024-11-14T20:16:54.089" v="56"/>
          <ac:picMkLst>
            <pc:docMk/>
            <pc:sldMk cId="270841681" sldId="333"/>
            <ac:picMk id="4" creationId="{DAABA53E-AEAE-D21C-D7AB-BC865A4A8606}"/>
          </ac:picMkLst>
        </pc:picChg>
        <pc:picChg chg="add mod">
          <ac:chgData name="Hanneke Vink - van Duren" userId="6a363cd0-5fba-4a61-8782-71b0725cc752" providerId="ADAL" clId="{C85DB81C-A9BA-41C1-8913-DD6143221AA8}" dt="2024-11-14T20:16:54.089" v="56"/>
          <ac:picMkLst>
            <pc:docMk/>
            <pc:sldMk cId="270841681" sldId="333"/>
            <ac:picMk id="6" creationId="{F59560E9-B39C-C77B-8A23-0C801CB2CA53}"/>
          </ac:picMkLst>
        </pc:picChg>
        <pc:picChg chg="add mod">
          <ac:chgData name="Hanneke Vink - van Duren" userId="6a363cd0-5fba-4a61-8782-71b0725cc752" providerId="ADAL" clId="{C85DB81C-A9BA-41C1-8913-DD6143221AA8}" dt="2024-11-14T20:16:54.089" v="56"/>
          <ac:picMkLst>
            <pc:docMk/>
            <pc:sldMk cId="270841681" sldId="333"/>
            <ac:picMk id="10" creationId="{D486A283-C44D-0FF7-72CB-85A36B769BF3}"/>
          </ac:picMkLst>
        </pc:picChg>
        <pc:picChg chg="add mod">
          <ac:chgData name="Hanneke Vink - van Duren" userId="6a363cd0-5fba-4a61-8782-71b0725cc752" providerId="ADAL" clId="{C85DB81C-A9BA-41C1-8913-DD6143221AA8}" dt="2024-11-14T20:16:54.089" v="56"/>
          <ac:picMkLst>
            <pc:docMk/>
            <pc:sldMk cId="270841681" sldId="333"/>
            <ac:picMk id="12" creationId="{E57235E3-512B-7DEA-0555-8A77BAA12BD6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30" creationId="{27E783AC-8D30-F1CD-498C-7E7E4FE29619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33" creationId="{F67FC269-830E-9FE3-A657-E5D1FC8EE475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0" creationId="{99DAAB64-F572-6CBF-E2F2-43D7E98CA3CF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3" creationId="{4FF5CBF1-5361-0B3C-D857-1E31BD3C4543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6" creationId="{10CD79E3-2A01-CDF0-AAC0-BFBF3A21816D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7" creationId="{C1B9BFA9-F64E-FA1D-C856-E9887C02D4F6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8" creationId="{59C9F1A4-3C90-BB6C-656F-6D9D8F2CE057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9" creationId="{76B23CBB-A7F3-002E-285E-BEBD5DF5754D}"/>
          </ac:picMkLst>
        </pc:picChg>
        <pc:cxnChg chg="del">
          <ac:chgData name="Hanneke Vink - van Duren" userId="6a363cd0-5fba-4a61-8782-71b0725cc752" providerId="ADAL" clId="{C85DB81C-A9BA-41C1-8913-DD6143221AA8}" dt="2024-11-14T20:16:53.408" v="55" actId="478"/>
          <ac:cxnSpMkLst>
            <pc:docMk/>
            <pc:sldMk cId="270841681" sldId="333"/>
            <ac:cxnSpMk id="28" creationId="{ABA0764F-13C1-FD8B-5DBC-62ED77976516}"/>
          </ac:cxnSpMkLst>
        </pc:cxnChg>
        <pc:cxnChg chg="del">
          <ac:chgData name="Hanneke Vink - van Duren" userId="6a363cd0-5fba-4a61-8782-71b0725cc752" providerId="ADAL" clId="{C85DB81C-A9BA-41C1-8913-DD6143221AA8}" dt="2024-11-14T20:16:53.408" v="55" actId="478"/>
          <ac:cxnSpMkLst>
            <pc:docMk/>
            <pc:sldMk cId="270841681" sldId="333"/>
            <ac:cxnSpMk id="32" creationId="{9798C568-0E77-30B3-0EDA-BC699E65A629}"/>
          </ac:cxnSpMkLst>
        </pc:cxnChg>
        <pc:cxnChg chg="del">
          <ac:chgData name="Hanneke Vink - van Duren" userId="6a363cd0-5fba-4a61-8782-71b0725cc752" providerId="ADAL" clId="{C85DB81C-A9BA-41C1-8913-DD6143221AA8}" dt="2024-11-14T20:16:53.408" v="55" actId="478"/>
          <ac:cxnSpMkLst>
            <pc:docMk/>
            <pc:sldMk cId="270841681" sldId="333"/>
            <ac:cxnSpMk id="38" creationId="{302BE02A-F027-170B-0AA4-94748E171EDA}"/>
          </ac:cxnSpMkLst>
        </pc:cxnChg>
        <pc:cxnChg chg="del">
          <ac:chgData name="Hanneke Vink - van Duren" userId="6a363cd0-5fba-4a61-8782-71b0725cc752" providerId="ADAL" clId="{C85DB81C-A9BA-41C1-8913-DD6143221AA8}" dt="2024-11-14T20:16:53.408" v="55" actId="478"/>
          <ac:cxnSpMkLst>
            <pc:docMk/>
            <pc:sldMk cId="270841681" sldId="333"/>
            <ac:cxnSpMk id="42" creationId="{60EA35C5-4370-D44E-E9A0-9898556C2A8F}"/>
          </ac:cxnSpMkLst>
        </pc:cxnChg>
      </pc:sldChg>
      <pc:sldChg chg="del">
        <pc:chgData name="Hanneke Vink - van Duren" userId="6a363cd0-5fba-4a61-8782-71b0725cc752" providerId="ADAL" clId="{C85DB81C-A9BA-41C1-8913-DD6143221AA8}" dt="2024-11-16T11:20:10.791" v="219" actId="47"/>
        <pc:sldMkLst>
          <pc:docMk/>
          <pc:sldMk cId="1898443676" sldId="334"/>
        </pc:sldMkLst>
      </pc:sldChg>
      <pc:sldChg chg="addSp delSp modSp mod">
        <pc:chgData name="Hanneke Vink - van Duren" userId="6a363cd0-5fba-4a61-8782-71b0725cc752" providerId="ADAL" clId="{C85DB81C-A9BA-41C1-8913-DD6143221AA8}" dt="2024-11-14T20:17:02.646" v="58"/>
        <pc:sldMkLst>
          <pc:docMk/>
          <pc:sldMk cId="1955316046" sldId="335"/>
        </pc:sldMkLst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2" creationId="{DFDCD9E2-19A4-A6B1-4F08-3F435AFB5512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3" creationId="{9574921E-2EE5-D96F-0645-54322594A648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5" creationId="{7BFAD3C2-7697-4BFC-A1C5-B2ADB9FD0736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7" creationId="{B92C41A0-6E21-8EF7-1AAB-686EE1741CF0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8" creationId="{6937AD82-71C8-991A-B19B-3E98B7553334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9" creationId="{120F138B-8022-441F-F580-9C6DCC644F46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11" creationId="{83E5DB14-2D33-C0B3-43A2-A2FA6B8790ED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13" creationId="{28D3C24B-A2B7-A32D-7BBF-1AB5632E8E80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14" creationId="{B305FF19-D392-5A26-A813-B61C1FFCE88C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15" creationId="{54C598F6-C0FE-611A-481D-48909AE5F0A5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17" creationId="{CABC1A76-440E-C982-0EFC-05C4798DAF7B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19" creationId="{5C360747-A362-62B3-A51D-5918687121FB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2" creationId="{5AD3117E-D432-8787-A632-A321751A3DB0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3" creationId="{C88E60DB-7D79-2D51-67CB-0947126C8068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4" creationId="{8CC500A3-A8A6-7197-5AD3-17E19FB3D866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5" creationId="{775871DD-B2F5-51E9-F7CB-9E428063DB9E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7" creationId="{EBF39C5C-D14A-4A2A-F1BC-6072C0213018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9" creationId="{CD41AB76-1D61-F2BC-29B1-7DB73B525EF7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32" creationId="{AAE3740E-7FEE-CB76-91B7-CCD83444F848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33" creationId="{2070A3C8-1766-F483-84B0-201D7987FDC2}"/>
          </ac:spMkLst>
        </pc:spChg>
        <pc:picChg chg="add mod">
          <ac:chgData name="Hanneke Vink - van Duren" userId="6a363cd0-5fba-4a61-8782-71b0725cc752" providerId="ADAL" clId="{C85DB81C-A9BA-41C1-8913-DD6143221AA8}" dt="2024-11-14T20:17:02.646" v="58"/>
          <ac:picMkLst>
            <pc:docMk/>
            <pc:sldMk cId="1955316046" sldId="335"/>
            <ac:picMk id="4" creationId="{4248127E-B760-499A-1E7F-83553AD0629D}"/>
          </ac:picMkLst>
        </pc:picChg>
        <pc:picChg chg="add mod">
          <ac:chgData name="Hanneke Vink - van Duren" userId="6a363cd0-5fba-4a61-8782-71b0725cc752" providerId="ADAL" clId="{C85DB81C-A9BA-41C1-8913-DD6143221AA8}" dt="2024-11-14T20:17:02.646" v="58"/>
          <ac:picMkLst>
            <pc:docMk/>
            <pc:sldMk cId="1955316046" sldId="335"/>
            <ac:picMk id="6" creationId="{A1816BF6-B563-4F24-F438-B15FD4DCAFAE}"/>
          </ac:picMkLst>
        </pc:picChg>
        <pc:picChg chg="add mod">
          <ac:chgData name="Hanneke Vink - van Duren" userId="6a363cd0-5fba-4a61-8782-71b0725cc752" providerId="ADAL" clId="{C85DB81C-A9BA-41C1-8913-DD6143221AA8}" dt="2024-11-14T20:17:02.646" v="58"/>
          <ac:picMkLst>
            <pc:docMk/>
            <pc:sldMk cId="1955316046" sldId="335"/>
            <ac:picMk id="10" creationId="{C5B221EA-D8A3-C796-1ECA-6832D824B95F}"/>
          </ac:picMkLst>
        </pc:picChg>
        <pc:picChg chg="add mod">
          <ac:chgData name="Hanneke Vink - van Duren" userId="6a363cd0-5fba-4a61-8782-71b0725cc752" providerId="ADAL" clId="{C85DB81C-A9BA-41C1-8913-DD6143221AA8}" dt="2024-11-14T20:17:02.646" v="58"/>
          <ac:picMkLst>
            <pc:docMk/>
            <pc:sldMk cId="1955316046" sldId="335"/>
            <ac:picMk id="12" creationId="{54D336FC-BCC4-02A9-3012-7312614B933D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18" creationId="{CF28C43C-554D-C588-6752-CC84B6FA9B4B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21" creationId="{5CF4D671-7630-88C3-4318-07EECEFB4E3D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28" creationId="{FFE9A8AC-AB57-B4FC-9E98-3DDA55313B27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31" creationId="{CF09722D-ABC2-D57F-2A3A-A8CC49844A4D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34" creationId="{80F0BFB1-B4F3-F5E3-1CAF-19F309B3F81A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35" creationId="{3766E8C4-0F6E-5451-3D1A-9B31EB5676A4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36" creationId="{D9E02C1F-1F31-BB40-FBCB-8E4743CA9C67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37" creationId="{410239D1-526A-2547-08DA-19C656DFC035}"/>
          </ac:picMkLst>
        </pc:picChg>
        <pc:cxnChg chg="del">
          <ac:chgData name="Hanneke Vink - van Duren" userId="6a363cd0-5fba-4a61-8782-71b0725cc752" providerId="ADAL" clId="{C85DB81C-A9BA-41C1-8913-DD6143221AA8}" dt="2024-11-14T20:17:01.801" v="57" actId="478"/>
          <ac:cxnSpMkLst>
            <pc:docMk/>
            <pc:sldMk cId="1955316046" sldId="335"/>
            <ac:cxnSpMk id="116" creationId="{004A89C4-1CDD-EB11-4571-48E8268EA642}"/>
          </ac:cxnSpMkLst>
        </pc:cxnChg>
        <pc:cxnChg chg="del">
          <ac:chgData name="Hanneke Vink - van Duren" userId="6a363cd0-5fba-4a61-8782-71b0725cc752" providerId="ADAL" clId="{C85DB81C-A9BA-41C1-8913-DD6143221AA8}" dt="2024-11-14T20:17:01.801" v="57" actId="478"/>
          <ac:cxnSpMkLst>
            <pc:docMk/>
            <pc:sldMk cId="1955316046" sldId="335"/>
            <ac:cxnSpMk id="120" creationId="{CBB4D150-C7A2-630F-F4F7-7E38A1800B8C}"/>
          </ac:cxnSpMkLst>
        </pc:cxnChg>
        <pc:cxnChg chg="del">
          <ac:chgData name="Hanneke Vink - van Duren" userId="6a363cd0-5fba-4a61-8782-71b0725cc752" providerId="ADAL" clId="{C85DB81C-A9BA-41C1-8913-DD6143221AA8}" dt="2024-11-14T20:17:01.801" v="57" actId="478"/>
          <ac:cxnSpMkLst>
            <pc:docMk/>
            <pc:sldMk cId="1955316046" sldId="335"/>
            <ac:cxnSpMk id="126" creationId="{379BF5E8-96E9-CA73-0E1F-640BE632072C}"/>
          </ac:cxnSpMkLst>
        </pc:cxnChg>
        <pc:cxnChg chg="del">
          <ac:chgData name="Hanneke Vink - van Duren" userId="6a363cd0-5fba-4a61-8782-71b0725cc752" providerId="ADAL" clId="{C85DB81C-A9BA-41C1-8913-DD6143221AA8}" dt="2024-11-14T20:17:01.801" v="57" actId="478"/>
          <ac:cxnSpMkLst>
            <pc:docMk/>
            <pc:sldMk cId="1955316046" sldId="335"/>
            <ac:cxnSpMk id="130" creationId="{6D6B0340-6637-2A2D-6ED0-BA781AD2A126}"/>
          </ac:cxnSpMkLst>
        </pc:cxnChg>
      </pc:sldChg>
      <pc:sldChg chg="add">
        <pc:chgData name="Hanneke Vink - van Duren" userId="6a363cd0-5fba-4a61-8782-71b0725cc752" providerId="ADAL" clId="{C85DB81C-A9BA-41C1-8913-DD6143221AA8}" dt="2024-11-16T11:20:45.897" v="222"/>
        <pc:sldMkLst>
          <pc:docMk/>
          <pc:sldMk cId="712158256" sldId="336"/>
        </pc:sldMkLst>
      </pc:sldChg>
      <pc:sldChg chg="del">
        <pc:chgData name="Hanneke Vink - van Duren" userId="6a363cd0-5fba-4a61-8782-71b0725cc752" providerId="ADAL" clId="{C85DB81C-A9BA-41C1-8913-DD6143221AA8}" dt="2024-11-16T11:20:42.848" v="221" actId="47"/>
        <pc:sldMkLst>
          <pc:docMk/>
          <pc:sldMk cId="3844520898" sldId="336"/>
        </pc:sldMkLst>
      </pc:sldChg>
      <pc:sldChg chg="addSp delSp modSp mod">
        <pc:chgData name="Hanneke Vink - van Duren" userId="6a363cd0-5fba-4a61-8782-71b0725cc752" providerId="ADAL" clId="{C85DB81C-A9BA-41C1-8913-DD6143221AA8}" dt="2024-11-14T20:17:11.327" v="60"/>
        <pc:sldMkLst>
          <pc:docMk/>
          <pc:sldMk cId="3533991973" sldId="337"/>
        </pc:sldMkLst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2" creationId="{C0F40089-8EFE-76D7-3021-0D741CD8D816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3" creationId="{F1442EF7-9FDB-B97C-6CAC-0C68683C184E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5" creationId="{2007DBCB-D60C-85CE-7BE4-EC4C1F739B0D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7" creationId="{14288492-6F89-82FB-EE77-BFFE4FA3BC15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8" creationId="{D15BF498-BCF4-0C07-0B6B-2D6D65C577E4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9" creationId="{47AC40E4-1D2E-4A0D-720E-AE6CADB8254D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11" creationId="{B6F7E40A-5D15-9CB5-9811-3F297D9C7638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13" creationId="{AA4144BE-F88B-0597-E341-6D8382F95C26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25" creationId="{D72C7111-ADE9-ED58-97A1-F039B2857DFA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26" creationId="{B897AC27-738F-91EF-E433-D9799A6E5510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28" creationId="{79989B37-76F9-D2A6-EC92-728C030D55E6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0" creationId="{18505773-ADD5-53D8-8BF9-CADCFA2C3555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3" creationId="{31710753-E552-0151-6B16-01380D3A9312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4" creationId="{DE71C76A-4D18-2A2D-9B90-9E3A0FD15766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5" creationId="{34D9B740-13ED-52A1-D1AA-59A6FA649E64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6" creationId="{F8275ACC-2B58-975A-DEC2-0AE84D7C3109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8" creationId="{B9B89CA7-8A31-6E83-7219-E434EF08128D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40" creationId="{3902F503-29F2-E574-D144-88FE27B59B91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43" creationId="{0AB37BA8-FA97-9F79-D88A-4409F5D6CDB0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44" creationId="{90815315-2930-2D2F-C921-15879C8F0F89}"/>
          </ac:spMkLst>
        </pc:spChg>
        <pc:picChg chg="add mod">
          <ac:chgData name="Hanneke Vink - van Duren" userId="6a363cd0-5fba-4a61-8782-71b0725cc752" providerId="ADAL" clId="{C85DB81C-A9BA-41C1-8913-DD6143221AA8}" dt="2024-11-14T20:17:11.327" v="60"/>
          <ac:picMkLst>
            <pc:docMk/>
            <pc:sldMk cId="3533991973" sldId="337"/>
            <ac:picMk id="4" creationId="{DC0B666D-DCCA-77C7-6A50-A40ECF9B7912}"/>
          </ac:picMkLst>
        </pc:picChg>
        <pc:picChg chg="add mod">
          <ac:chgData name="Hanneke Vink - van Duren" userId="6a363cd0-5fba-4a61-8782-71b0725cc752" providerId="ADAL" clId="{C85DB81C-A9BA-41C1-8913-DD6143221AA8}" dt="2024-11-14T20:17:11.327" v="60"/>
          <ac:picMkLst>
            <pc:docMk/>
            <pc:sldMk cId="3533991973" sldId="337"/>
            <ac:picMk id="6" creationId="{A726B866-FDD0-9F94-0F44-07BDA147DD1E}"/>
          </ac:picMkLst>
        </pc:picChg>
        <pc:picChg chg="add mod">
          <ac:chgData name="Hanneke Vink - van Duren" userId="6a363cd0-5fba-4a61-8782-71b0725cc752" providerId="ADAL" clId="{C85DB81C-A9BA-41C1-8913-DD6143221AA8}" dt="2024-11-14T20:17:11.327" v="60"/>
          <ac:picMkLst>
            <pc:docMk/>
            <pc:sldMk cId="3533991973" sldId="337"/>
            <ac:picMk id="10" creationId="{8E948537-E19C-9EEC-362C-198474CE57B6}"/>
          </ac:picMkLst>
        </pc:picChg>
        <pc:picChg chg="add mod">
          <ac:chgData name="Hanneke Vink - van Duren" userId="6a363cd0-5fba-4a61-8782-71b0725cc752" providerId="ADAL" clId="{C85DB81C-A9BA-41C1-8913-DD6143221AA8}" dt="2024-11-14T20:17:11.327" v="60"/>
          <ac:picMkLst>
            <pc:docMk/>
            <pc:sldMk cId="3533991973" sldId="337"/>
            <ac:picMk id="12" creationId="{13AD49DC-0741-B703-777C-884BC76C41B7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29" creationId="{052CF87F-FD0B-8DEB-0373-EE9510D400AF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32" creationId="{82D660FC-157B-C298-F5BC-DCCE8A592A74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39" creationId="{CC31048C-D3DC-D666-2740-03FF9051E471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42" creationId="{F254F2AA-58AC-0D3D-15A8-DF4D4ED37B07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45" creationId="{AB57A6EF-51F9-4F41-0CDE-63DED0237D24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46" creationId="{A3C53660-52AC-0BFE-E78F-474817E8731C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47" creationId="{328810C9-4C44-F78C-9072-E19B5E8D6195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48" creationId="{AFC6792B-16F9-89E8-42ED-79516C219CF9}"/>
          </ac:picMkLst>
        </pc:picChg>
        <pc:cxnChg chg="del">
          <ac:chgData name="Hanneke Vink - van Duren" userId="6a363cd0-5fba-4a61-8782-71b0725cc752" providerId="ADAL" clId="{C85DB81C-A9BA-41C1-8913-DD6143221AA8}" dt="2024-11-14T20:17:10.416" v="59" actId="478"/>
          <ac:cxnSpMkLst>
            <pc:docMk/>
            <pc:sldMk cId="3533991973" sldId="337"/>
            <ac:cxnSpMk id="27" creationId="{609C2BEC-C637-8B61-6AE8-C129820E10E7}"/>
          </ac:cxnSpMkLst>
        </pc:cxnChg>
        <pc:cxnChg chg="del">
          <ac:chgData name="Hanneke Vink - van Duren" userId="6a363cd0-5fba-4a61-8782-71b0725cc752" providerId="ADAL" clId="{C85DB81C-A9BA-41C1-8913-DD6143221AA8}" dt="2024-11-14T20:17:10.416" v="59" actId="478"/>
          <ac:cxnSpMkLst>
            <pc:docMk/>
            <pc:sldMk cId="3533991973" sldId="337"/>
            <ac:cxnSpMk id="31" creationId="{C9C73F7A-F4D6-F323-178B-8B441523EF0A}"/>
          </ac:cxnSpMkLst>
        </pc:cxnChg>
        <pc:cxnChg chg="del">
          <ac:chgData name="Hanneke Vink - van Duren" userId="6a363cd0-5fba-4a61-8782-71b0725cc752" providerId="ADAL" clId="{C85DB81C-A9BA-41C1-8913-DD6143221AA8}" dt="2024-11-14T20:17:10.416" v="59" actId="478"/>
          <ac:cxnSpMkLst>
            <pc:docMk/>
            <pc:sldMk cId="3533991973" sldId="337"/>
            <ac:cxnSpMk id="37" creationId="{7CC3A7E6-FFD1-CA81-1B4E-E26654539377}"/>
          </ac:cxnSpMkLst>
        </pc:cxnChg>
        <pc:cxnChg chg="del">
          <ac:chgData name="Hanneke Vink - van Duren" userId="6a363cd0-5fba-4a61-8782-71b0725cc752" providerId="ADAL" clId="{C85DB81C-A9BA-41C1-8913-DD6143221AA8}" dt="2024-11-14T20:17:10.416" v="59" actId="478"/>
          <ac:cxnSpMkLst>
            <pc:docMk/>
            <pc:sldMk cId="3533991973" sldId="337"/>
            <ac:cxnSpMk id="41" creationId="{633A9B9B-6A5A-4422-2E3D-B433EAA97CF9}"/>
          </ac:cxnSpMkLst>
        </pc:cxnChg>
      </pc:sldChg>
      <pc:sldChg chg="del">
        <pc:chgData name="Hanneke Vink - van Duren" userId="6a363cd0-5fba-4a61-8782-71b0725cc752" providerId="ADAL" clId="{C85DB81C-A9BA-41C1-8913-DD6143221AA8}" dt="2024-11-16T11:20:57.819" v="223" actId="47"/>
        <pc:sldMkLst>
          <pc:docMk/>
          <pc:sldMk cId="850035418" sldId="338"/>
        </pc:sldMkLst>
      </pc:sldChg>
      <pc:sldChg chg="addSp delSp modSp mod">
        <pc:chgData name="Hanneke Vink - van Duren" userId="6a363cd0-5fba-4a61-8782-71b0725cc752" providerId="ADAL" clId="{C85DB81C-A9BA-41C1-8913-DD6143221AA8}" dt="2024-11-14T20:18:36.077" v="64" actId="478"/>
        <pc:sldMkLst>
          <pc:docMk/>
          <pc:sldMk cId="2747814858" sldId="339"/>
        </pc:sldMkLst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2" creationId="{81195D57-F65B-DF92-F1D9-9952F8CD465D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3" creationId="{AA018031-4B17-1D08-65DB-7D9A0E814C7C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5" creationId="{2441C93A-25FF-E302-FC1B-CEB56AB46677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7" creationId="{D6FB8C9C-A721-A86D-4567-BD52166C7A7C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10" creationId="{3D9FD2D2-EA76-CD3C-5D1A-4CEC34BA1995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11" creationId="{64C3EF67-52A8-6BF1-E06F-4BAE011EF5FD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12" creationId="{CBEC5724-EBFB-BC24-C812-8534BFFA1E75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13" creationId="{23DA68BB-B0B3-B063-1435-074E8470F733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14" creationId="{C06563CC-61E6-0C33-F259-2C840AB7E480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15" creationId="{D2F865AA-F6CB-18D4-F7E9-69F0EAE33004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18" creationId="{F46D711E-2ACE-4975-66F5-704ECACBCFBB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20" creationId="{5FF4AE1B-831A-8EDC-0B9D-602C37F8092C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21" creationId="{578B9AA0-0656-713E-02A1-284122F46653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23" creationId="{C06E617F-67C3-C08C-46C2-3549F07100F4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26" creationId="{4626DD72-8D47-9D3C-ECD2-2C84B2EDD189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27" creationId="{B753D6DC-4D9E-DE73-5FFB-B4361CDE6940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29" creationId="{9785B3DE-F0E1-E00C-93E5-08499F814B11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30" creationId="{C5A8B4AD-0AE2-6EF0-BAC5-4B4669B0268D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34" creationId="{71F0C858-9965-8E78-DA81-42A33B75CCEC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37" creationId="{683367F2-D47E-B6C4-7956-1C39C7950A6F}"/>
          </ac:spMkLst>
        </pc:sp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6" creationId="{02AA41FE-B608-066B-512A-88E2BC4C05FE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9" creationId="{E0FA924F-E51E-2CAB-F9A4-B96F008C9866}"/>
          </ac:picMkLst>
        </pc:picChg>
        <pc:picChg chg="add mod">
          <ac:chgData name="Hanneke Vink - van Duren" userId="6a363cd0-5fba-4a61-8782-71b0725cc752" providerId="ADAL" clId="{C85DB81C-A9BA-41C1-8913-DD6143221AA8}" dt="2024-11-14T20:17:19.980" v="62"/>
          <ac:picMkLst>
            <pc:docMk/>
            <pc:sldMk cId="2747814858" sldId="339"/>
            <ac:picMk id="17" creationId="{9EE5A41B-CB19-73D9-6B9E-4C3908ED4ECD}"/>
          </ac:picMkLst>
        </pc:picChg>
        <pc:picChg chg="add mod">
          <ac:chgData name="Hanneke Vink - van Duren" userId="6a363cd0-5fba-4a61-8782-71b0725cc752" providerId="ADAL" clId="{C85DB81C-A9BA-41C1-8913-DD6143221AA8}" dt="2024-11-14T20:17:19.980" v="62"/>
          <ac:picMkLst>
            <pc:docMk/>
            <pc:sldMk cId="2747814858" sldId="339"/>
            <ac:picMk id="19" creationId="{7D47B45F-0603-0D49-076E-5E6ABD1DF095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22" creationId="{B3F5D9C4-F868-4F47-F435-0672841EC4CC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25" creationId="{F00FF128-EB49-C85D-E243-A87531E98317}"/>
          </ac:picMkLst>
        </pc:picChg>
        <pc:picChg chg="add mod">
          <ac:chgData name="Hanneke Vink - van Duren" userId="6a363cd0-5fba-4a61-8782-71b0725cc752" providerId="ADAL" clId="{C85DB81C-A9BA-41C1-8913-DD6143221AA8}" dt="2024-11-14T20:17:19.980" v="62"/>
          <ac:picMkLst>
            <pc:docMk/>
            <pc:sldMk cId="2747814858" sldId="339"/>
            <ac:picMk id="28" creationId="{9A85E431-422F-A7C1-4057-AA95F6B84C22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31" creationId="{B97B8964-F2A1-0549-AEB2-6B1B7A6E4719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32" creationId="{7C20B4BD-970B-6A2F-6A15-2E5728141DA1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33" creationId="{178CA6D1-FCC0-8968-097C-556A6119793C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35" creationId="{205C08A1-DE23-1AE7-1372-CD68BBBBA4D5}"/>
          </ac:picMkLst>
        </pc:picChg>
        <pc:picChg chg="add mod">
          <ac:chgData name="Hanneke Vink - van Duren" userId="6a363cd0-5fba-4a61-8782-71b0725cc752" providerId="ADAL" clId="{C85DB81C-A9BA-41C1-8913-DD6143221AA8}" dt="2024-11-14T20:17:19.980" v="62"/>
          <ac:picMkLst>
            <pc:docMk/>
            <pc:sldMk cId="2747814858" sldId="339"/>
            <ac:picMk id="36" creationId="{FF51DA8C-CC74-3F0C-05CC-AB7129DE921E}"/>
          </ac:picMkLst>
        </pc:picChg>
        <pc:cxnChg chg="add del">
          <ac:chgData name="Hanneke Vink - van Duren" userId="6a363cd0-5fba-4a61-8782-71b0725cc752" providerId="ADAL" clId="{C85DB81C-A9BA-41C1-8913-DD6143221AA8}" dt="2024-11-14T20:18:36.077" v="64" actId="478"/>
          <ac:cxnSpMkLst>
            <pc:docMk/>
            <pc:sldMk cId="2747814858" sldId="339"/>
            <ac:cxnSpMk id="4" creationId="{D11DCDF6-6A34-3067-0202-5D4CEDD01395}"/>
          </ac:cxnSpMkLst>
        </pc:cxnChg>
        <pc:cxnChg chg="add del">
          <ac:chgData name="Hanneke Vink - van Duren" userId="6a363cd0-5fba-4a61-8782-71b0725cc752" providerId="ADAL" clId="{C85DB81C-A9BA-41C1-8913-DD6143221AA8}" dt="2024-11-14T20:18:36.077" v="64" actId="478"/>
          <ac:cxnSpMkLst>
            <pc:docMk/>
            <pc:sldMk cId="2747814858" sldId="339"/>
            <ac:cxnSpMk id="8" creationId="{76303947-CC3F-348E-1C24-625FF61875A8}"/>
          </ac:cxnSpMkLst>
        </pc:cxnChg>
        <pc:cxnChg chg="add del">
          <ac:chgData name="Hanneke Vink - van Duren" userId="6a363cd0-5fba-4a61-8782-71b0725cc752" providerId="ADAL" clId="{C85DB81C-A9BA-41C1-8913-DD6143221AA8}" dt="2024-11-14T20:18:36.077" v="64" actId="478"/>
          <ac:cxnSpMkLst>
            <pc:docMk/>
            <pc:sldMk cId="2747814858" sldId="339"/>
            <ac:cxnSpMk id="16" creationId="{90FB401E-6282-48F2-B6E2-C78B920204C9}"/>
          </ac:cxnSpMkLst>
        </pc:cxnChg>
        <pc:cxnChg chg="add del">
          <ac:chgData name="Hanneke Vink - van Duren" userId="6a363cd0-5fba-4a61-8782-71b0725cc752" providerId="ADAL" clId="{C85DB81C-A9BA-41C1-8913-DD6143221AA8}" dt="2024-11-14T20:18:36.077" v="64" actId="478"/>
          <ac:cxnSpMkLst>
            <pc:docMk/>
            <pc:sldMk cId="2747814858" sldId="339"/>
            <ac:cxnSpMk id="24" creationId="{BA895854-3D9E-7C98-D9CE-CCDF214D165A}"/>
          </ac:cxnSpMkLst>
        </pc:cxnChg>
      </pc:sldChg>
      <pc:sldChg chg="add">
        <pc:chgData name="Hanneke Vink - van Duren" userId="6a363cd0-5fba-4a61-8782-71b0725cc752" providerId="ADAL" clId="{C85DB81C-A9BA-41C1-8913-DD6143221AA8}" dt="2024-11-16T11:18:27.498" v="208"/>
        <pc:sldMkLst>
          <pc:docMk/>
          <pc:sldMk cId="406947761" sldId="340"/>
        </pc:sldMkLst>
      </pc:sldChg>
      <pc:sldChg chg="add">
        <pc:chgData name="Hanneke Vink - van Duren" userId="6a363cd0-5fba-4a61-8782-71b0725cc752" providerId="ADAL" clId="{C85DB81C-A9BA-41C1-8913-DD6143221AA8}" dt="2024-11-16T11:18:43.270" v="210"/>
        <pc:sldMkLst>
          <pc:docMk/>
          <pc:sldMk cId="2312566392" sldId="341"/>
        </pc:sldMkLst>
      </pc:sldChg>
      <pc:sldChg chg="add">
        <pc:chgData name="Hanneke Vink - van Duren" userId="6a363cd0-5fba-4a61-8782-71b0725cc752" providerId="ADAL" clId="{C85DB81C-A9BA-41C1-8913-DD6143221AA8}" dt="2024-11-16T11:19:05.204" v="212"/>
        <pc:sldMkLst>
          <pc:docMk/>
          <pc:sldMk cId="3414847094" sldId="342"/>
        </pc:sldMkLst>
      </pc:sldChg>
      <pc:sldChg chg="add">
        <pc:chgData name="Hanneke Vink - van Duren" userId="6a363cd0-5fba-4a61-8782-71b0725cc752" providerId="ADAL" clId="{C85DB81C-A9BA-41C1-8913-DD6143221AA8}" dt="2024-11-16T11:19:46.313" v="216"/>
        <pc:sldMkLst>
          <pc:docMk/>
          <pc:sldMk cId="2290111518" sldId="343"/>
        </pc:sldMkLst>
      </pc:sldChg>
      <pc:sldChg chg="add">
        <pc:chgData name="Hanneke Vink - van Duren" userId="6a363cd0-5fba-4a61-8782-71b0725cc752" providerId="ADAL" clId="{C85DB81C-A9BA-41C1-8913-DD6143221AA8}" dt="2024-11-16T11:20:14.175" v="220"/>
        <pc:sldMkLst>
          <pc:docMk/>
          <pc:sldMk cId="1223787552" sldId="344"/>
        </pc:sldMkLst>
      </pc:sldChg>
      <pc:sldChg chg="add">
        <pc:chgData name="Hanneke Vink - van Duren" userId="6a363cd0-5fba-4a61-8782-71b0725cc752" providerId="ADAL" clId="{C85DB81C-A9BA-41C1-8913-DD6143221AA8}" dt="2024-11-16T11:21:00.491" v="224"/>
        <pc:sldMkLst>
          <pc:docMk/>
          <pc:sldMk cId="1969022621" sldId="345"/>
        </pc:sldMkLst>
      </pc:sldChg>
    </pc:docChg>
  </pc:docChgLst>
  <pc:docChgLst>
    <pc:chgData name="Hanneke" userId="6a363cd0-5fba-4a61-8782-71b0725cc752" providerId="ADAL" clId="{AE61DEDD-9963-4561-9A03-75346B437F7A}"/>
    <pc:docChg chg="modSld">
      <pc:chgData name="Hanneke" userId="6a363cd0-5fba-4a61-8782-71b0725cc752" providerId="ADAL" clId="{AE61DEDD-9963-4561-9A03-75346B437F7A}" dt="2023-09-20T09:26:26.944" v="13" actId="1076"/>
      <pc:docMkLst>
        <pc:docMk/>
      </pc:docMkLst>
      <pc:sldChg chg="modSp mod">
        <pc:chgData name="Hanneke" userId="6a363cd0-5fba-4a61-8782-71b0725cc752" providerId="ADAL" clId="{AE61DEDD-9963-4561-9A03-75346B437F7A}" dt="2023-09-20T09:25:52.777" v="7" actId="207"/>
        <pc:sldMkLst>
          <pc:docMk/>
          <pc:sldMk cId="1034950240" sldId="303"/>
        </pc:sldMkLst>
        <pc:spChg chg="mod">
          <ac:chgData name="Hanneke" userId="6a363cd0-5fba-4a61-8782-71b0725cc752" providerId="ADAL" clId="{AE61DEDD-9963-4561-9A03-75346B437F7A}" dt="2023-09-20T09:25:28.397" v="1" actId="207"/>
          <ac:spMkLst>
            <pc:docMk/>
            <pc:sldMk cId="1034950240" sldId="303"/>
            <ac:spMk id="5" creationId="{99E898B5-8190-D8B5-F370-91A129969D0B}"/>
          </ac:spMkLst>
        </pc:spChg>
        <pc:spChg chg="mod">
          <ac:chgData name="Hanneke" userId="6a363cd0-5fba-4a61-8782-71b0725cc752" providerId="ADAL" clId="{AE61DEDD-9963-4561-9A03-75346B437F7A}" dt="2023-09-20T09:25:13.699" v="0" actId="1076"/>
          <ac:spMkLst>
            <pc:docMk/>
            <pc:sldMk cId="1034950240" sldId="303"/>
            <ac:spMk id="6" creationId="{44D43ABF-AB0A-D431-3C03-47E1E6AC95D9}"/>
          </ac:spMkLst>
        </pc:spChg>
        <pc:spChg chg="mod">
          <ac:chgData name="Hanneke" userId="6a363cd0-5fba-4a61-8782-71b0725cc752" providerId="ADAL" clId="{AE61DEDD-9963-4561-9A03-75346B437F7A}" dt="2023-09-20T09:25:48.762" v="5" actId="1076"/>
          <ac:spMkLst>
            <pc:docMk/>
            <pc:sldMk cId="1034950240" sldId="303"/>
            <ac:spMk id="19" creationId="{D345E5C1-15A8-CF3B-41CC-023E788BAF4B}"/>
          </ac:spMkLst>
        </pc:spChg>
        <pc:spChg chg="mod">
          <ac:chgData name="Hanneke" userId="6a363cd0-5fba-4a61-8782-71b0725cc752" providerId="ADAL" clId="{AE61DEDD-9963-4561-9A03-75346B437F7A}" dt="2023-09-20T09:25:39.273" v="3" actId="207"/>
          <ac:spMkLst>
            <pc:docMk/>
            <pc:sldMk cId="1034950240" sldId="303"/>
            <ac:spMk id="21" creationId="{EDB427A4-7AC4-E5DE-C191-955490F92040}"/>
          </ac:spMkLst>
        </pc:spChg>
        <pc:spChg chg="mod">
          <ac:chgData name="Hanneke" userId="6a363cd0-5fba-4a61-8782-71b0725cc752" providerId="ADAL" clId="{AE61DEDD-9963-4561-9A03-75346B437F7A}" dt="2023-09-20T09:25:44.003" v="4" actId="1076"/>
          <ac:spMkLst>
            <pc:docMk/>
            <pc:sldMk cId="1034950240" sldId="303"/>
            <ac:spMk id="35" creationId="{0E359C24-F712-B44B-C9D6-A3197E837E77}"/>
          </ac:spMkLst>
        </pc:spChg>
        <pc:spChg chg="mod">
          <ac:chgData name="Hanneke" userId="6a363cd0-5fba-4a61-8782-71b0725cc752" providerId="ADAL" clId="{AE61DEDD-9963-4561-9A03-75346B437F7A}" dt="2023-09-20T09:25:52.777" v="7" actId="207"/>
          <ac:spMkLst>
            <pc:docMk/>
            <pc:sldMk cId="1034950240" sldId="303"/>
            <ac:spMk id="37" creationId="{B0F8D2C2-8457-F4BE-65B3-4FBCBD20BD52}"/>
          </ac:spMkLst>
        </pc:spChg>
        <pc:spChg chg="mod">
          <ac:chgData name="Hanneke" userId="6a363cd0-5fba-4a61-8782-71b0725cc752" providerId="ADAL" clId="{AE61DEDD-9963-4561-9A03-75346B437F7A}" dt="2023-09-20T09:25:33.336" v="2" actId="207"/>
          <ac:spMkLst>
            <pc:docMk/>
            <pc:sldMk cId="1034950240" sldId="303"/>
            <ac:spMk id="53" creationId="{E28856F3-E073-AD7C-BB14-73C34FD11CD3}"/>
          </ac:spMkLst>
        </pc:spChg>
      </pc:sldChg>
      <pc:sldChg chg="modSp mod">
        <pc:chgData name="Hanneke" userId="6a363cd0-5fba-4a61-8782-71b0725cc752" providerId="ADAL" clId="{AE61DEDD-9963-4561-9A03-75346B437F7A}" dt="2023-09-20T09:26:26.944" v="13" actId="1076"/>
        <pc:sldMkLst>
          <pc:docMk/>
          <pc:sldMk cId="175618954" sldId="332"/>
        </pc:sldMkLst>
        <pc:spChg chg="mod">
          <ac:chgData name="Hanneke" userId="6a363cd0-5fba-4a61-8782-71b0725cc752" providerId="ADAL" clId="{AE61DEDD-9963-4561-9A03-75346B437F7A}" dt="2023-09-20T09:26:06.369" v="8" actId="207"/>
          <ac:spMkLst>
            <pc:docMk/>
            <pc:sldMk cId="175618954" sldId="332"/>
            <ac:spMk id="5" creationId="{99E898B5-8190-D8B5-F370-91A129969D0B}"/>
          </ac:spMkLst>
        </pc:spChg>
        <pc:spChg chg="mod">
          <ac:chgData name="Hanneke" userId="6a363cd0-5fba-4a61-8782-71b0725cc752" providerId="ADAL" clId="{AE61DEDD-9963-4561-9A03-75346B437F7A}" dt="2023-09-20T09:26:26.944" v="13" actId="1076"/>
          <ac:spMkLst>
            <pc:docMk/>
            <pc:sldMk cId="175618954" sldId="332"/>
            <ac:spMk id="19" creationId="{D345E5C1-15A8-CF3B-41CC-023E788BAF4B}"/>
          </ac:spMkLst>
        </pc:spChg>
        <pc:spChg chg="mod">
          <ac:chgData name="Hanneke" userId="6a363cd0-5fba-4a61-8782-71b0725cc752" providerId="ADAL" clId="{AE61DEDD-9963-4561-9A03-75346B437F7A}" dt="2023-09-20T09:26:13.295" v="10" actId="207"/>
          <ac:spMkLst>
            <pc:docMk/>
            <pc:sldMk cId="175618954" sldId="332"/>
            <ac:spMk id="21" creationId="{EDB427A4-7AC4-E5DE-C191-955490F92040}"/>
          </ac:spMkLst>
        </pc:spChg>
        <pc:spChg chg="mod">
          <ac:chgData name="Hanneke" userId="6a363cd0-5fba-4a61-8782-71b0725cc752" providerId="ADAL" clId="{AE61DEDD-9963-4561-9A03-75346B437F7A}" dt="2023-09-20T09:26:16.208" v="11" actId="207"/>
          <ac:spMkLst>
            <pc:docMk/>
            <pc:sldMk cId="175618954" sldId="332"/>
            <ac:spMk id="37" creationId="{B0F8D2C2-8457-F4BE-65B3-4FBCBD20BD52}"/>
          </ac:spMkLst>
        </pc:spChg>
        <pc:spChg chg="mod">
          <ac:chgData name="Hanneke" userId="6a363cd0-5fba-4a61-8782-71b0725cc752" providerId="ADAL" clId="{AE61DEDD-9963-4561-9A03-75346B437F7A}" dt="2023-09-20T09:26:09.928" v="9" actId="207"/>
          <ac:spMkLst>
            <pc:docMk/>
            <pc:sldMk cId="175618954" sldId="332"/>
            <ac:spMk id="53" creationId="{E28856F3-E073-AD7C-BB14-73C34FD11CD3}"/>
          </ac:spMkLst>
        </pc:spChg>
      </pc:sldChg>
    </pc:docChg>
  </pc:docChgLst>
  <pc:docChgLst>
    <pc:chgData name="Hanneke Vink - van Duren" userId="6a363cd0-5fba-4a61-8782-71b0725cc752" providerId="ADAL" clId="{C2F9CD01-C553-4A02-AD8B-964F6CFCAEDD}"/>
    <pc:docChg chg="modSld">
      <pc:chgData name="Hanneke Vink - van Duren" userId="6a363cd0-5fba-4a61-8782-71b0725cc752" providerId="ADAL" clId="{C2F9CD01-C553-4A02-AD8B-964F6CFCAEDD}" dt="2023-10-24T15:13:46.104" v="41" actId="1076"/>
      <pc:docMkLst>
        <pc:docMk/>
      </pc:docMkLst>
      <pc:sldChg chg="modSp mod">
        <pc:chgData name="Hanneke Vink - van Duren" userId="6a363cd0-5fba-4a61-8782-71b0725cc752" providerId="ADAL" clId="{C2F9CD01-C553-4A02-AD8B-964F6CFCAEDD}" dt="2023-10-24T15:10:52.900" v="5" actId="1076"/>
        <pc:sldMkLst>
          <pc:docMk/>
          <pc:sldMk cId="3929080787" sldId="263"/>
        </pc:sldMkLst>
        <pc:spChg chg="mod">
          <ac:chgData name="Hanneke Vink - van Duren" userId="6a363cd0-5fba-4a61-8782-71b0725cc752" providerId="ADAL" clId="{C2F9CD01-C553-4A02-AD8B-964F6CFCAEDD}" dt="2023-10-24T15:10:40.655" v="3" actId="1076"/>
          <ac:spMkLst>
            <pc:docMk/>
            <pc:sldMk cId="3929080787" sldId="263"/>
            <ac:spMk id="1055" creationId="{BBAEC7E8-B553-D77C-464D-23DCCDE096A4}"/>
          </ac:spMkLst>
        </pc:spChg>
        <pc:spChg chg="mod">
          <ac:chgData name="Hanneke Vink - van Duren" userId="6a363cd0-5fba-4a61-8782-71b0725cc752" providerId="ADAL" clId="{C2F9CD01-C553-4A02-AD8B-964F6CFCAEDD}" dt="2023-10-24T15:10:52.900" v="5" actId="1076"/>
          <ac:spMkLst>
            <pc:docMk/>
            <pc:sldMk cId="3929080787" sldId="263"/>
            <ac:spMk id="1071" creationId="{D6CB0E09-0D68-5165-3294-DC62102D2726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09:57.848" v="2" actId="1076"/>
        <pc:sldMkLst>
          <pc:docMk/>
          <pc:sldMk cId="538228974" sldId="300"/>
        </pc:sldMkLst>
        <pc:spChg chg="mod">
          <ac:chgData name="Hanneke Vink - van Duren" userId="6a363cd0-5fba-4a61-8782-71b0725cc752" providerId="ADAL" clId="{C2F9CD01-C553-4A02-AD8B-964F6CFCAEDD}" dt="2023-10-24T15:09:57.848" v="2" actId="1076"/>
          <ac:spMkLst>
            <pc:docMk/>
            <pc:sldMk cId="538228974" sldId="300"/>
            <ac:spMk id="33" creationId="{440DE546-5D7E-B227-99DA-3605DA95C5AF}"/>
          </ac:spMkLst>
        </pc:spChg>
        <pc:spChg chg="mod">
          <ac:chgData name="Hanneke Vink - van Duren" userId="6a363cd0-5fba-4a61-8782-71b0725cc752" providerId="ADAL" clId="{C2F9CD01-C553-4A02-AD8B-964F6CFCAEDD}" dt="2023-10-24T15:09:51.191" v="0" actId="1076"/>
          <ac:spMkLst>
            <pc:docMk/>
            <pc:sldMk cId="538228974" sldId="300"/>
            <ac:spMk id="59" creationId="{6197775D-ACC1-1AC4-793A-A7459425B72E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1:50.540" v="26" actId="20577"/>
        <pc:sldMkLst>
          <pc:docMk/>
          <pc:sldMk cId="1034950240" sldId="303"/>
        </pc:sldMkLst>
        <pc:spChg chg="mod">
          <ac:chgData name="Hanneke Vink - van Duren" userId="6a363cd0-5fba-4a61-8782-71b0725cc752" providerId="ADAL" clId="{C2F9CD01-C553-4A02-AD8B-964F6CFCAEDD}" dt="2023-10-24T15:11:18.065" v="16" actId="20577"/>
          <ac:spMkLst>
            <pc:docMk/>
            <pc:sldMk cId="1034950240" sldId="303"/>
            <ac:spMk id="4" creationId="{9A77BF99-A509-8B26-B6C7-5A93F895354D}"/>
          </ac:spMkLst>
        </pc:spChg>
        <pc:spChg chg="mod">
          <ac:chgData name="Hanneke Vink - van Duren" userId="6a363cd0-5fba-4a61-8782-71b0725cc752" providerId="ADAL" clId="{C2F9CD01-C553-4A02-AD8B-964F6CFCAEDD}" dt="2023-10-24T15:11:50.540" v="26" actId="20577"/>
          <ac:spMkLst>
            <pc:docMk/>
            <pc:sldMk cId="1034950240" sldId="303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C2F9CD01-C553-4A02-AD8B-964F6CFCAEDD}" dt="2023-10-24T15:11:45.511" v="18" actId="207"/>
          <ac:spMkLst>
            <pc:docMk/>
            <pc:sldMk cId="1034950240" sldId="303"/>
            <ac:spMk id="7" creationId="{F8A616BB-7FED-FF76-4755-E05DD01E9EF6}"/>
          </ac:spMkLst>
        </pc:spChg>
        <pc:spChg chg="mod">
          <ac:chgData name="Hanneke Vink - van Duren" userId="6a363cd0-5fba-4a61-8782-71b0725cc752" providerId="ADAL" clId="{C2F9CD01-C553-4A02-AD8B-964F6CFCAEDD}" dt="2023-10-24T15:11:39.455" v="17" actId="207"/>
          <ac:spMkLst>
            <pc:docMk/>
            <pc:sldMk cId="1034950240" sldId="303"/>
            <ac:spMk id="8" creationId="{B42E6E15-F080-5EEE-2523-18F9BA025283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16.212" v="37" actId="1076"/>
        <pc:sldMkLst>
          <pc:docMk/>
          <pc:sldMk cId="4076245504" sldId="328"/>
        </pc:sldMkLst>
        <pc:spChg chg="mod">
          <ac:chgData name="Hanneke Vink - van Duren" userId="6a363cd0-5fba-4a61-8782-71b0725cc752" providerId="ADAL" clId="{C2F9CD01-C553-4A02-AD8B-964F6CFCAEDD}" dt="2023-10-24T15:13:16.212" v="37" actId="1076"/>
          <ac:spMkLst>
            <pc:docMk/>
            <pc:sldMk cId="4076245504" sldId="328"/>
            <ac:spMk id="2107" creationId="{0BF6AD29-D474-EFEA-808A-A989780C41D2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02.487" v="36" actId="207"/>
        <pc:sldMkLst>
          <pc:docMk/>
          <pc:sldMk cId="175618954" sldId="332"/>
        </pc:sldMkLst>
        <pc:spChg chg="mod">
          <ac:chgData name="Hanneke Vink - van Duren" userId="6a363cd0-5fba-4a61-8782-71b0725cc752" providerId="ADAL" clId="{C2F9CD01-C553-4A02-AD8B-964F6CFCAEDD}" dt="2023-10-24T15:12:38.501" v="33" actId="20577"/>
          <ac:spMkLst>
            <pc:docMk/>
            <pc:sldMk cId="175618954" sldId="332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C2F9CD01-C553-4A02-AD8B-964F6CFCAEDD}" dt="2023-10-24T15:12:53.182" v="35" actId="207"/>
          <ac:spMkLst>
            <pc:docMk/>
            <pc:sldMk cId="175618954" sldId="332"/>
            <ac:spMk id="7" creationId="{F8A616BB-7FED-FF76-4755-E05DD01E9EF6}"/>
          </ac:spMkLst>
        </pc:spChg>
        <pc:spChg chg="mod">
          <ac:chgData name="Hanneke Vink - van Duren" userId="6a363cd0-5fba-4a61-8782-71b0725cc752" providerId="ADAL" clId="{C2F9CD01-C553-4A02-AD8B-964F6CFCAEDD}" dt="2023-10-24T15:13:02.487" v="36" actId="207"/>
          <ac:spMkLst>
            <pc:docMk/>
            <pc:sldMk cId="175618954" sldId="332"/>
            <ac:spMk id="8" creationId="{B42E6E15-F080-5EEE-2523-18F9BA025283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33.214" v="39" actId="1076"/>
        <pc:sldMkLst>
          <pc:docMk/>
          <pc:sldMk cId="3844520898" sldId="336"/>
        </pc:sldMkLst>
        <pc:spChg chg="mod">
          <ac:chgData name="Hanneke Vink - van Duren" userId="6a363cd0-5fba-4a61-8782-71b0725cc752" providerId="ADAL" clId="{C2F9CD01-C553-4A02-AD8B-964F6CFCAEDD}" dt="2023-10-24T15:13:33.214" v="39" actId="1076"/>
          <ac:spMkLst>
            <pc:docMk/>
            <pc:sldMk cId="3844520898" sldId="336"/>
            <ac:spMk id="61" creationId="{DD28D534-6FDB-2175-8076-979A1A0E9B9B}"/>
          </ac:spMkLst>
        </pc:spChg>
        <pc:spChg chg="mod">
          <ac:chgData name="Hanneke Vink - van Duren" userId="6a363cd0-5fba-4a61-8782-71b0725cc752" providerId="ADAL" clId="{C2F9CD01-C553-4A02-AD8B-964F6CFCAEDD}" dt="2023-10-24T15:13:30.262" v="38" actId="1076"/>
          <ac:spMkLst>
            <pc:docMk/>
            <pc:sldMk cId="3844520898" sldId="336"/>
            <ac:spMk id="77" creationId="{C4E17FDB-CE01-384C-A1AA-C5F3BBB4928F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46.104" v="41" actId="1076"/>
        <pc:sldMkLst>
          <pc:docMk/>
          <pc:sldMk cId="850035418" sldId="338"/>
        </pc:sldMkLst>
        <pc:spChg chg="mod">
          <ac:chgData name="Hanneke Vink - van Duren" userId="6a363cd0-5fba-4a61-8782-71b0725cc752" providerId="ADAL" clId="{C2F9CD01-C553-4A02-AD8B-964F6CFCAEDD}" dt="2023-10-24T15:13:46.104" v="41" actId="1076"/>
          <ac:spMkLst>
            <pc:docMk/>
            <pc:sldMk cId="850035418" sldId="338"/>
            <ac:spMk id="42" creationId="{6FF75836-DC2F-17D2-8D22-B2A2405B847A}"/>
          </ac:spMkLst>
        </pc:spChg>
        <pc:spChg chg="mod">
          <ac:chgData name="Hanneke Vink - van Duren" userId="6a363cd0-5fba-4a61-8782-71b0725cc752" providerId="ADAL" clId="{C2F9CD01-C553-4A02-AD8B-964F6CFCAEDD}" dt="2023-10-24T15:13:41.117" v="40" actId="1076"/>
          <ac:spMkLst>
            <pc:docMk/>
            <pc:sldMk cId="850035418" sldId="338"/>
            <ac:spMk id="60" creationId="{EBD11311-AAE3-99F3-E382-B5C53A41DB84}"/>
          </ac:spMkLst>
        </pc:spChg>
      </pc:sldChg>
    </pc:docChg>
  </pc:docChgLst>
  <pc:docChgLst>
    <pc:chgData name="Hanneke Vink - van Duren" userId="6a363cd0-5fba-4a61-8782-71b0725cc752" providerId="ADAL" clId="{3D1ED8D4-9387-4D62-8D3F-9A4756518029}"/>
    <pc:docChg chg="undo custSel modSld">
      <pc:chgData name="Hanneke Vink - van Duren" userId="6a363cd0-5fba-4a61-8782-71b0725cc752" providerId="ADAL" clId="{3D1ED8D4-9387-4D62-8D3F-9A4756518029}" dt="2024-09-26T17:03:19.661" v="137" actId="14100"/>
      <pc:docMkLst>
        <pc:docMk/>
      </pc:docMkLst>
      <pc:sldChg chg="modSp mod">
        <pc:chgData name="Hanneke Vink - van Duren" userId="6a363cd0-5fba-4a61-8782-71b0725cc752" providerId="ADAL" clId="{3D1ED8D4-9387-4D62-8D3F-9A4756518029}" dt="2024-09-26T17:01:41.592" v="126" actId="1076"/>
        <pc:sldMkLst>
          <pc:docMk/>
          <pc:sldMk cId="3929080787" sldId="263"/>
        </pc:sldMkLst>
        <pc:spChg chg="mod">
          <ac:chgData name="Hanneke Vink - van Duren" userId="6a363cd0-5fba-4a61-8782-71b0725cc752" providerId="ADAL" clId="{3D1ED8D4-9387-4D62-8D3F-9A4756518029}" dt="2024-09-26T17:01:27.304" v="125" actId="1076"/>
          <ac:spMkLst>
            <pc:docMk/>
            <pc:sldMk cId="3929080787" sldId="263"/>
            <ac:spMk id="1055" creationId="{BBAEC7E8-B553-D77C-464D-23DCCDE096A4}"/>
          </ac:spMkLst>
        </pc:spChg>
        <pc:spChg chg="mod">
          <ac:chgData name="Hanneke Vink - van Duren" userId="6a363cd0-5fba-4a61-8782-71b0725cc752" providerId="ADAL" clId="{3D1ED8D4-9387-4D62-8D3F-9A4756518029}" dt="2024-09-26T17:00:54.981" v="122" actId="1076"/>
          <ac:spMkLst>
            <pc:docMk/>
            <pc:sldMk cId="3929080787" sldId="263"/>
            <ac:spMk id="1071" creationId="{D6CB0E09-0D68-5165-3294-DC62102D2726}"/>
          </ac:spMkLst>
        </pc:spChg>
        <pc:spChg chg="mod">
          <ac:chgData name="Hanneke Vink - van Duren" userId="6a363cd0-5fba-4a61-8782-71b0725cc752" providerId="ADAL" clId="{3D1ED8D4-9387-4D62-8D3F-9A4756518029}" dt="2024-09-26T17:00:42.118" v="120" actId="14100"/>
          <ac:spMkLst>
            <pc:docMk/>
            <pc:sldMk cId="3929080787" sldId="263"/>
            <ac:spMk id="1087" creationId="{E41FD111-1AF5-AC46-6AE6-B7DEC9A61D49}"/>
          </ac:spMkLst>
        </pc:spChg>
        <pc:spChg chg="mod">
          <ac:chgData name="Hanneke Vink - van Duren" userId="6a363cd0-5fba-4a61-8782-71b0725cc752" providerId="ADAL" clId="{3D1ED8D4-9387-4D62-8D3F-9A4756518029}" dt="2024-09-26T17:01:41.592" v="126" actId="1076"/>
          <ac:spMkLst>
            <pc:docMk/>
            <pc:sldMk cId="3929080787" sldId="263"/>
            <ac:spMk id="2064" creationId="{9ED7CDB8-DE7F-0523-5FEB-574BC58CDA73}"/>
          </ac:spMkLst>
        </pc:spChg>
      </pc:sldChg>
      <pc:sldChg chg="modSp mod">
        <pc:chgData name="Hanneke Vink - van Duren" userId="6a363cd0-5fba-4a61-8782-71b0725cc752" providerId="ADAL" clId="{3D1ED8D4-9387-4D62-8D3F-9A4756518029}" dt="2024-09-26T16:58:14.015" v="108" actId="1076"/>
        <pc:sldMkLst>
          <pc:docMk/>
          <pc:sldMk cId="374584645" sldId="278"/>
        </pc:sldMkLst>
        <pc:spChg chg="mod">
          <ac:chgData name="Hanneke Vink - van Duren" userId="6a363cd0-5fba-4a61-8782-71b0725cc752" providerId="ADAL" clId="{3D1ED8D4-9387-4D62-8D3F-9A4756518029}" dt="2024-09-26T16:57:53.037" v="105" actId="14100"/>
          <ac:spMkLst>
            <pc:docMk/>
            <pc:sldMk cId="374584645" sldId="278"/>
            <ac:spMk id="5" creationId="{78F75962-E2EC-3DBB-46DB-B88E967B924C}"/>
          </ac:spMkLst>
        </pc:spChg>
        <pc:spChg chg="mod">
          <ac:chgData name="Hanneke Vink - van Duren" userId="6a363cd0-5fba-4a61-8782-71b0725cc752" providerId="ADAL" clId="{3D1ED8D4-9387-4D62-8D3F-9A4756518029}" dt="2024-09-26T16:58:10.747" v="107" actId="14100"/>
          <ac:spMkLst>
            <pc:docMk/>
            <pc:sldMk cId="374584645" sldId="278"/>
            <ac:spMk id="42" creationId="{6FF75836-DC2F-17D2-8D22-B2A2405B847A}"/>
          </ac:spMkLst>
        </pc:spChg>
        <pc:spChg chg="mod">
          <ac:chgData name="Hanneke Vink - van Duren" userId="6a363cd0-5fba-4a61-8782-71b0725cc752" providerId="ADAL" clId="{3D1ED8D4-9387-4D62-8D3F-9A4756518029}" dt="2024-09-26T16:58:14.015" v="108" actId="1076"/>
          <ac:spMkLst>
            <pc:docMk/>
            <pc:sldMk cId="374584645" sldId="278"/>
            <ac:spMk id="60" creationId="{EBD11311-AAE3-99F3-E382-B5C53A41DB84}"/>
          </ac:spMkLst>
        </pc:spChg>
        <pc:spChg chg="mod">
          <ac:chgData name="Hanneke Vink - van Duren" userId="6a363cd0-5fba-4a61-8782-71b0725cc752" providerId="ADAL" clId="{3D1ED8D4-9387-4D62-8D3F-9A4756518029}" dt="2024-09-26T16:57:46.182" v="104" actId="14100"/>
          <ac:spMkLst>
            <pc:docMk/>
            <pc:sldMk cId="374584645" sldId="278"/>
            <ac:spMk id="2077" creationId="{B1E912A3-AD34-10B5-BB34-E98D684215B4}"/>
          </ac:spMkLst>
        </pc:spChg>
      </pc:sldChg>
      <pc:sldChg chg="addSp delSp modSp mod">
        <pc:chgData name="Hanneke Vink - van Duren" userId="6a363cd0-5fba-4a61-8782-71b0725cc752" providerId="ADAL" clId="{3D1ED8D4-9387-4D62-8D3F-9A4756518029}" dt="2024-09-26T16:57:18.503" v="102"/>
        <pc:sldMkLst>
          <pc:docMk/>
          <pc:sldMk cId="100285850" sldId="293"/>
        </pc:sldMkLst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2" creationId="{81195D57-F65B-DF92-F1D9-9952F8CD465D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3" creationId="{AA018031-4B17-1D08-65DB-7D9A0E814C7C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5" creationId="{2441C93A-25FF-E302-FC1B-CEB56AB46677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7" creationId="{D6FB8C9C-A721-A86D-4567-BD52166C7A7C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10" creationId="{3D9FD2D2-EA76-CD3C-5D1A-4CEC34BA1995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12" creationId="{CBEC5724-EBFB-BC24-C812-8534BFFA1E75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13" creationId="{23DA68BB-B0B3-B063-1435-074E8470F733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15" creationId="{D2F865AA-F6CB-18D4-F7E9-69F0EAE33004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21" creationId="{578B9AA0-0656-713E-02A1-284122F46653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23" creationId="{C06E617F-67C3-C08C-46C2-3549F07100F4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29" creationId="{9785B3DE-F0E1-E00C-93E5-08499F814B11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30" creationId="{C5A8B4AD-0AE2-6EF0-BAC5-4B4669B0268D}"/>
          </ac:spMkLst>
        </pc:sp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6" creationId="{02AA41FE-B608-066B-512A-88E2BC4C05FE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9" creationId="{E0FA924F-E51E-2CAB-F9A4-B96F008C9866}"/>
          </ac:picMkLst>
        </pc:picChg>
        <pc:picChg chg="add mod">
          <ac:chgData name="Hanneke Vink - van Duren" userId="6a363cd0-5fba-4a61-8782-71b0725cc752" providerId="ADAL" clId="{3D1ED8D4-9387-4D62-8D3F-9A4756518029}" dt="2024-09-26T16:57:18.503" v="102"/>
          <ac:picMkLst>
            <pc:docMk/>
            <pc:sldMk cId="100285850" sldId="293"/>
            <ac:picMk id="11" creationId="{055EF4A9-DBE5-ABDE-08F2-417A7F6D212E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22" creationId="{B3F5D9C4-F868-4F47-F435-0672841EC4CC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25" creationId="{F00FF128-EB49-C85D-E243-A87531E98317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31" creationId="{B97B8964-F2A1-0549-AEB2-6B1B7A6E4719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32" creationId="{7C20B4BD-970B-6A2F-6A15-2E5728141DA1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33" creationId="{178CA6D1-FCC0-8968-097C-556A6119793C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35" creationId="{205C08A1-DE23-1AE7-1372-CD68BBBBA4D5}"/>
          </ac:picMkLst>
        </pc:picChg>
        <pc:cxnChg chg="del">
          <ac:chgData name="Hanneke Vink - van Duren" userId="6a363cd0-5fba-4a61-8782-71b0725cc752" providerId="ADAL" clId="{3D1ED8D4-9387-4D62-8D3F-9A4756518029}" dt="2024-09-26T16:57:16.585" v="101" actId="478"/>
          <ac:cxnSpMkLst>
            <pc:docMk/>
            <pc:sldMk cId="100285850" sldId="293"/>
            <ac:cxnSpMk id="4" creationId="{D11DCDF6-6A34-3067-0202-5D4CEDD01395}"/>
          </ac:cxnSpMkLst>
        </pc:cxnChg>
        <pc:cxnChg chg="del">
          <ac:chgData name="Hanneke Vink - van Duren" userId="6a363cd0-5fba-4a61-8782-71b0725cc752" providerId="ADAL" clId="{3D1ED8D4-9387-4D62-8D3F-9A4756518029}" dt="2024-09-26T16:57:16.585" v="101" actId="478"/>
          <ac:cxnSpMkLst>
            <pc:docMk/>
            <pc:sldMk cId="100285850" sldId="293"/>
            <ac:cxnSpMk id="8" creationId="{76303947-CC3F-348E-1C24-625FF61875A8}"/>
          </ac:cxnSpMkLst>
        </pc:cxnChg>
        <pc:cxnChg chg="del">
          <ac:chgData name="Hanneke Vink - van Duren" userId="6a363cd0-5fba-4a61-8782-71b0725cc752" providerId="ADAL" clId="{3D1ED8D4-9387-4D62-8D3F-9A4756518029}" dt="2024-09-26T16:57:16.585" v="101" actId="478"/>
          <ac:cxnSpMkLst>
            <pc:docMk/>
            <pc:sldMk cId="100285850" sldId="293"/>
            <ac:cxnSpMk id="16" creationId="{90FB401E-6282-48F2-B6E2-C78B920204C9}"/>
          </ac:cxnSpMkLst>
        </pc:cxnChg>
        <pc:cxnChg chg="del">
          <ac:chgData name="Hanneke Vink - van Duren" userId="6a363cd0-5fba-4a61-8782-71b0725cc752" providerId="ADAL" clId="{3D1ED8D4-9387-4D62-8D3F-9A4756518029}" dt="2024-09-26T16:57:16.585" v="101" actId="478"/>
          <ac:cxnSpMkLst>
            <pc:docMk/>
            <pc:sldMk cId="100285850" sldId="293"/>
            <ac:cxnSpMk id="24" creationId="{BA895854-3D9E-7C98-D9CE-CCDF214D165A}"/>
          </ac:cxnSpMkLst>
        </pc:cxnChg>
      </pc:sldChg>
      <pc:sldChg chg="modSp mod">
        <pc:chgData name="Hanneke Vink - van Duren" userId="6a363cd0-5fba-4a61-8782-71b0725cc752" providerId="ADAL" clId="{3D1ED8D4-9387-4D62-8D3F-9A4756518029}" dt="2024-09-26T17:03:19.661" v="137" actId="14100"/>
        <pc:sldMkLst>
          <pc:docMk/>
          <pc:sldMk cId="538228974" sldId="300"/>
        </pc:sldMkLst>
        <pc:spChg chg="mod">
          <ac:chgData name="Hanneke Vink - van Duren" userId="6a363cd0-5fba-4a61-8782-71b0725cc752" providerId="ADAL" clId="{3D1ED8D4-9387-4D62-8D3F-9A4756518029}" dt="2024-09-26T17:03:11.598" v="136" actId="14100"/>
          <ac:spMkLst>
            <pc:docMk/>
            <pc:sldMk cId="538228974" sldId="300"/>
            <ac:spMk id="6" creationId="{02D68EAE-EDAE-4E2F-DCEF-E267F1474E00}"/>
          </ac:spMkLst>
        </pc:spChg>
        <pc:spChg chg="mod">
          <ac:chgData name="Hanneke Vink - van Duren" userId="6a363cd0-5fba-4a61-8782-71b0725cc752" providerId="ADAL" clId="{3D1ED8D4-9387-4D62-8D3F-9A4756518029}" dt="2024-09-26T17:03:03.059" v="135" actId="1076"/>
          <ac:spMkLst>
            <pc:docMk/>
            <pc:sldMk cId="538228974" sldId="300"/>
            <ac:spMk id="33" creationId="{440DE546-5D7E-B227-99DA-3605DA95C5AF}"/>
          </ac:spMkLst>
        </pc:spChg>
        <pc:spChg chg="mod">
          <ac:chgData name="Hanneke Vink - van Duren" userId="6a363cd0-5fba-4a61-8782-71b0725cc752" providerId="ADAL" clId="{3D1ED8D4-9387-4D62-8D3F-9A4756518029}" dt="2024-09-26T17:02:49.633" v="133" actId="14100"/>
          <ac:spMkLst>
            <pc:docMk/>
            <pc:sldMk cId="538228974" sldId="300"/>
            <ac:spMk id="59" creationId="{6197775D-ACC1-1AC4-793A-A7459425B72E}"/>
          </ac:spMkLst>
        </pc:spChg>
        <pc:spChg chg="mod">
          <ac:chgData name="Hanneke Vink - van Duren" userId="6a363cd0-5fba-4a61-8782-71b0725cc752" providerId="ADAL" clId="{3D1ED8D4-9387-4D62-8D3F-9A4756518029}" dt="2024-09-26T17:03:19.661" v="137" actId="14100"/>
          <ac:spMkLst>
            <pc:docMk/>
            <pc:sldMk cId="538228974" sldId="300"/>
            <ac:spMk id="2066" creationId="{F1ABB8EB-4D96-B716-35B6-716896A544E3}"/>
          </ac:spMkLst>
        </pc:spChg>
      </pc:sldChg>
      <pc:sldChg chg="modSp mod">
        <pc:chgData name="Hanneke Vink - van Duren" userId="6a363cd0-5fba-4a61-8782-71b0725cc752" providerId="ADAL" clId="{3D1ED8D4-9387-4D62-8D3F-9A4756518029}" dt="2024-09-26T17:02:20.741" v="131" actId="1076"/>
        <pc:sldMkLst>
          <pc:docMk/>
          <pc:sldMk cId="1034950240" sldId="303"/>
        </pc:sldMkLst>
        <pc:spChg chg="mod">
          <ac:chgData name="Hanneke Vink - van Duren" userId="6a363cd0-5fba-4a61-8782-71b0725cc752" providerId="ADAL" clId="{3D1ED8D4-9387-4D62-8D3F-9A4756518029}" dt="2024-09-26T17:01:54.340" v="127" actId="14100"/>
          <ac:spMkLst>
            <pc:docMk/>
            <pc:sldMk cId="1034950240" sldId="303"/>
            <ac:spMk id="3" creationId="{5C48F80F-5DA5-F563-1761-0A20AEA28196}"/>
          </ac:spMkLst>
        </pc:spChg>
        <pc:spChg chg="mod">
          <ac:chgData name="Hanneke Vink - van Duren" userId="6a363cd0-5fba-4a61-8782-71b0725cc752" providerId="ADAL" clId="{3D1ED8D4-9387-4D62-8D3F-9A4756518029}" dt="2024-09-26T17:02:09.212" v="129" actId="14100"/>
          <ac:spMkLst>
            <pc:docMk/>
            <pc:sldMk cId="1034950240" sldId="303"/>
            <ac:spMk id="19" creationId="{D345E5C1-15A8-CF3B-41CC-023E788BAF4B}"/>
          </ac:spMkLst>
        </pc:spChg>
        <pc:spChg chg="mod">
          <ac:chgData name="Hanneke Vink - van Duren" userId="6a363cd0-5fba-4a61-8782-71b0725cc752" providerId="ADAL" clId="{3D1ED8D4-9387-4D62-8D3F-9A4756518029}" dt="2024-09-26T17:02:20.741" v="131" actId="1076"/>
          <ac:spMkLst>
            <pc:docMk/>
            <pc:sldMk cId="1034950240" sldId="303"/>
            <ac:spMk id="35" creationId="{0E359C24-F712-B44B-C9D6-A3197E837E77}"/>
          </ac:spMkLst>
        </pc:spChg>
        <pc:spChg chg="mod">
          <ac:chgData name="Hanneke Vink - van Duren" userId="6a363cd0-5fba-4a61-8782-71b0725cc752" providerId="ADAL" clId="{3D1ED8D4-9387-4D62-8D3F-9A4756518029}" dt="2024-09-26T17:02:01.549" v="128" actId="14100"/>
          <ac:spMkLst>
            <pc:docMk/>
            <pc:sldMk cId="1034950240" sldId="303"/>
            <ac:spMk id="51" creationId="{B5A5C944-0D42-5503-11FF-5A4DC2612808}"/>
          </ac:spMkLst>
        </pc:spChg>
      </pc:sldChg>
      <pc:sldChg chg="modSp mod">
        <pc:chgData name="Hanneke Vink - van Duren" userId="6a363cd0-5fba-4a61-8782-71b0725cc752" providerId="ADAL" clId="{3D1ED8D4-9387-4D62-8D3F-9A4756518029}" dt="2024-09-26T17:00:07.147" v="118" actId="1076"/>
        <pc:sldMkLst>
          <pc:docMk/>
          <pc:sldMk cId="778186887" sldId="304"/>
        </pc:sldMkLst>
        <pc:spChg chg="mod">
          <ac:chgData name="Hanneke Vink - van Duren" userId="6a363cd0-5fba-4a61-8782-71b0725cc752" providerId="ADAL" clId="{3D1ED8D4-9387-4D62-8D3F-9A4756518029}" dt="2024-09-26T16:58:31.151" v="109" actId="14100"/>
          <ac:spMkLst>
            <pc:docMk/>
            <pc:sldMk cId="778186887" sldId="304"/>
            <ac:spMk id="4" creationId="{66036E56-0007-F2BF-03A7-9574C07A1C49}"/>
          </ac:spMkLst>
        </pc:spChg>
        <pc:spChg chg="mod">
          <ac:chgData name="Hanneke Vink - van Duren" userId="6a363cd0-5fba-4a61-8782-71b0725cc752" providerId="ADAL" clId="{3D1ED8D4-9387-4D62-8D3F-9A4756518029}" dt="2024-09-26T16:59:07.502" v="114" actId="1076"/>
          <ac:spMkLst>
            <pc:docMk/>
            <pc:sldMk cId="778186887" sldId="304"/>
            <ac:spMk id="61" creationId="{DD28D534-6FDB-2175-8076-979A1A0E9B9B}"/>
          </ac:spMkLst>
        </pc:spChg>
        <pc:spChg chg="mod">
          <ac:chgData name="Hanneke Vink - van Duren" userId="6a363cd0-5fba-4a61-8782-71b0725cc752" providerId="ADAL" clId="{3D1ED8D4-9387-4D62-8D3F-9A4756518029}" dt="2024-09-26T17:00:07.147" v="118" actId="1076"/>
          <ac:spMkLst>
            <pc:docMk/>
            <pc:sldMk cId="778186887" sldId="304"/>
            <ac:spMk id="67" creationId="{6FFE2E47-5975-B1FD-E273-9CEEE20144A7}"/>
          </ac:spMkLst>
        </pc:spChg>
        <pc:spChg chg="mod">
          <ac:chgData name="Hanneke Vink - van Duren" userId="6a363cd0-5fba-4a61-8782-71b0725cc752" providerId="ADAL" clId="{3D1ED8D4-9387-4D62-8D3F-9A4756518029}" dt="2024-09-26T16:59:02.543" v="113" actId="1076"/>
          <ac:spMkLst>
            <pc:docMk/>
            <pc:sldMk cId="778186887" sldId="304"/>
            <ac:spMk id="77" creationId="{C4E17FDB-CE01-384C-A1AA-C5F3BBB4928F}"/>
          </ac:spMkLst>
        </pc:spChg>
        <pc:spChg chg="mod">
          <ac:chgData name="Hanneke Vink - van Duren" userId="6a363cd0-5fba-4a61-8782-71b0725cc752" providerId="ADAL" clId="{3D1ED8D4-9387-4D62-8D3F-9A4756518029}" dt="2024-09-26T16:59:27.780" v="116" actId="1076"/>
          <ac:spMkLst>
            <pc:docMk/>
            <pc:sldMk cId="778186887" sldId="304"/>
            <ac:spMk id="93" creationId="{A07724A6-9440-40D2-D210-0DFEEDF3183B}"/>
          </ac:spMkLst>
        </pc:spChg>
      </pc:sldChg>
      <pc:sldChg chg="addSp delSp modSp mod">
        <pc:chgData name="Hanneke Vink - van Duren" userId="6a363cd0-5fba-4a61-8782-71b0725cc752" providerId="ADAL" clId="{3D1ED8D4-9387-4D62-8D3F-9A4756518029}" dt="2024-09-26T16:56:50.912" v="98"/>
        <pc:sldMkLst>
          <pc:docMk/>
          <pc:sldMk cId="1705162556" sldId="306"/>
        </pc:sldMkLst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14" creationId="{B305FF19-D392-5A26-A813-B61C1FFCE88C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15" creationId="{54C598F6-C0FE-611A-481D-48909AE5F0A5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17" creationId="{CABC1A76-440E-C982-0EFC-05C4798DAF7B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19" creationId="{5C360747-A362-62B3-A51D-5918687121FB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2" creationId="{5AD3117E-D432-8787-A632-A321751A3DB0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3" creationId="{C88E60DB-7D79-2D51-67CB-0947126C8068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4" creationId="{8CC500A3-A8A6-7197-5AD3-17E19FB3D866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5" creationId="{775871DD-B2F5-51E9-F7CB-9E428063DB9E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7" creationId="{EBF39C5C-D14A-4A2A-F1BC-6072C0213018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9" creationId="{CD41AB76-1D61-F2BC-29B1-7DB73B525EF7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32" creationId="{AAE3740E-7FEE-CB76-91B7-CCD83444F848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33" creationId="{2070A3C8-1766-F483-84B0-201D7987FDC2}"/>
          </ac:spMkLst>
        </pc:spChg>
        <pc:picChg chg="add mod">
          <ac:chgData name="Hanneke Vink - van Duren" userId="6a363cd0-5fba-4a61-8782-71b0725cc752" providerId="ADAL" clId="{3D1ED8D4-9387-4D62-8D3F-9A4756518029}" dt="2024-09-26T16:56:50.912" v="98"/>
          <ac:picMkLst>
            <pc:docMk/>
            <pc:sldMk cId="1705162556" sldId="306"/>
            <ac:picMk id="2" creationId="{D1F4ADF0-75D3-599B-2D61-A84BE6819DCD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18" creationId="{CF28C43C-554D-C588-6752-CC84B6FA9B4B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21" creationId="{5CF4D671-7630-88C3-4318-07EECEFB4E3D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28" creationId="{FFE9A8AC-AB57-B4FC-9E98-3DDA55313B27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31" creationId="{CF09722D-ABC2-D57F-2A3A-A8CC49844A4D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34" creationId="{80F0BFB1-B4F3-F5E3-1CAF-19F309B3F81A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35" creationId="{3766E8C4-0F6E-5451-3D1A-9B31EB5676A4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36" creationId="{D9E02C1F-1F31-BB40-FBCB-8E4743CA9C67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37" creationId="{410239D1-526A-2547-08DA-19C656DFC035}"/>
          </ac:picMkLst>
        </pc:picChg>
        <pc:cxnChg chg="del">
          <ac:chgData name="Hanneke Vink - van Duren" userId="6a363cd0-5fba-4a61-8782-71b0725cc752" providerId="ADAL" clId="{3D1ED8D4-9387-4D62-8D3F-9A4756518029}" dt="2024-09-26T16:56:49.485" v="97" actId="478"/>
          <ac:cxnSpMkLst>
            <pc:docMk/>
            <pc:sldMk cId="1705162556" sldId="306"/>
            <ac:cxnSpMk id="116" creationId="{004A89C4-1CDD-EB11-4571-48E8268EA642}"/>
          </ac:cxnSpMkLst>
        </pc:cxnChg>
        <pc:cxnChg chg="del">
          <ac:chgData name="Hanneke Vink - van Duren" userId="6a363cd0-5fba-4a61-8782-71b0725cc752" providerId="ADAL" clId="{3D1ED8D4-9387-4D62-8D3F-9A4756518029}" dt="2024-09-26T16:56:49.485" v="97" actId="478"/>
          <ac:cxnSpMkLst>
            <pc:docMk/>
            <pc:sldMk cId="1705162556" sldId="306"/>
            <ac:cxnSpMk id="120" creationId="{CBB4D150-C7A2-630F-F4F7-7E38A1800B8C}"/>
          </ac:cxnSpMkLst>
        </pc:cxnChg>
        <pc:cxnChg chg="del">
          <ac:chgData name="Hanneke Vink - van Duren" userId="6a363cd0-5fba-4a61-8782-71b0725cc752" providerId="ADAL" clId="{3D1ED8D4-9387-4D62-8D3F-9A4756518029}" dt="2024-09-26T16:56:49.485" v="97" actId="478"/>
          <ac:cxnSpMkLst>
            <pc:docMk/>
            <pc:sldMk cId="1705162556" sldId="306"/>
            <ac:cxnSpMk id="126" creationId="{379BF5E8-96E9-CA73-0E1F-640BE632072C}"/>
          </ac:cxnSpMkLst>
        </pc:cxnChg>
        <pc:cxnChg chg="del">
          <ac:chgData name="Hanneke Vink - van Duren" userId="6a363cd0-5fba-4a61-8782-71b0725cc752" providerId="ADAL" clId="{3D1ED8D4-9387-4D62-8D3F-9A4756518029}" dt="2024-09-26T16:56:49.485" v="97" actId="478"/>
          <ac:cxnSpMkLst>
            <pc:docMk/>
            <pc:sldMk cId="1705162556" sldId="306"/>
            <ac:cxnSpMk id="130" creationId="{6D6B0340-6637-2A2D-6ED0-BA781AD2A126}"/>
          </ac:cxnSpMkLst>
        </pc:cxnChg>
      </pc:sldChg>
      <pc:sldChg chg="addSp delSp modSp mod">
        <pc:chgData name="Hanneke Vink - van Duren" userId="6a363cd0-5fba-4a61-8782-71b0725cc752" providerId="ADAL" clId="{3D1ED8D4-9387-4D62-8D3F-9A4756518029}" dt="2024-09-26T16:57:10.230" v="100"/>
        <pc:sldMkLst>
          <pc:docMk/>
          <pc:sldMk cId="1869132331" sldId="307"/>
        </pc:sldMkLst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25" creationId="{D72C7111-ADE9-ED58-97A1-F039B2857DFA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26" creationId="{B897AC27-738F-91EF-E433-D9799A6E5510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28" creationId="{79989B37-76F9-D2A6-EC92-728C030D55E6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0" creationId="{18505773-ADD5-53D8-8BF9-CADCFA2C3555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3" creationId="{31710753-E552-0151-6B16-01380D3A9312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4" creationId="{DE71C76A-4D18-2A2D-9B90-9E3A0FD15766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5" creationId="{34D9B740-13ED-52A1-D1AA-59A6FA649E64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6" creationId="{F8275ACC-2B58-975A-DEC2-0AE84D7C3109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8" creationId="{B9B89CA7-8A31-6E83-7219-E434EF08128D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40" creationId="{3902F503-29F2-E574-D144-88FE27B59B91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43" creationId="{0AB37BA8-FA97-9F79-D88A-4409F5D6CDB0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44" creationId="{90815315-2930-2D2F-C921-15879C8F0F89}"/>
          </ac:spMkLst>
        </pc:spChg>
        <pc:picChg chg="add mod">
          <ac:chgData name="Hanneke Vink - van Duren" userId="6a363cd0-5fba-4a61-8782-71b0725cc752" providerId="ADAL" clId="{3D1ED8D4-9387-4D62-8D3F-9A4756518029}" dt="2024-09-26T16:57:10.230" v="100"/>
          <ac:picMkLst>
            <pc:docMk/>
            <pc:sldMk cId="1869132331" sldId="307"/>
            <ac:picMk id="2" creationId="{11FFBAD7-964E-3F57-B7BB-5ED3498B4024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29" creationId="{052CF87F-FD0B-8DEB-0373-EE9510D400AF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32" creationId="{82D660FC-157B-C298-F5BC-DCCE8A592A74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39" creationId="{CC31048C-D3DC-D666-2740-03FF9051E471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42" creationId="{F254F2AA-58AC-0D3D-15A8-DF4D4ED37B07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45" creationId="{AB57A6EF-51F9-4F41-0CDE-63DED0237D24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46" creationId="{A3C53660-52AC-0BFE-E78F-474817E8731C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47" creationId="{328810C9-4C44-F78C-9072-E19B5E8D6195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48" creationId="{AFC6792B-16F9-89E8-42ED-79516C219CF9}"/>
          </ac:picMkLst>
        </pc:picChg>
        <pc:cxnChg chg="del">
          <ac:chgData name="Hanneke Vink - van Duren" userId="6a363cd0-5fba-4a61-8782-71b0725cc752" providerId="ADAL" clId="{3D1ED8D4-9387-4D62-8D3F-9A4756518029}" dt="2024-09-26T16:56:58.881" v="99" actId="478"/>
          <ac:cxnSpMkLst>
            <pc:docMk/>
            <pc:sldMk cId="1869132331" sldId="307"/>
            <ac:cxnSpMk id="27" creationId="{609C2BEC-C637-8B61-6AE8-C129820E10E7}"/>
          </ac:cxnSpMkLst>
        </pc:cxnChg>
        <pc:cxnChg chg="del">
          <ac:chgData name="Hanneke Vink - van Duren" userId="6a363cd0-5fba-4a61-8782-71b0725cc752" providerId="ADAL" clId="{3D1ED8D4-9387-4D62-8D3F-9A4756518029}" dt="2024-09-26T16:56:58.881" v="99" actId="478"/>
          <ac:cxnSpMkLst>
            <pc:docMk/>
            <pc:sldMk cId="1869132331" sldId="307"/>
            <ac:cxnSpMk id="31" creationId="{C9C73F7A-F4D6-F323-178B-8B441523EF0A}"/>
          </ac:cxnSpMkLst>
        </pc:cxnChg>
        <pc:cxnChg chg="del">
          <ac:chgData name="Hanneke Vink - van Duren" userId="6a363cd0-5fba-4a61-8782-71b0725cc752" providerId="ADAL" clId="{3D1ED8D4-9387-4D62-8D3F-9A4756518029}" dt="2024-09-26T16:56:58.881" v="99" actId="478"/>
          <ac:cxnSpMkLst>
            <pc:docMk/>
            <pc:sldMk cId="1869132331" sldId="307"/>
            <ac:cxnSpMk id="37" creationId="{7CC3A7E6-FFD1-CA81-1B4E-E26654539377}"/>
          </ac:cxnSpMkLst>
        </pc:cxnChg>
        <pc:cxnChg chg="del">
          <ac:chgData name="Hanneke Vink - van Duren" userId="6a363cd0-5fba-4a61-8782-71b0725cc752" providerId="ADAL" clId="{3D1ED8D4-9387-4D62-8D3F-9A4756518029}" dt="2024-09-26T16:56:58.881" v="99" actId="478"/>
          <ac:cxnSpMkLst>
            <pc:docMk/>
            <pc:sldMk cId="1869132331" sldId="307"/>
            <ac:cxnSpMk id="41" creationId="{633A9B9B-6A5A-4422-2E3D-B433EAA97CF9}"/>
          </ac:cxnSpMkLst>
        </pc:cxnChg>
      </pc:sldChg>
      <pc:sldChg chg="addSp delSp modSp mod">
        <pc:chgData name="Hanneke Vink - van Duren" userId="6a363cd0-5fba-4a61-8782-71b0725cc752" providerId="ADAL" clId="{3D1ED8D4-9387-4D62-8D3F-9A4756518029}" dt="2024-09-26T16:56:31.268" v="94"/>
        <pc:sldMkLst>
          <pc:docMk/>
          <pc:sldMk cId="4269160042" sldId="313"/>
        </pc:sldMkLst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37" creationId="{2480AF68-BF59-E613-6F12-98F748B08888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38" creationId="{9D678C46-07B0-CDE8-CC4D-35FB13F66CED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40" creationId="{F0AE04FC-5E03-E4E8-67FD-071FA511A287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42" creationId="{0FFF74A9-D879-9033-0D93-192FAB0FE61D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47" creationId="{AD9FFFE1-923D-5221-62D1-1FF84E3D360D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48" creationId="{7B787AAF-F5C8-CCF0-08D2-EF9B98EE7EE0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49" creationId="{A8B50F7A-4B27-ECC2-D385-EAF4ADA73BAE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50" creationId="{888E1810-3B2F-F9D4-6A48-584EBA346B88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53" creationId="{6185EF5D-0E6C-1F4A-4930-11A2F1920F19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56" creationId="{92D10793-E7B3-782E-F6F6-9884B2B1302E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88" creationId="{DB728274-6CB3-4867-3F75-6DE35E6C61C6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89" creationId="{727E0B94-84D8-C9A2-031E-3A1A07A419AD}"/>
          </ac:spMkLst>
        </pc:spChg>
        <pc:picChg chg="add mod">
          <ac:chgData name="Hanneke Vink - van Duren" userId="6a363cd0-5fba-4a61-8782-71b0725cc752" providerId="ADAL" clId="{3D1ED8D4-9387-4D62-8D3F-9A4756518029}" dt="2024-09-26T16:56:31.268" v="94"/>
          <ac:picMkLst>
            <pc:docMk/>
            <pc:sldMk cId="4269160042" sldId="313"/>
            <ac:picMk id="2" creationId="{EB895575-D859-3677-20C2-1B3CDE4F8D3D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41" creationId="{51CAF951-EE7C-74A8-09D2-078DCD7EF11C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46" creationId="{46B9F1C3-83D8-B01F-A87F-11FE899EA429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55" creationId="{58B8D472-4834-E17B-C659-3BDA480817A1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87" creationId="{05B1B8ED-83B4-FEB8-650F-CD283D8EF690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90" creationId="{7744B69F-575C-AB28-882D-6A8877C6765F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91" creationId="{87B9C730-1872-0BA9-D4E7-DA2C6BD2C143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92" creationId="{D475EF40-1906-0651-DC0C-D15139CE61B4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93" creationId="{83A415CF-EDDA-A3C0-2243-30298D9E503A}"/>
          </ac:picMkLst>
        </pc:picChg>
        <pc:cxnChg chg="del">
          <ac:chgData name="Hanneke Vink - van Duren" userId="6a363cd0-5fba-4a61-8782-71b0725cc752" providerId="ADAL" clId="{3D1ED8D4-9387-4D62-8D3F-9A4756518029}" dt="2024-09-26T16:56:29.706" v="93" actId="478"/>
          <ac:cxnSpMkLst>
            <pc:docMk/>
            <pc:sldMk cId="4269160042" sldId="313"/>
            <ac:cxnSpMk id="39" creationId="{3F361C6A-11FB-A5EA-A838-E68544A7A495}"/>
          </ac:cxnSpMkLst>
        </pc:cxnChg>
        <pc:cxnChg chg="del">
          <ac:chgData name="Hanneke Vink - van Duren" userId="6a363cd0-5fba-4a61-8782-71b0725cc752" providerId="ADAL" clId="{3D1ED8D4-9387-4D62-8D3F-9A4756518029}" dt="2024-09-26T16:56:29.706" v="93" actId="478"/>
          <ac:cxnSpMkLst>
            <pc:docMk/>
            <pc:sldMk cId="4269160042" sldId="313"/>
            <ac:cxnSpMk id="44" creationId="{7CBF3386-7C01-1EED-C1B2-0115312AB754}"/>
          </ac:cxnSpMkLst>
        </pc:cxnChg>
        <pc:cxnChg chg="del">
          <ac:chgData name="Hanneke Vink - van Duren" userId="6a363cd0-5fba-4a61-8782-71b0725cc752" providerId="ADAL" clId="{3D1ED8D4-9387-4D62-8D3F-9A4756518029}" dt="2024-09-26T16:56:29.706" v="93" actId="478"/>
          <ac:cxnSpMkLst>
            <pc:docMk/>
            <pc:sldMk cId="4269160042" sldId="313"/>
            <ac:cxnSpMk id="51" creationId="{35EA0FF8-3F01-79BD-CD2E-9518AF782380}"/>
          </ac:cxnSpMkLst>
        </pc:cxnChg>
        <pc:cxnChg chg="del">
          <ac:chgData name="Hanneke Vink - van Duren" userId="6a363cd0-5fba-4a61-8782-71b0725cc752" providerId="ADAL" clId="{3D1ED8D4-9387-4D62-8D3F-9A4756518029}" dt="2024-09-26T16:56:29.706" v="93" actId="478"/>
          <ac:cxnSpMkLst>
            <pc:docMk/>
            <pc:sldMk cId="4269160042" sldId="313"/>
            <ac:cxnSpMk id="86" creationId="{574CD5A6-1E2C-8D76-AE79-7E880BCE7214}"/>
          </ac:cxnSpMkLst>
        </pc:cxnChg>
      </pc:sldChg>
      <pc:sldChg chg="addSp delSp modSp mod">
        <pc:chgData name="Hanneke Vink - van Duren" userId="6a363cd0-5fba-4a61-8782-71b0725cc752" providerId="ADAL" clId="{3D1ED8D4-9387-4D62-8D3F-9A4756518029}" dt="2024-09-26T16:56:40.862" v="96"/>
        <pc:sldMkLst>
          <pc:docMk/>
          <pc:sldMk cId="2080084995" sldId="314"/>
        </pc:sldMkLst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26" creationId="{729B247B-592C-E072-27CD-6F9734190647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27" creationId="{7C877BE9-9CB5-3B73-1263-987E67944E1B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29" creationId="{643A98FC-EF62-E5FA-3A99-4B2FF4B4862C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1" creationId="{0A066BDC-A01E-D94D-5C9C-550382850B37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4" creationId="{0503ADA0-081A-582C-671A-30596B0EEC89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5" creationId="{4B7C5541-395B-3346-F908-915E544924A9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6" creationId="{038026AA-5EB5-521A-8E1F-8480BAA3FA99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7" creationId="{A88F2CCA-3D04-AFD8-C524-22EC1053642C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9" creationId="{3D070962-7FAD-CF56-8C16-995F8C9E2BF4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41" creationId="{A4D453EF-DC9E-B3AE-13E4-FE954DCD1984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44" creationId="{F67D8DD8-1755-FE77-5F78-E080FE4DD894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45" creationId="{08517642-7A83-E42A-A06C-D7675123D5A3}"/>
          </ac:spMkLst>
        </pc:spChg>
        <pc:picChg chg="add mod">
          <ac:chgData name="Hanneke Vink - van Duren" userId="6a363cd0-5fba-4a61-8782-71b0725cc752" providerId="ADAL" clId="{3D1ED8D4-9387-4D62-8D3F-9A4756518029}" dt="2024-09-26T16:56:40.862" v="96"/>
          <ac:picMkLst>
            <pc:docMk/>
            <pc:sldMk cId="2080084995" sldId="314"/>
            <ac:picMk id="2" creationId="{F328036B-5B4D-6085-061E-08DC925B1F42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30" creationId="{27E783AC-8D30-F1CD-498C-7E7E4FE29619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33" creationId="{F67FC269-830E-9FE3-A657-E5D1FC8EE475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0" creationId="{99DAAB64-F572-6CBF-E2F2-43D7E98CA3CF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3" creationId="{4FF5CBF1-5361-0B3C-D857-1E31BD3C4543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6" creationId="{10CD79E3-2A01-CDF0-AAC0-BFBF3A21816D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7" creationId="{C1B9BFA9-F64E-FA1D-C856-E9887C02D4F6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8" creationId="{59C9F1A4-3C90-BB6C-656F-6D9D8F2CE057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9" creationId="{76B23CBB-A7F3-002E-285E-BEBD5DF5754D}"/>
          </ac:picMkLst>
        </pc:picChg>
        <pc:cxnChg chg="del">
          <ac:chgData name="Hanneke Vink - van Duren" userId="6a363cd0-5fba-4a61-8782-71b0725cc752" providerId="ADAL" clId="{3D1ED8D4-9387-4D62-8D3F-9A4756518029}" dt="2024-09-26T16:56:39.270" v="95" actId="478"/>
          <ac:cxnSpMkLst>
            <pc:docMk/>
            <pc:sldMk cId="2080084995" sldId="314"/>
            <ac:cxnSpMk id="28" creationId="{ABA0764F-13C1-FD8B-5DBC-62ED77976516}"/>
          </ac:cxnSpMkLst>
        </pc:cxnChg>
        <pc:cxnChg chg="del">
          <ac:chgData name="Hanneke Vink - van Duren" userId="6a363cd0-5fba-4a61-8782-71b0725cc752" providerId="ADAL" clId="{3D1ED8D4-9387-4D62-8D3F-9A4756518029}" dt="2024-09-26T16:56:39.270" v="95" actId="478"/>
          <ac:cxnSpMkLst>
            <pc:docMk/>
            <pc:sldMk cId="2080084995" sldId="314"/>
            <ac:cxnSpMk id="32" creationId="{9798C568-0E77-30B3-0EDA-BC699E65A629}"/>
          </ac:cxnSpMkLst>
        </pc:cxnChg>
        <pc:cxnChg chg="del">
          <ac:chgData name="Hanneke Vink - van Duren" userId="6a363cd0-5fba-4a61-8782-71b0725cc752" providerId="ADAL" clId="{3D1ED8D4-9387-4D62-8D3F-9A4756518029}" dt="2024-09-26T16:56:39.270" v="95" actId="478"/>
          <ac:cxnSpMkLst>
            <pc:docMk/>
            <pc:sldMk cId="2080084995" sldId="314"/>
            <ac:cxnSpMk id="38" creationId="{302BE02A-F027-170B-0AA4-94748E171EDA}"/>
          </ac:cxnSpMkLst>
        </pc:cxnChg>
        <pc:cxnChg chg="del">
          <ac:chgData name="Hanneke Vink - van Duren" userId="6a363cd0-5fba-4a61-8782-71b0725cc752" providerId="ADAL" clId="{3D1ED8D4-9387-4D62-8D3F-9A4756518029}" dt="2024-09-26T16:56:39.270" v="95" actId="478"/>
          <ac:cxnSpMkLst>
            <pc:docMk/>
            <pc:sldMk cId="2080084995" sldId="314"/>
            <ac:cxnSpMk id="42" creationId="{60EA35C5-4370-D44E-E9A0-9898556C2A8F}"/>
          </ac:cxnSpMkLst>
        </pc:cxnChg>
      </pc:sldChg>
      <pc:sldChg chg="modSp mod">
        <pc:chgData name="Hanneke Vink - van Duren" userId="6a363cd0-5fba-4a61-8782-71b0725cc752" providerId="ADAL" clId="{3D1ED8D4-9387-4D62-8D3F-9A4756518029}" dt="2024-09-26T16:55:07.649" v="86" actId="1076"/>
        <pc:sldMkLst>
          <pc:docMk/>
          <pc:sldMk cId="1286836135" sldId="321"/>
        </pc:sldMkLst>
        <pc:spChg chg="mod">
          <ac:chgData name="Hanneke Vink - van Duren" userId="6a363cd0-5fba-4a61-8782-71b0725cc752" providerId="ADAL" clId="{3D1ED8D4-9387-4D62-8D3F-9A4756518029}" dt="2024-09-26T16:54:45.966" v="84" actId="14100"/>
          <ac:spMkLst>
            <pc:docMk/>
            <pc:sldMk cId="1286836135" sldId="321"/>
            <ac:spMk id="5" creationId="{756B4786-E369-3103-385F-FF6AF48EFA90}"/>
          </ac:spMkLst>
        </pc:spChg>
        <pc:spChg chg="mod">
          <ac:chgData name="Hanneke Vink - van Duren" userId="6a363cd0-5fba-4a61-8782-71b0725cc752" providerId="ADAL" clId="{3D1ED8D4-9387-4D62-8D3F-9A4756518029}" dt="2024-09-26T16:54:52.470" v="85" actId="14100"/>
          <ac:spMkLst>
            <pc:docMk/>
            <pc:sldMk cId="1286836135" sldId="321"/>
            <ac:spMk id="34" creationId="{03C3CF37-824B-186B-7411-BDA8BA521B25}"/>
          </ac:spMkLst>
        </pc:spChg>
        <pc:spChg chg="mod">
          <ac:chgData name="Hanneke Vink - van Duren" userId="6a363cd0-5fba-4a61-8782-71b0725cc752" providerId="ADAL" clId="{3D1ED8D4-9387-4D62-8D3F-9A4756518029}" dt="2024-09-26T16:54:33.084" v="82" actId="14100"/>
          <ac:spMkLst>
            <pc:docMk/>
            <pc:sldMk cId="1286836135" sldId="321"/>
            <ac:spMk id="2073" creationId="{D5B62BAA-1EC7-FDFE-F52C-92FBF0CD2333}"/>
          </ac:spMkLst>
        </pc:spChg>
        <pc:spChg chg="mod">
          <ac:chgData name="Hanneke Vink - van Duren" userId="6a363cd0-5fba-4a61-8782-71b0725cc752" providerId="ADAL" clId="{3D1ED8D4-9387-4D62-8D3F-9A4756518029}" dt="2024-09-26T16:55:07.649" v="86" actId="1076"/>
          <ac:spMkLst>
            <pc:docMk/>
            <pc:sldMk cId="1286836135" sldId="321"/>
            <ac:spMk id="2089" creationId="{2D00D7B7-FE93-8F25-11EA-A91502896FC0}"/>
          </ac:spMkLst>
        </pc:spChg>
      </pc:sldChg>
      <pc:sldChg chg="addSp delSp modSp mod">
        <pc:chgData name="Hanneke Vink - van Duren" userId="6a363cd0-5fba-4a61-8782-71b0725cc752" providerId="ADAL" clId="{3D1ED8D4-9387-4D62-8D3F-9A4756518029}" dt="2024-09-26T16:53:00.781" v="72" actId="1076"/>
        <pc:sldMkLst>
          <pc:docMk/>
          <pc:sldMk cId="2190580326" sldId="322"/>
        </pc:sldMkLst>
        <pc:spChg chg="add del mod">
          <ac:chgData name="Hanneke Vink - van Duren" userId="6a363cd0-5fba-4a61-8782-71b0725cc752" providerId="ADAL" clId="{3D1ED8D4-9387-4D62-8D3F-9A4756518029}" dt="2024-09-26T16:50:46.328" v="48" actId="22"/>
          <ac:spMkLst>
            <pc:docMk/>
            <pc:sldMk cId="2190580326" sldId="322"/>
            <ac:spMk id="3" creationId="{20C1F45E-1B84-703D-3CE0-C8F9D28B0FC5}"/>
          </ac:spMkLst>
        </pc:spChg>
        <pc:spChg chg="add mod">
          <ac:chgData name="Hanneke Vink - van Duren" userId="6a363cd0-5fba-4a61-8782-71b0725cc752" providerId="ADAL" clId="{3D1ED8D4-9387-4D62-8D3F-9A4756518029}" dt="2024-09-26T16:51:26.768" v="55" actId="1076"/>
          <ac:spMkLst>
            <pc:docMk/>
            <pc:sldMk cId="2190580326" sldId="322"/>
            <ac:spMk id="7" creationId="{D7D74A9D-14EC-EC55-F678-B250B783A149}"/>
          </ac:spMkLst>
        </pc:spChg>
        <pc:spChg chg="add del mod">
          <ac:chgData name="Hanneke Vink - van Duren" userId="6a363cd0-5fba-4a61-8782-71b0725cc752" providerId="ADAL" clId="{3D1ED8D4-9387-4D62-8D3F-9A4756518029}" dt="2024-09-26T16:52:34.368" v="68" actId="14100"/>
          <ac:spMkLst>
            <pc:docMk/>
            <pc:sldMk cId="2190580326" sldId="322"/>
            <ac:spMk id="50" creationId="{EA51D389-64F6-FADF-F451-3D3E42DF8732}"/>
          </ac:spMkLst>
        </pc:spChg>
        <pc:spChg chg="add del mod">
          <ac:chgData name="Hanneke Vink - van Duren" userId="6a363cd0-5fba-4a61-8782-71b0725cc752" providerId="ADAL" clId="{3D1ED8D4-9387-4D62-8D3F-9A4756518029}" dt="2024-09-26T16:51:09.053" v="51" actId="478"/>
          <ac:spMkLst>
            <pc:docMk/>
            <pc:sldMk cId="2190580326" sldId="322"/>
            <ac:spMk id="51" creationId="{1C1CA81C-89E9-5A94-7314-C58AA39C2851}"/>
          </ac:spMkLst>
        </pc:spChg>
        <pc:spChg chg="add del">
          <ac:chgData name="Hanneke Vink - van Duren" userId="6a363cd0-5fba-4a61-8782-71b0725cc752" providerId="ADAL" clId="{3D1ED8D4-9387-4D62-8D3F-9A4756518029}" dt="2024-09-26T16:50:43.993" v="44" actId="478"/>
          <ac:spMkLst>
            <pc:docMk/>
            <pc:sldMk cId="2190580326" sldId="322"/>
            <ac:spMk id="55" creationId="{36459741-62E7-BB64-8295-4A97ED05CCE0}"/>
          </ac:spMkLst>
        </pc:spChg>
        <pc:spChg chg="mod">
          <ac:chgData name="Hanneke Vink - van Duren" userId="6a363cd0-5fba-4a61-8782-71b0725cc752" providerId="ADAL" clId="{3D1ED8D4-9387-4D62-8D3F-9A4756518029}" dt="2024-09-26T16:52:26.772" v="67" actId="14100"/>
          <ac:spMkLst>
            <pc:docMk/>
            <pc:sldMk cId="2190580326" sldId="322"/>
            <ac:spMk id="86" creationId="{572CCB90-D02A-4AEC-65D0-615899E38088}"/>
          </ac:spMkLst>
        </pc:spChg>
        <pc:spChg chg="mod">
          <ac:chgData name="Hanneke Vink - van Duren" userId="6a363cd0-5fba-4a61-8782-71b0725cc752" providerId="ADAL" clId="{3D1ED8D4-9387-4D62-8D3F-9A4756518029}" dt="2024-09-26T16:52:53.898" v="71" actId="1076"/>
          <ac:spMkLst>
            <pc:docMk/>
            <pc:sldMk cId="2190580326" sldId="322"/>
            <ac:spMk id="91" creationId="{C3BA183A-EB3D-EFC0-3F56-E0E1953308D5}"/>
          </ac:spMkLst>
        </pc:spChg>
        <pc:spChg chg="mod">
          <ac:chgData name="Hanneke Vink - van Duren" userId="6a363cd0-5fba-4a61-8782-71b0725cc752" providerId="ADAL" clId="{3D1ED8D4-9387-4D62-8D3F-9A4756518029}" dt="2024-09-26T16:53:00.781" v="72" actId="1076"/>
          <ac:spMkLst>
            <pc:docMk/>
            <pc:sldMk cId="2190580326" sldId="322"/>
            <ac:spMk id="96" creationId="{3AB813E2-DE42-94BD-FC94-014A70E5B8AA}"/>
          </ac:spMkLst>
        </pc:spChg>
        <pc:picChg chg="add del mod">
          <ac:chgData name="Hanneke Vink - van Duren" userId="6a363cd0-5fba-4a61-8782-71b0725cc752" providerId="ADAL" clId="{3D1ED8D4-9387-4D62-8D3F-9A4756518029}" dt="2024-09-26T16:50:42.062" v="40"/>
          <ac:picMkLst>
            <pc:docMk/>
            <pc:sldMk cId="2190580326" sldId="322"/>
            <ac:picMk id="4" creationId="{B2359271-7A94-D3D5-148F-A2DB6DF16631}"/>
          </ac:picMkLst>
        </pc:picChg>
        <pc:picChg chg="add mod">
          <ac:chgData name="Hanneke Vink - van Duren" userId="6a363cd0-5fba-4a61-8782-71b0725cc752" providerId="ADAL" clId="{3D1ED8D4-9387-4D62-8D3F-9A4756518029}" dt="2024-09-26T16:50:40.343" v="34"/>
          <ac:picMkLst>
            <pc:docMk/>
            <pc:sldMk cId="2190580326" sldId="322"/>
            <ac:picMk id="5" creationId="{2C683B9D-8858-D659-6375-6A411047D826}"/>
          </ac:picMkLst>
        </pc:picChg>
        <pc:picChg chg="add mod">
          <ac:chgData name="Hanneke Vink - van Duren" userId="6a363cd0-5fba-4a61-8782-71b0725cc752" providerId="ADAL" clId="{3D1ED8D4-9387-4D62-8D3F-9A4756518029}" dt="2024-09-26T16:51:13.821" v="53"/>
          <ac:picMkLst>
            <pc:docMk/>
            <pc:sldMk cId="2190580326" sldId="322"/>
            <ac:picMk id="6" creationId="{B5339D8D-EA00-15DC-84E1-1A4BEE085BE9}"/>
          </ac:picMkLst>
        </pc:picChg>
        <pc:picChg chg="mod">
          <ac:chgData name="Hanneke Vink - van Duren" userId="6a363cd0-5fba-4a61-8782-71b0725cc752" providerId="ADAL" clId="{3D1ED8D4-9387-4D62-8D3F-9A4756518029}" dt="2024-09-26T16:50:58.196" v="49" actId="1076"/>
          <ac:picMkLst>
            <pc:docMk/>
            <pc:sldMk cId="2190580326" sldId="322"/>
            <ac:picMk id="56" creationId="{D38CFE06-FAAD-AE97-5581-6E97B0EB62D1}"/>
          </ac:picMkLst>
        </pc:picChg>
        <pc:picChg chg="add del">
          <ac:chgData name="Hanneke Vink - van Duren" userId="6a363cd0-5fba-4a61-8782-71b0725cc752" providerId="ADAL" clId="{3D1ED8D4-9387-4D62-8D3F-9A4756518029}" dt="2024-09-26T16:50:44.540" v="45" actId="478"/>
          <ac:picMkLst>
            <pc:docMk/>
            <pc:sldMk cId="2190580326" sldId="322"/>
            <ac:picMk id="101" creationId="{88560763-5EDE-480B-05C0-D7678107592E}"/>
          </ac:picMkLst>
        </pc:picChg>
        <pc:cxnChg chg="add del">
          <ac:chgData name="Hanneke Vink - van Duren" userId="6a363cd0-5fba-4a61-8782-71b0725cc752" providerId="ADAL" clId="{3D1ED8D4-9387-4D62-8D3F-9A4756518029}" dt="2024-09-26T16:50:43.294" v="43" actId="478"/>
          <ac:cxnSpMkLst>
            <pc:docMk/>
            <pc:sldMk cId="2190580326" sldId="322"/>
            <ac:cxnSpMk id="53" creationId="{6E87826D-6F68-96FC-FEEE-5A38E6E79E6B}"/>
          </ac:cxnSpMkLst>
        </pc:cxnChg>
      </pc:sldChg>
      <pc:sldChg chg="addSp delSp modSp mod">
        <pc:chgData name="Hanneke Vink - van Duren" userId="6a363cd0-5fba-4a61-8782-71b0725cc752" providerId="ADAL" clId="{3D1ED8D4-9387-4D62-8D3F-9A4756518029}" dt="2024-09-26T16:53:57.198" v="78" actId="1076"/>
        <pc:sldMkLst>
          <pc:docMk/>
          <pc:sldMk cId="2104461505" sldId="324"/>
        </pc:sldMkLst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25" creationId="{78E4DDA2-6A86-ABE3-2A86-33506021D9B1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26" creationId="{5AB157F4-868A-8C19-8E2E-6E3B9774B915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28" creationId="{19963AC5-A89D-63CF-19B2-FA9FFB32E71F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31" creationId="{0F4A6035-931A-7D38-3A5B-7D08807A97C7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35" creationId="{1DF95E50-82F8-A6F8-B1D0-79A85695D77E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36" creationId="{FC13A71A-EA89-410F-62B9-EE5B25C1EC69}"/>
          </ac:spMkLst>
        </pc:spChg>
        <pc:spChg chg="del">
          <ac:chgData name="Hanneke Vink - van Duren" userId="6a363cd0-5fba-4a61-8782-71b0725cc752" providerId="ADAL" clId="{3D1ED8D4-9387-4D62-8D3F-9A4756518029}" dt="2024-09-26T16:53:36.884" v="74" actId="478"/>
          <ac:spMkLst>
            <pc:docMk/>
            <pc:sldMk cId="2104461505" sldId="324"/>
            <ac:spMk id="37" creationId="{570AB163-2E61-AF7F-4130-15F60662ABB8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38" creationId="{EBB18A85-0D92-A7BB-02F2-7596990CF75B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40" creationId="{EA08EF70-3F46-BFF3-3D92-9520B86AC29D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43" creationId="{73904544-EE52-F7B9-4528-2C9878B7F663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47" creationId="{1A632035-D761-E6EB-D053-FBBC221984C3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48" creationId="{7989A6BA-CC11-AC6B-F3FC-A70D2D11DA73}"/>
          </ac:spMkLst>
        </pc:spChg>
        <pc:picChg chg="add mod">
          <ac:chgData name="Hanneke Vink - van Duren" userId="6a363cd0-5fba-4a61-8782-71b0725cc752" providerId="ADAL" clId="{3D1ED8D4-9387-4D62-8D3F-9A4756518029}" dt="2024-09-26T16:53:57.198" v="78" actId="1076"/>
          <ac:picMkLst>
            <pc:docMk/>
            <pc:sldMk cId="2104461505" sldId="324"/>
            <ac:picMk id="3" creationId="{A9EC282D-3047-8252-57CE-345AD65159AD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30" creationId="{2CAD7CB4-4193-0520-0FD3-1006354AA35E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34" creationId="{08003ADE-BE8D-F2AF-1178-F98265A1A11E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42" creationId="{571FD969-D3D8-94E6-B055-7A68B55F3285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46" creationId="{A2FD3B17-6BAA-6725-0901-3372161C8CA1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50" creationId="{4CC30C1D-A772-A5B8-5C09-09F4BF453B53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51" creationId="{FEB9D6AA-33EB-CADE-AC5E-C95451609C5A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52" creationId="{BF80FA3F-F591-4879-B944-D7364FF2AAC1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53" creationId="{EBE3E18D-8F61-45D5-A6F6-27A1BC4B2167}"/>
          </ac:picMkLst>
        </pc:picChg>
        <pc:cxnChg chg="del">
          <ac:chgData name="Hanneke Vink - van Duren" userId="6a363cd0-5fba-4a61-8782-71b0725cc752" providerId="ADAL" clId="{3D1ED8D4-9387-4D62-8D3F-9A4756518029}" dt="2024-09-26T16:53:33.564" v="73" actId="478"/>
          <ac:cxnSpMkLst>
            <pc:docMk/>
            <pc:sldMk cId="2104461505" sldId="324"/>
            <ac:cxnSpMk id="27" creationId="{A45B5871-A427-EE43-F004-B609D7D43352}"/>
          </ac:cxnSpMkLst>
        </pc:cxnChg>
        <pc:cxnChg chg="del">
          <ac:chgData name="Hanneke Vink - van Duren" userId="6a363cd0-5fba-4a61-8782-71b0725cc752" providerId="ADAL" clId="{3D1ED8D4-9387-4D62-8D3F-9A4756518029}" dt="2024-09-26T16:53:33.564" v="73" actId="478"/>
          <ac:cxnSpMkLst>
            <pc:docMk/>
            <pc:sldMk cId="2104461505" sldId="324"/>
            <ac:cxnSpMk id="32" creationId="{E9379C10-5859-BA30-CA17-3A1B4EB6B972}"/>
          </ac:cxnSpMkLst>
        </pc:cxnChg>
        <pc:cxnChg chg="del">
          <ac:chgData name="Hanneke Vink - van Duren" userId="6a363cd0-5fba-4a61-8782-71b0725cc752" providerId="ADAL" clId="{3D1ED8D4-9387-4D62-8D3F-9A4756518029}" dt="2024-09-26T16:53:33.564" v="73" actId="478"/>
          <ac:cxnSpMkLst>
            <pc:docMk/>
            <pc:sldMk cId="2104461505" sldId="324"/>
            <ac:cxnSpMk id="39" creationId="{D8AB60C5-0B1C-C2A3-B3BA-963264E550CA}"/>
          </ac:cxnSpMkLst>
        </pc:cxnChg>
        <pc:cxnChg chg="del">
          <ac:chgData name="Hanneke Vink - van Duren" userId="6a363cd0-5fba-4a61-8782-71b0725cc752" providerId="ADAL" clId="{3D1ED8D4-9387-4D62-8D3F-9A4756518029}" dt="2024-09-26T16:53:33.564" v="73" actId="478"/>
          <ac:cxnSpMkLst>
            <pc:docMk/>
            <pc:sldMk cId="2104461505" sldId="324"/>
            <ac:cxnSpMk id="44" creationId="{0EFAAE00-946A-A040-46E6-3DA0E0A7D31B}"/>
          </ac:cxnSpMkLst>
        </pc:cxnChg>
      </pc:sldChg>
      <pc:sldChg chg="modSp mod">
        <pc:chgData name="Hanneke Vink - van Duren" userId="6a363cd0-5fba-4a61-8782-71b0725cc752" providerId="ADAL" clId="{3D1ED8D4-9387-4D62-8D3F-9A4756518029}" dt="2024-09-26T16:56:01.749" v="92" actId="1076"/>
        <pc:sldMkLst>
          <pc:docMk/>
          <pc:sldMk cId="1429369090" sldId="325"/>
        </pc:sldMkLst>
        <pc:spChg chg="mod">
          <ac:chgData name="Hanneke Vink - van Duren" userId="6a363cd0-5fba-4a61-8782-71b0725cc752" providerId="ADAL" clId="{3D1ED8D4-9387-4D62-8D3F-9A4756518029}" dt="2024-09-26T16:55:27.971" v="87" actId="14100"/>
          <ac:spMkLst>
            <pc:docMk/>
            <pc:sldMk cId="1429369090" sldId="325"/>
            <ac:spMk id="2075" creationId="{179B450E-7952-6316-29C0-7B434DA21603}"/>
          </ac:spMkLst>
        </pc:spChg>
        <pc:spChg chg="mod">
          <ac:chgData name="Hanneke Vink - van Duren" userId="6a363cd0-5fba-4a61-8782-71b0725cc752" providerId="ADAL" clId="{3D1ED8D4-9387-4D62-8D3F-9A4756518029}" dt="2024-09-26T16:56:01.749" v="92" actId="1076"/>
          <ac:spMkLst>
            <pc:docMk/>
            <pc:sldMk cId="1429369090" sldId="325"/>
            <ac:spMk id="2107" creationId="{0BF6AD29-D474-EFEA-808A-A989780C41D2}"/>
          </ac:spMkLst>
        </pc:spChg>
        <pc:spChg chg="mod">
          <ac:chgData name="Hanneke Vink - van Duren" userId="6a363cd0-5fba-4a61-8782-71b0725cc752" providerId="ADAL" clId="{3D1ED8D4-9387-4D62-8D3F-9A4756518029}" dt="2024-09-26T16:55:53.666" v="91" actId="1076"/>
          <ac:spMkLst>
            <pc:docMk/>
            <pc:sldMk cId="1429369090" sldId="325"/>
            <ac:spMk id="2123" creationId="{A99CA9CC-AA41-239B-B049-E75F3E709ACB}"/>
          </ac:spMkLst>
        </pc:spChg>
        <pc:spChg chg="mod">
          <ac:chgData name="Hanneke Vink - van Duren" userId="6a363cd0-5fba-4a61-8782-71b0725cc752" providerId="ADAL" clId="{3D1ED8D4-9387-4D62-8D3F-9A4756518029}" dt="2024-09-26T16:55:35.720" v="88" actId="14100"/>
          <ac:spMkLst>
            <pc:docMk/>
            <pc:sldMk cId="1429369090" sldId="325"/>
            <ac:spMk id="2155" creationId="{E1E917FB-960C-EA18-7D0B-9D646E14F515}"/>
          </ac:spMkLst>
        </pc:spChg>
      </pc:sldChg>
    </pc:docChg>
  </pc:docChgLst>
  <pc:docChgLst>
    <pc:chgData name="Hanneke Vink - van Duren" userId="6a363cd0-5fba-4a61-8782-71b0725cc752" providerId="ADAL" clId="{AE61DEDD-9963-4561-9A03-75346B437F7A}"/>
    <pc:docChg chg="modSld">
      <pc:chgData name="Hanneke Vink - van Duren" userId="6a363cd0-5fba-4a61-8782-71b0725cc752" providerId="ADAL" clId="{AE61DEDD-9963-4561-9A03-75346B437F7A}" dt="2023-09-17T20:10:42.060" v="55" actId="20577"/>
      <pc:docMkLst>
        <pc:docMk/>
      </pc:docMkLst>
      <pc:sldChg chg="modSp mod">
        <pc:chgData name="Hanneke Vink - van Duren" userId="6a363cd0-5fba-4a61-8782-71b0725cc752" providerId="ADAL" clId="{AE61DEDD-9963-4561-9A03-75346B437F7A}" dt="2023-09-17T20:10:19.555" v="30" actId="20577"/>
        <pc:sldMkLst>
          <pc:docMk/>
          <pc:sldMk cId="1034950240" sldId="303"/>
        </pc:sldMkLst>
        <pc:spChg chg="mod">
          <ac:chgData name="Hanneke Vink - van Duren" userId="6a363cd0-5fba-4a61-8782-71b0725cc752" providerId="ADAL" clId="{AE61DEDD-9963-4561-9A03-75346B437F7A}" dt="2023-09-17T20:00:04.005" v="7" actId="20577"/>
          <ac:spMkLst>
            <pc:docMk/>
            <pc:sldMk cId="1034950240" sldId="303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AE61DEDD-9963-4561-9A03-75346B437F7A}" dt="2023-09-17T20:10:19.555" v="30" actId="20577"/>
          <ac:spMkLst>
            <pc:docMk/>
            <pc:sldMk cId="1034950240" sldId="303"/>
            <ac:spMk id="22" creationId="{A9674A87-D639-1ACF-7111-8DA67A46729E}"/>
          </ac:spMkLst>
        </pc:spChg>
        <pc:spChg chg="mod">
          <ac:chgData name="Hanneke Vink - van Duren" userId="6a363cd0-5fba-4a61-8782-71b0725cc752" providerId="ADAL" clId="{AE61DEDD-9963-4561-9A03-75346B437F7A}" dt="2023-09-17T20:10:12.181" v="26" actId="20577"/>
          <ac:spMkLst>
            <pc:docMk/>
            <pc:sldMk cId="1034950240" sldId="303"/>
            <ac:spMk id="38" creationId="{2BA58A4D-0634-E197-E34F-F450B8E83611}"/>
          </ac:spMkLst>
        </pc:spChg>
      </pc:sldChg>
      <pc:sldChg chg="modSp mod">
        <pc:chgData name="Hanneke Vink - van Duren" userId="6a363cd0-5fba-4a61-8782-71b0725cc752" providerId="ADAL" clId="{AE61DEDD-9963-4561-9A03-75346B437F7A}" dt="2023-09-17T20:10:42.060" v="55" actId="20577"/>
        <pc:sldMkLst>
          <pc:docMk/>
          <pc:sldMk cId="175618954" sldId="332"/>
        </pc:sldMkLst>
        <pc:spChg chg="mod">
          <ac:chgData name="Hanneke Vink - van Duren" userId="6a363cd0-5fba-4a61-8782-71b0725cc752" providerId="ADAL" clId="{AE61DEDD-9963-4561-9A03-75346B437F7A}" dt="2023-09-17T20:00:16.914" v="15" actId="20577"/>
          <ac:spMkLst>
            <pc:docMk/>
            <pc:sldMk cId="175618954" sldId="332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AE61DEDD-9963-4561-9A03-75346B437F7A}" dt="2023-09-17T20:10:33.692" v="35" actId="20577"/>
          <ac:spMkLst>
            <pc:docMk/>
            <pc:sldMk cId="175618954" sldId="332"/>
            <ac:spMk id="22" creationId="{A9674A87-D639-1ACF-7111-8DA67A46729E}"/>
          </ac:spMkLst>
        </pc:spChg>
        <pc:spChg chg="mod">
          <ac:chgData name="Hanneke Vink - van Duren" userId="6a363cd0-5fba-4a61-8782-71b0725cc752" providerId="ADAL" clId="{AE61DEDD-9963-4561-9A03-75346B437F7A}" dt="2023-09-17T20:10:42.060" v="55" actId="20577"/>
          <ac:spMkLst>
            <pc:docMk/>
            <pc:sldMk cId="175618954" sldId="332"/>
            <ac:spMk id="38" creationId="{2BA58A4D-0634-E197-E34F-F450B8E8361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A1F3F-2F18-41E0-8844-86B3596080AD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57BD3-27F1-4188-B40F-E2368C2108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405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80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46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88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03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88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448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20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89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594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75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546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018DC-9E2F-419B-B38E-92ED036523FF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2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756B4786-E369-3103-385F-FF6AF48EFA90}"/>
              </a:ext>
            </a:extLst>
          </p:cNvPr>
          <p:cNvSpPr/>
          <p:nvPr/>
        </p:nvSpPr>
        <p:spPr>
          <a:xfrm>
            <a:off x="102860" y="106142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6541290-6336-60E1-7051-B2090DF59BD6}"/>
              </a:ext>
            </a:extLst>
          </p:cNvPr>
          <p:cNvSpPr txBox="1"/>
          <p:nvPr/>
        </p:nvSpPr>
        <p:spPr>
          <a:xfrm>
            <a:off x="158620" y="2736455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twee stoffen heb je nodig voor verbranding?</a:t>
            </a:r>
          </a:p>
        </p:txBody>
      </p:sp>
      <p:sp>
        <p:nvSpPr>
          <p:cNvPr id="2065" name="Rechthoek: afgeronde hoeken 2064">
            <a:extLst>
              <a:ext uri="{FF2B5EF4-FFF2-40B4-BE49-F238E27FC236}">
                <a16:creationId xmlns:a16="http://schemas.microsoft.com/office/drawing/2014/main" id="{4FE023D2-C612-89E6-278E-9C0F2D327BF6}"/>
              </a:ext>
            </a:extLst>
          </p:cNvPr>
          <p:cNvSpPr/>
          <p:nvPr/>
        </p:nvSpPr>
        <p:spPr>
          <a:xfrm>
            <a:off x="158620" y="216388"/>
            <a:ext cx="3124164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Zuurstof en brandstof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C98CF2E-D317-3FE9-CA46-23182BC683A9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Zuurstof en brandstof 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6EB1625-66B8-2FD2-B978-A0DF0321E9DD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Koolstofdioxide en water 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B3667FB-E3BA-E3EB-E097-D247317564AC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CO2 en brandstof </a:t>
            </a:r>
          </a:p>
        </p:txBody>
      </p:sp>
      <p:pic>
        <p:nvPicPr>
          <p:cNvPr id="23" name="Graphic 22" descr="Badge: 1 met effen opvulling">
            <a:extLst>
              <a:ext uri="{FF2B5EF4-FFF2-40B4-BE49-F238E27FC236}">
                <a16:creationId xmlns:a16="http://schemas.microsoft.com/office/drawing/2014/main" id="{9AA9C1EC-F1D8-A69E-1124-4C8D22629A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5" name="Graphic 24" descr="Badge met effen opvulling">
            <a:extLst>
              <a:ext uri="{FF2B5EF4-FFF2-40B4-BE49-F238E27FC236}">
                <a16:creationId xmlns:a16="http://schemas.microsoft.com/office/drawing/2014/main" id="{3383F388-4245-654A-0735-1FBC3B0C58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7" name="Graphic 26" descr="Badge 3 met effen opvulling">
            <a:extLst>
              <a:ext uri="{FF2B5EF4-FFF2-40B4-BE49-F238E27FC236}">
                <a16:creationId xmlns:a16="http://schemas.microsoft.com/office/drawing/2014/main" id="{7F7657F8-B939-6F2D-FA6A-39E6F47511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614CF8D7-DD8C-A507-6506-28F70A82C351}"/>
              </a:ext>
            </a:extLst>
          </p:cNvPr>
          <p:cNvSpPr txBox="1"/>
          <p:nvPr/>
        </p:nvSpPr>
        <p:spPr>
          <a:xfrm>
            <a:off x="284583" y="184924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42732D46-0FC4-37F2-2082-21F6C48B2357}"/>
              </a:ext>
            </a:extLst>
          </p:cNvPr>
          <p:cNvSpPr txBox="1"/>
          <p:nvPr/>
        </p:nvSpPr>
        <p:spPr>
          <a:xfrm>
            <a:off x="284583" y="2280383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26838A78-CC2C-46B4-B4FE-83699398B836}"/>
              </a:ext>
            </a:extLst>
          </p:cNvPr>
          <p:cNvSpPr txBox="1"/>
          <p:nvPr/>
        </p:nvSpPr>
        <p:spPr>
          <a:xfrm>
            <a:off x="2252247" y="1849247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8BAE4E3E-F4AD-6DDC-F621-842431131AAF}"/>
              </a:ext>
            </a:extLst>
          </p:cNvPr>
          <p:cNvSpPr txBox="1"/>
          <p:nvPr/>
        </p:nvSpPr>
        <p:spPr>
          <a:xfrm>
            <a:off x="2252247" y="228714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FF7AA56E-018D-9ED2-BD0A-2140D531BBE0}"/>
              </a:ext>
            </a:extLst>
          </p:cNvPr>
          <p:cNvSpPr txBox="1"/>
          <p:nvPr/>
        </p:nvSpPr>
        <p:spPr>
          <a:xfrm>
            <a:off x="1350491" y="192663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03C3CF37-824B-186B-7411-BDA8BA521B25}"/>
              </a:ext>
            </a:extLst>
          </p:cNvPr>
          <p:cNvSpPr/>
          <p:nvPr/>
        </p:nvSpPr>
        <p:spPr>
          <a:xfrm>
            <a:off x="3520183" y="106142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6CAC88E1-CD99-3545-A258-8150DA422C24}"/>
              </a:ext>
            </a:extLst>
          </p:cNvPr>
          <p:cNvSpPr txBox="1"/>
          <p:nvPr/>
        </p:nvSpPr>
        <p:spPr>
          <a:xfrm>
            <a:off x="3549650" y="2722925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In welk deel vind gaswisseling plaats?</a:t>
            </a:r>
          </a:p>
        </p:txBody>
      </p:sp>
      <p:sp>
        <p:nvSpPr>
          <p:cNvPr id="36" name="Rechthoek: afgeronde hoeken 35">
            <a:extLst>
              <a:ext uri="{FF2B5EF4-FFF2-40B4-BE49-F238E27FC236}">
                <a16:creationId xmlns:a16="http://schemas.microsoft.com/office/drawing/2014/main" id="{EC5EC8D3-8445-7F0B-FBE7-9041AB23CA3D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Longblaasjes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80EB9B6-8DBA-7DDC-54B2-51A742254CDE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Bronchiën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61C82D48-324C-6F5E-89C4-AE3645DA898C}"/>
              </a:ext>
            </a:extLst>
          </p:cNvPr>
          <p:cNvSpPr txBox="1"/>
          <p:nvPr/>
        </p:nvSpPr>
        <p:spPr>
          <a:xfrm>
            <a:off x="3876492" y="336511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Longblaasjes.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6442C203-F31E-9B46-1AA4-21DAD43D8702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Het strottenhoofd</a:t>
            </a:r>
          </a:p>
        </p:txBody>
      </p:sp>
      <p:pic>
        <p:nvPicPr>
          <p:cNvPr id="41" name="Graphic 40" descr="Badge: 1 met effen opvulling">
            <a:extLst>
              <a:ext uri="{FF2B5EF4-FFF2-40B4-BE49-F238E27FC236}">
                <a16:creationId xmlns:a16="http://schemas.microsoft.com/office/drawing/2014/main" id="{CCEFE09F-44B4-D8B0-9423-1AE17BCEBB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42" name="Graphic 41" descr="Badge met effen opvulling">
            <a:extLst>
              <a:ext uri="{FF2B5EF4-FFF2-40B4-BE49-F238E27FC236}">
                <a16:creationId xmlns:a16="http://schemas.microsoft.com/office/drawing/2014/main" id="{3738FDF7-ACDD-F9DC-33CB-69C25218CC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43" name="Graphic 42" descr="Badge 3 met effen opvulling">
            <a:extLst>
              <a:ext uri="{FF2B5EF4-FFF2-40B4-BE49-F238E27FC236}">
                <a16:creationId xmlns:a16="http://schemas.microsoft.com/office/drawing/2014/main" id="{94FAFF5A-E364-1694-6F3D-63D9711D3D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44" name="Tekstvak 43">
            <a:extLst>
              <a:ext uri="{FF2B5EF4-FFF2-40B4-BE49-F238E27FC236}">
                <a16:creationId xmlns:a16="http://schemas.microsoft.com/office/drawing/2014/main" id="{0EF198D4-798F-03F5-5FA5-B36DFAB18093}"/>
              </a:ext>
            </a:extLst>
          </p:cNvPr>
          <p:cNvSpPr txBox="1"/>
          <p:nvPr/>
        </p:nvSpPr>
        <p:spPr>
          <a:xfrm>
            <a:off x="3675613" y="1835717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33DAA347-4EE1-B332-0639-D74F92389058}"/>
              </a:ext>
            </a:extLst>
          </p:cNvPr>
          <p:cNvSpPr txBox="1"/>
          <p:nvPr/>
        </p:nvSpPr>
        <p:spPr>
          <a:xfrm>
            <a:off x="3675613" y="2266853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A00FAF91-EDD7-E09F-C86A-8157028EB25D}"/>
              </a:ext>
            </a:extLst>
          </p:cNvPr>
          <p:cNvSpPr txBox="1"/>
          <p:nvPr/>
        </p:nvSpPr>
        <p:spPr>
          <a:xfrm>
            <a:off x="5643277" y="1835717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C352BBFB-1BDF-5176-5793-724FC54B7387}"/>
              </a:ext>
            </a:extLst>
          </p:cNvPr>
          <p:cNvSpPr txBox="1"/>
          <p:nvPr/>
        </p:nvSpPr>
        <p:spPr>
          <a:xfrm>
            <a:off x="5643277" y="227361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E6411448-2B89-4137-FF40-1B45F5351B05}"/>
              </a:ext>
            </a:extLst>
          </p:cNvPr>
          <p:cNvSpPr txBox="1"/>
          <p:nvPr/>
        </p:nvSpPr>
        <p:spPr>
          <a:xfrm>
            <a:off x="4741521" y="19131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073" name="Rechthoek: afgeronde hoeken 2072">
            <a:extLst>
              <a:ext uri="{FF2B5EF4-FFF2-40B4-BE49-F238E27FC236}">
                <a16:creationId xmlns:a16="http://schemas.microsoft.com/office/drawing/2014/main" id="{D5B62BAA-1EC7-FDFE-F52C-92FBF0CD2333}"/>
              </a:ext>
            </a:extLst>
          </p:cNvPr>
          <p:cNvSpPr/>
          <p:nvPr/>
        </p:nvSpPr>
        <p:spPr>
          <a:xfrm>
            <a:off x="102860" y="504553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74" name="Tekstvak 2073">
            <a:extLst>
              <a:ext uri="{FF2B5EF4-FFF2-40B4-BE49-F238E27FC236}">
                <a16:creationId xmlns:a16="http://schemas.microsoft.com/office/drawing/2014/main" id="{773D5051-C5D3-A159-68FE-FB4891E5E426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 deel sluit de                   neusholte af?</a:t>
            </a:r>
          </a:p>
        </p:txBody>
      </p:sp>
      <p:sp>
        <p:nvSpPr>
          <p:cNvPr id="2075" name="Rechthoek: afgeronde hoeken 2074">
            <a:extLst>
              <a:ext uri="{FF2B5EF4-FFF2-40B4-BE49-F238E27FC236}">
                <a16:creationId xmlns:a16="http://schemas.microsoft.com/office/drawing/2014/main" id="{13F6C08F-C450-2462-D67D-A0CE30059ABB}"/>
              </a:ext>
            </a:extLst>
          </p:cNvPr>
          <p:cNvSpPr/>
          <p:nvPr/>
        </p:nvSpPr>
        <p:spPr>
          <a:xfrm>
            <a:off x="226629" y="517091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De huig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77" name="Tekstvak 2076">
            <a:extLst>
              <a:ext uri="{FF2B5EF4-FFF2-40B4-BE49-F238E27FC236}">
                <a16:creationId xmlns:a16="http://schemas.microsoft.com/office/drawing/2014/main" id="{DF460C67-0DCB-78BE-7F92-19AB14E856CC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Het neusklepje</a:t>
            </a:r>
          </a:p>
        </p:txBody>
      </p:sp>
      <p:sp>
        <p:nvSpPr>
          <p:cNvPr id="2078" name="Tekstvak 2077">
            <a:extLst>
              <a:ext uri="{FF2B5EF4-FFF2-40B4-BE49-F238E27FC236}">
                <a16:creationId xmlns:a16="http://schemas.microsoft.com/office/drawing/2014/main" id="{E47BF0B4-177F-CFEF-29B4-439B6F23FA6E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Het strotklepje</a:t>
            </a:r>
          </a:p>
        </p:txBody>
      </p:sp>
      <p:sp>
        <p:nvSpPr>
          <p:cNvPr id="2079" name="Tekstvak 2078">
            <a:extLst>
              <a:ext uri="{FF2B5EF4-FFF2-40B4-BE49-F238E27FC236}">
                <a16:creationId xmlns:a16="http://schemas.microsoft.com/office/drawing/2014/main" id="{A94E5B7D-1603-F1E9-D762-168B5DDE6966}"/>
              </a:ext>
            </a:extLst>
          </p:cNvPr>
          <p:cNvSpPr txBox="1"/>
          <p:nvPr/>
        </p:nvSpPr>
        <p:spPr>
          <a:xfrm>
            <a:off x="511224" y="9309519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De huig</a:t>
            </a:r>
          </a:p>
        </p:txBody>
      </p:sp>
      <p:pic>
        <p:nvPicPr>
          <p:cNvPr id="2080" name="Graphic 2079" descr="Badge: 1 met effen opvulling">
            <a:extLst>
              <a:ext uri="{FF2B5EF4-FFF2-40B4-BE49-F238E27FC236}">
                <a16:creationId xmlns:a16="http://schemas.microsoft.com/office/drawing/2014/main" id="{ADE19D5E-7E42-8652-372E-726234A7E2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2081" name="Graphic 2080" descr="Badge met effen opvulling">
            <a:extLst>
              <a:ext uri="{FF2B5EF4-FFF2-40B4-BE49-F238E27FC236}">
                <a16:creationId xmlns:a16="http://schemas.microsoft.com/office/drawing/2014/main" id="{1F67C8B2-FB19-B031-3FF8-CBA34C3CC0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2082" name="Graphic 2081" descr="Badge 3 met effen opvulling">
            <a:extLst>
              <a:ext uri="{FF2B5EF4-FFF2-40B4-BE49-F238E27FC236}">
                <a16:creationId xmlns:a16="http://schemas.microsoft.com/office/drawing/2014/main" id="{005421A6-D922-7C33-576E-4714263740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2083" name="Tekstvak 2082">
            <a:extLst>
              <a:ext uri="{FF2B5EF4-FFF2-40B4-BE49-F238E27FC236}">
                <a16:creationId xmlns:a16="http://schemas.microsoft.com/office/drawing/2014/main" id="{8384676D-2397-182C-6058-980C10D6A661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84" name="Tekstvak 2083">
            <a:extLst>
              <a:ext uri="{FF2B5EF4-FFF2-40B4-BE49-F238E27FC236}">
                <a16:creationId xmlns:a16="http://schemas.microsoft.com/office/drawing/2014/main" id="{EDE4F21C-F21F-9411-0C3E-3D70DFA6A5AB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85" name="Tekstvak 2084">
            <a:extLst>
              <a:ext uri="{FF2B5EF4-FFF2-40B4-BE49-F238E27FC236}">
                <a16:creationId xmlns:a16="http://schemas.microsoft.com/office/drawing/2014/main" id="{EB8A5C0E-D56D-342F-2C4B-1C7309315EC5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86" name="Tekstvak 2085">
            <a:extLst>
              <a:ext uri="{FF2B5EF4-FFF2-40B4-BE49-F238E27FC236}">
                <a16:creationId xmlns:a16="http://schemas.microsoft.com/office/drawing/2014/main" id="{189AC38D-574A-06C2-AF77-E750F601F510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87" name="Tekstvak 2086">
            <a:extLst>
              <a:ext uri="{FF2B5EF4-FFF2-40B4-BE49-F238E27FC236}">
                <a16:creationId xmlns:a16="http://schemas.microsoft.com/office/drawing/2014/main" id="{43C76D33-0E84-294F-979C-FB0215E61FF2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089" name="Rechthoek: afgeronde hoeken 2088">
            <a:extLst>
              <a:ext uri="{FF2B5EF4-FFF2-40B4-BE49-F238E27FC236}">
                <a16:creationId xmlns:a16="http://schemas.microsoft.com/office/drawing/2014/main" id="{2D00D7B7-FE93-8F25-11EA-A91502896FC0}"/>
              </a:ext>
            </a:extLst>
          </p:cNvPr>
          <p:cNvSpPr/>
          <p:nvPr/>
        </p:nvSpPr>
        <p:spPr>
          <a:xfrm>
            <a:off x="3496854" y="504553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90" name="Tekstvak 2089">
            <a:extLst>
              <a:ext uri="{FF2B5EF4-FFF2-40B4-BE49-F238E27FC236}">
                <a16:creationId xmlns:a16="http://schemas.microsoft.com/office/drawing/2014/main" id="{7AE97383-67B3-B815-A6BE-BB758C9998F2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Hoe heten de bloedvaatjes die rond de longblaasjes lopen?</a:t>
            </a:r>
          </a:p>
        </p:txBody>
      </p:sp>
      <p:sp>
        <p:nvSpPr>
          <p:cNvPr id="2091" name="Rechthoek: afgeronde hoeken 2090">
            <a:extLst>
              <a:ext uri="{FF2B5EF4-FFF2-40B4-BE49-F238E27FC236}">
                <a16:creationId xmlns:a16="http://schemas.microsoft.com/office/drawing/2014/main" id="{18F25B5F-787A-57D4-2AE8-EA40404942E8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Longhaarvaten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93" name="Tekstvak 2092">
            <a:extLst>
              <a:ext uri="{FF2B5EF4-FFF2-40B4-BE49-F238E27FC236}">
                <a16:creationId xmlns:a16="http://schemas.microsoft.com/office/drawing/2014/main" id="{5D12F6BA-4B6D-4D51-F160-AAFCCA32FF56}"/>
              </a:ext>
            </a:extLst>
          </p:cNvPr>
          <p:cNvSpPr txBox="1"/>
          <p:nvPr/>
        </p:nvSpPr>
        <p:spPr>
          <a:xfrm>
            <a:off x="3902255" y="8815493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Longhaarvaatjes</a:t>
            </a:r>
          </a:p>
        </p:txBody>
      </p:sp>
      <p:sp>
        <p:nvSpPr>
          <p:cNvPr id="2094" name="Tekstvak 2093">
            <a:extLst>
              <a:ext uri="{FF2B5EF4-FFF2-40B4-BE49-F238E27FC236}">
                <a16:creationId xmlns:a16="http://schemas.microsoft.com/office/drawing/2014/main" id="{55ABDFAB-E4A8-DCE6-15FC-FEA94628AD88}"/>
              </a:ext>
            </a:extLst>
          </p:cNvPr>
          <p:cNvSpPr txBox="1"/>
          <p:nvPr/>
        </p:nvSpPr>
        <p:spPr>
          <a:xfrm>
            <a:off x="3902255" y="832350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Longvaatjes</a:t>
            </a:r>
          </a:p>
        </p:txBody>
      </p:sp>
      <p:sp>
        <p:nvSpPr>
          <p:cNvPr id="2095" name="Tekstvak 2094">
            <a:extLst>
              <a:ext uri="{FF2B5EF4-FFF2-40B4-BE49-F238E27FC236}">
                <a16:creationId xmlns:a16="http://schemas.microsoft.com/office/drawing/2014/main" id="{1145B959-0103-EF35-755F-8C96B2085234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Longblaasbloedvaatjes</a:t>
            </a:r>
          </a:p>
        </p:txBody>
      </p:sp>
      <p:pic>
        <p:nvPicPr>
          <p:cNvPr id="2096" name="Graphic 2095" descr="Badge: 1 met effen opvulling">
            <a:extLst>
              <a:ext uri="{FF2B5EF4-FFF2-40B4-BE49-F238E27FC236}">
                <a16:creationId xmlns:a16="http://schemas.microsoft.com/office/drawing/2014/main" id="{04BDF9B7-E790-22E6-AA75-67D6837632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2097" name="Graphic 2096" descr="Badge met effen opvulling">
            <a:extLst>
              <a:ext uri="{FF2B5EF4-FFF2-40B4-BE49-F238E27FC236}">
                <a16:creationId xmlns:a16="http://schemas.microsoft.com/office/drawing/2014/main" id="{6EEB8085-671F-A1F9-0392-12D6431344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2098" name="Graphic 2097" descr="Badge 3 met effen opvulling">
            <a:extLst>
              <a:ext uri="{FF2B5EF4-FFF2-40B4-BE49-F238E27FC236}">
                <a16:creationId xmlns:a16="http://schemas.microsoft.com/office/drawing/2014/main" id="{5719ECEA-9A3D-9B11-EDA4-F7387D76AD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2099" name="Tekstvak 2098">
            <a:extLst>
              <a:ext uri="{FF2B5EF4-FFF2-40B4-BE49-F238E27FC236}">
                <a16:creationId xmlns:a16="http://schemas.microsoft.com/office/drawing/2014/main" id="{D8791594-F5E9-5104-7838-1A25F3EA9FB3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00" name="Tekstvak 2099">
            <a:extLst>
              <a:ext uri="{FF2B5EF4-FFF2-40B4-BE49-F238E27FC236}">
                <a16:creationId xmlns:a16="http://schemas.microsoft.com/office/drawing/2014/main" id="{B2B6C012-1088-ECC5-3F4E-2289427ADA60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01" name="Tekstvak 2100">
            <a:extLst>
              <a:ext uri="{FF2B5EF4-FFF2-40B4-BE49-F238E27FC236}">
                <a16:creationId xmlns:a16="http://schemas.microsoft.com/office/drawing/2014/main" id="{9BC696F3-FFBB-9467-B8D7-071BF4E725D3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02" name="Tekstvak 2101">
            <a:extLst>
              <a:ext uri="{FF2B5EF4-FFF2-40B4-BE49-F238E27FC236}">
                <a16:creationId xmlns:a16="http://schemas.microsoft.com/office/drawing/2014/main" id="{7536CBC5-EA7F-23BE-C9C4-835048D222ED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03" name="Tekstvak 2102">
            <a:extLst>
              <a:ext uri="{FF2B5EF4-FFF2-40B4-BE49-F238E27FC236}">
                <a16:creationId xmlns:a16="http://schemas.microsoft.com/office/drawing/2014/main" id="{57EDE24E-DF2E-4A5D-D33B-A27E3DAF5AED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286836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A6CD5573-2747-F5D0-8EB3-AFF69B0E4A1F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" name="Graphic 3" descr="Longen silhouet">
            <a:extLst>
              <a:ext uri="{FF2B5EF4-FFF2-40B4-BE49-F238E27FC236}">
                <a16:creationId xmlns:a16="http://schemas.microsoft.com/office/drawing/2014/main" id="{EFD582C9-6551-FB57-8984-4F581D679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8996" y="1281168"/>
            <a:ext cx="2509663" cy="2509663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82C0C478-A080-4F3F-6E53-7DC342B4CC4B}"/>
              </a:ext>
            </a:extLst>
          </p:cNvPr>
          <p:cNvSpPr/>
          <p:nvPr/>
        </p:nvSpPr>
        <p:spPr>
          <a:xfrm>
            <a:off x="3487714" y="9304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" name="Graphic 5" descr="Longen silhouet">
            <a:extLst>
              <a:ext uri="{FF2B5EF4-FFF2-40B4-BE49-F238E27FC236}">
                <a16:creationId xmlns:a16="http://schemas.microsoft.com/office/drawing/2014/main" id="{F9EE727A-5978-D90E-48B4-819538EC3A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AE724AC1-03DD-D8F4-94B9-65EE3E572C05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F4D31C3B-17C1-32AD-29D2-682D0CB13720}"/>
              </a:ext>
            </a:extLst>
          </p:cNvPr>
          <p:cNvSpPr/>
          <p:nvPr/>
        </p:nvSpPr>
        <p:spPr>
          <a:xfrm>
            <a:off x="78010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7638739-8902-1794-6919-979AD3B53A53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10" name="Graphic 9" descr="Longen silhouet">
            <a:extLst>
              <a:ext uri="{FF2B5EF4-FFF2-40B4-BE49-F238E27FC236}">
                <a16:creationId xmlns:a16="http://schemas.microsoft.com/office/drawing/2014/main" id="{89757244-4B8C-FF44-212B-B874A2EA0A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DC3FA15E-6878-0522-5586-C87996EE10C6}"/>
              </a:ext>
            </a:extLst>
          </p:cNvPr>
          <p:cNvSpPr/>
          <p:nvPr/>
        </p:nvSpPr>
        <p:spPr>
          <a:xfrm>
            <a:off x="3487714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2" name="Graphic 11" descr="Longen silhouet">
            <a:extLst>
              <a:ext uri="{FF2B5EF4-FFF2-40B4-BE49-F238E27FC236}">
                <a16:creationId xmlns:a16="http://schemas.microsoft.com/office/drawing/2014/main" id="{93999024-8314-C3AE-7058-CF571F3B63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966057F0-2730-61EC-758D-88815E8DCCDA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7F80EE4-94A9-AA59-8C12-4498BF695D96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162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66036E56-0007-F2BF-03A7-9574C07A1C49}"/>
              </a:ext>
            </a:extLst>
          </p:cNvPr>
          <p:cNvSpPr/>
          <p:nvPr/>
        </p:nvSpPr>
        <p:spPr>
          <a:xfrm>
            <a:off x="116177" y="105499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A9C4077-2147-87BF-4382-C7BEAF20B247}"/>
              </a:ext>
            </a:extLst>
          </p:cNvPr>
          <p:cNvSpPr txBox="1"/>
          <p:nvPr/>
        </p:nvSpPr>
        <p:spPr>
          <a:xfrm>
            <a:off x="158620" y="2497499"/>
            <a:ext cx="3166410" cy="8172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deel van het ademhalingsstelsel maakt de lucht vochtig?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9E8548A2-1040-E258-FEC7-333ECBC3F76D}"/>
              </a:ext>
            </a:extLst>
          </p:cNvPr>
          <p:cNvSpPr/>
          <p:nvPr/>
        </p:nvSpPr>
        <p:spPr>
          <a:xfrm>
            <a:off x="208445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B56B7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Neusslijmvlies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AC594C51-56D4-465C-BD8F-73C5494B51EC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Neusslijmvlies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2C004D53-A707-8C8B-028F-F2AEC91ADE58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Huig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71566B27-52DD-A4B4-45A8-6AF252C0DA34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Strotklepje</a:t>
            </a:r>
          </a:p>
        </p:txBody>
      </p:sp>
      <p:pic>
        <p:nvPicPr>
          <p:cNvPr id="31" name="Graphic 30" descr="Badge: 1 met effen opvulling">
            <a:extLst>
              <a:ext uri="{FF2B5EF4-FFF2-40B4-BE49-F238E27FC236}">
                <a16:creationId xmlns:a16="http://schemas.microsoft.com/office/drawing/2014/main" id="{DABABD3B-3352-CEB1-F1AC-BF88830BA8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32" name="Graphic 31" descr="Badge met effen opvulling">
            <a:extLst>
              <a:ext uri="{FF2B5EF4-FFF2-40B4-BE49-F238E27FC236}">
                <a16:creationId xmlns:a16="http://schemas.microsoft.com/office/drawing/2014/main" id="{40562907-4226-F80F-7719-1E532680E6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33" name="Graphic 32" descr="Badge 3 met effen opvulling">
            <a:extLst>
              <a:ext uri="{FF2B5EF4-FFF2-40B4-BE49-F238E27FC236}">
                <a16:creationId xmlns:a16="http://schemas.microsoft.com/office/drawing/2014/main" id="{446DCA18-B1BF-35D9-283B-91399735F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D5D9600B-65A6-6622-56B0-DAB01A2631E7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999E1C11-9E5C-7B84-776F-26C263862C75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F92B0A9A-709E-D75D-2293-7AF3DF90F565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58" name="Tekstvak 57">
            <a:extLst>
              <a:ext uri="{FF2B5EF4-FFF2-40B4-BE49-F238E27FC236}">
                <a16:creationId xmlns:a16="http://schemas.microsoft.com/office/drawing/2014/main" id="{9A44BB44-0781-FA02-308F-36610F47B1EB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08271461-FAD1-24D4-A7F8-01010912CB5D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61" name="Rechthoek: afgeronde hoeken 60">
            <a:extLst>
              <a:ext uri="{FF2B5EF4-FFF2-40B4-BE49-F238E27FC236}">
                <a16:creationId xmlns:a16="http://schemas.microsoft.com/office/drawing/2014/main" id="{DD28D534-6FDB-2175-8076-979A1A0E9B9B}"/>
              </a:ext>
            </a:extLst>
          </p:cNvPr>
          <p:cNvSpPr/>
          <p:nvPr/>
        </p:nvSpPr>
        <p:spPr>
          <a:xfrm>
            <a:off x="122038" y="5032007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3CFE9446-BA3B-04C7-2A0A-4A09CDB68BDD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Zit er meer, minder of evenveel water in ingeademde lucht?</a:t>
            </a:r>
          </a:p>
        </p:txBody>
      </p:sp>
      <p:sp>
        <p:nvSpPr>
          <p:cNvPr id="63" name="Rechthoek: afgeronde hoeken 62">
            <a:extLst>
              <a:ext uri="{FF2B5EF4-FFF2-40B4-BE49-F238E27FC236}">
                <a16:creationId xmlns:a16="http://schemas.microsoft.com/office/drawing/2014/main" id="{1988D587-79C0-E4EA-47FF-6FF4528C9103}"/>
              </a:ext>
            </a:extLst>
          </p:cNvPr>
          <p:cNvSpPr/>
          <p:nvPr/>
        </p:nvSpPr>
        <p:spPr>
          <a:xfrm>
            <a:off x="226629" y="5196316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B56B7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Minder</a:t>
            </a:r>
          </a:p>
        </p:txBody>
      </p:sp>
      <p:sp>
        <p:nvSpPr>
          <p:cNvPr id="65" name="Tekstvak 64">
            <a:extLst>
              <a:ext uri="{FF2B5EF4-FFF2-40B4-BE49-F238E27FC236}">
                <a16:creationId xmlns:a16="http://schemas.microsoft.com/office/drawing/2014/main" id="{54F77328-1CEF-7FDF-6246-55273B7A78FF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Minder</a:t>
            </a:r>
          </a:p>
        </p:txBody>
      </p:sp>
      <p:sp>
        <p:nvSpPr>
          <p:cNvPr id="66" name="Tekstvak 65">
            <a:extLst>
              <a:ext uri="{FF2B5EF4-FFF2-40B4-BE49-F238E27FC236}">
                <a16:creationId xmlns:a16="http://schemas.microsoft.com/office/drawing/2014/main" id="{165BEDC7-3FA3-9B90-45BB-85816A52A144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Meer</a:t>
            </a:r>
          </a:p>
        </p:txBody>
      </p:sp>
      <p:sp>
        <p:nvSpPr>
          <p:cNvPr id="67" name="Tekstvak 66">
            <a:extLst>
              <a:ext uri="{FF2B5EF4-FFF2-40B4-BE49-F238E27FC236}">
                <a16:creationId xmlns:a16="http://schemas.microsoft.com/office/drawing/2014/main" id="{6FFE2E47-5975-B1FD-E273-9CEEE20144A7}"/>
              </a:ext>
            </a:extLst>
          </p:cNvPr>
          <p:cNvSpPr txBox="1"/>
          <p:nvPr/>
        </p:nvSpPr>
        <p:spPr>
          <a:xfrm>
            <a:off x="511224" y="9308876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Evenveel</a:t>
            </a:r>
          </a:p>
        </p:txBody>
      </p:sp>
      <p:pic>
        <p:nvPicPr>
          <p:cNvPr id="68" name="Graphic 67" descr="Badge: 1 met effen opvulling">
            <a:extLst>
              <a:ext uri="{FF2B5EF4-FFF2-40B4-BE49-F238E27FC236}">
                <a16:creationId xmlns:a16="http://schemas.microsoft.com/office/drawing/2014/main" id="{8EADFB6E-3AB7-AC6B-2220-120099441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69" name="Graphic 68" descr="Badge met effen opvulling">
            <a:extLst>
              <a:ext uri="{FF2B5EF4-FFF2-40B4-BE49-F238E27FC236}">
                <a16:creationId xmlns:a16="http://schemas.microsoft.com/office/drawing/2014/main" id="{CEF62492-B7B0-ECF5-19B9-58CF44BF9E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70" name="Graphic 69" descr="Badge 3 met effen opvulling">
            <a:extLst>
              <a:ext uri="{FF2B5EF4-FFF2-40B4-BE49-F238E27FC236}">
                <a16:creationId xmlns:a16="http://schemas.microsoft.com/office/drawing/2014/main" id="{3D8EAE5A-7047-C1EA-D65E-0FCD6C169E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71" name="Tekstvak 70">
            <a:extLst>
              <a:ext uri="{FF2B5EF4-FFF2-40B4-BE49-F238E27FC236}">
                <a16:creationId xmlns:a16="http://schemas.microsoft.com/office/drawing/2014/main" id="{ACFB5560-4E19-B176-0D9E-9BAFDE913046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72" name="Tekstvak 71">
            <a:extLst>
              <a:ext uri="{FF2B5EF4-FFF2-40B4-BE49-F238E27FC236}">
                <a16:creationId xmlns:a16="http://schemas.microsoft.com/office/drawing/2014/main" id="{9127958B-CE80-C234-6E6D-E21C20B776CD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73" name="Tekstvak 72">
            <a:extLst>
              <a:ext uri="{FF2B5EF4-FFF2-40B4-BE49-F238E27FC236}">
                <a16:creationId xmlns:a16="http://schemas.microsoft.com/office/drawing/2014/main" id="{8835E867-2456-7AC4-D6B6-BF163A96D283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74" name="Tekstvak 73">
            <a:extLst>
              <a:ext uri="{FF2B5EF4-FFF2-40B4-BE49-F238E27FC236}">
                <a16:creationId xmlns:a16="http://schemas.microsoft.com/office/drawing/2014/main" id="{7B8B1671-D96E-41B0-28A5-FE153A9EE761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75" name="Tekstvak 74">
            <a:extLst>
              <a:ext uri="{FF2B5EF4-FFF2-40B4-BE49-F238E27FC236}">
                <a16:creationId xmlns:a16="http://schemas.microsoft.com/office/drawing/2014/main" id="{17D29D43-FCCC-A074-5030-6AEB74DFC10C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77" name="Rechthoek: afgeronde hoeken 76">
            <a:extLst>
              <a:ext uri="{FF2B5EF4-FFF2-40B4-BE49-F238E27FC236}">
                <a16:creationId xmlns:a16="http://schemas.microsoft.com/office/drawing/2014/main" id="{C4E17FDB-CE01-384C-A1AA-C5F3BBB4928F}"/>
              </a:ext>
            </a:extLst>
          </p:cNvPr>
          <p:cNvSpPr/>
          <p:nvPr/>
        </p:nvSpPr>
        <p:spPr>
          <a:xfrm>
            <a:off x="3498149" y="5025242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C84F9234-95A2-E4F2-910B-5F15043394E9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Staat bij het ademhalen je strotklepje open of is deze dicht?</a:t>
            </a:r>
          </a:p>
        </p:txBody>
      </p:sp>
      <p:sp>
        <p:nvSpPr>
          <p:cNvPr id="79" name="Rechthoek: afgeronde hoeken 78">
            <a:extLst>
              <a:ext uri="{FF2B5EF4-FFF2-40B4-BE49-F238E27FC236}">
                <a16:creationId xmlns:a16="http://schemas.microsoft.com/office/drawing/2014/main" id="{9876B780-736E-0009-C8CC-0BCD1B93C0A3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B56B7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Open</a:t>
            </a:r>
          </a:p>
        </p:txBody>
      </p:sp>
      <p:sp>
        <p:nvSpPr>
          <p:cNvPr id="81" name="Tekstvak 80">
            <a:extLst>
              <a:ext uri="{FF2B5EF4-FFF2-40B4-BE49-F238E27FC236}">
                <a16:creationId xmlns:a16="http://schemas.microsoft.com/office/drawing/2014/main" id="{A4B03EFF-8F3D-9F1F-6BB7-1AE439CDFD8D}"/>
              </a:ext>
            </a:extLst>
          </p:cNvPr>
          <p:cNvSpPr txBox="1"/>
          <p:nvPr/>
        </p:nvSpPr>
        <p:spPr>
          <a:xfrm>
            <a:off x="3902254" y="8817136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Dicht</a:t>
            </a:r>
          </a:p>
        </p:txBody>
      </p:sp>
      <p:sp>
        <p:nvSpPr>
          <p:cNvPr id="82" name="Tekstvak 81">
            <a:extLst>
              <a:ext uri="{FF2B5EF4-FFF2-40B4-BE49-F238E27FC236}">
                <a16:creationId xmlns:a16="http://schemas.microsoft.com/office/drawing/2014/main" id="{205A0406-BBBE-42D3-29E4-442537556B85}"/>
              </a:ext>
            </a:extLst>
          </p:cNvPr>
          <p:cNvSpPr txBox="1"/>
          <p:nvPr/>
        </p:nvSpPr>
        <p:spPr>
          <a:xfrm>
            <a:off x="3902254" y="832350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Open</a:t>
            </a:r>
          </a:p>
        </p:txBody>
      </p:sp>
      <p:sp>
        <p:nvSpPr>
          <p:cNvPr id="83" name="Tekstvak 82">
            <a:extLst>
              <a:ext uri="{FF2B5EF4-FFF2-40B4-BE49-F238E27FC236}">
                <a16:creationId xmlns:a16="http://schemas.microsoft.com/office/drawing/2014/main" id="{A4DA36EC-FCE4-BDC3-519A-B7A0E2E84CEB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Soms open, soms dicht</a:t>
            </a:r>
          </a:p>
        </p:txBody>
      </p:sp>
      <p:pic>
        <p:nvPicPr>
          <p:cNvPr id="84" name="Graphic 83" descr="Badge: 1 met effen opvulling">
            <a:extLst>
              <a:ext uri="{FF2B5EF4-FFF2-40B4-BE49-F238E27FC236}">
                <a16:creationId xmlns:a16="http://schemas.microsoft.com/office/drawing/2014/main" id="{885D12C3-0468-3140-6442-0347CF5550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85" name="Graphic 84" descr="Badge met effen opvulling">
            <a:extLst>
              <a:ext uri="{FF2B5EF4-FFF2-40B4-BE49-F238E27FC236}">
                <a16:creationId xmlns:a16="http://schemas.microsoft.com/office/drawing/2014/main" id="{EDBEAED6-3ACB-6AE5-E6F5-530E6C3F19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86" name="Graphic 85" descr="Badge 3 met effen opvulling">
            <a:extLst>
              <a:ext uri="{FF2B5EF4-FFF2-40B4-BE49-F238E27FC236}">
                <a16:creationId xmlns:a16="http://schemas.microsoft.com/office/drawing/2014/main" id="{BF0D630C-5DEB-C6A2-2963-F02A05C20C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87" name="Tekstvak 86">
            <a:extLst>
              <a:ext uri="{FF2B5EF4-FFF2-40B4-BE49-F238E27FC236}">
                <a16:creationId xmlns:a16="http://schemas.microsoft.com/office/drawing/2014/main" id="{AC1B41EF-6115-1879-FD2E-91B87E85D6A4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88" name="Tekstvak 87">
            <a:extLst>
              <a:ext uri="{FF2B5EF4-FFF2-40B4-BE49-F238E27FC236}">
                <a16:creationId xmlns:a16="http://schemas.microsoft.com/office/drawing/2014/main" id="{EE8EFC8D-CA46-B39B-6CF5-D7D4D00A9CCD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55E22A7A-4918-6F63-31FE-CEF1298A71B4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4A406F06-062B-4175-9D4A-5A94A2944BAA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91" name="Tekstvak 90">
            <a:extLst>
              <a:ext uri="{FF2B5EF4-FFF2-40B4-BE49-F238E27FC236}">
                <a16:creationId xmlns:a16="http://schemas.microsoft.com/office/drawing/2014/main" id="{6F0A7F88-789E-7E30-7408-8B0D02EB7B61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93" name="Rechthoek: afgeronde hoeken 92">
            <a:extLst>
              <a:ext uri="{FF2B5EF4-FFF2-40B4-BE49-F238E27FC236}">
                <a16:creationId xmlns:a16="http://schemas.microsoft.com/office/drawing/2014/main" id="{A07724A6-9440-40D2-D210-0DFEEDF3183B}"/>
              </a:ext>
            </a:extLst>
          </p:cNvPr>
          <p:cNvSpPr/>
          <p:nvPr/>
        </p:nvSpPr>
        <p:spPr>
          <a:xfrm>
            <a:off x="3516202" y="105499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4" name="Tekstvak 93">
            <a:extLst>
              <a:ext uri="{FF2B5EF4-FFF2-40B4-BE49-F238E27FC236}">
                <a16:creationId xmlns:a16="http://schemas.microsoft.com/office/drawing/2014/main" id="{63555653-B141-35DC-8619-8E8A8C8E38B3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Van welke luchtvervuiling kan je hoofdpijn krijgen?</a:t>
            </a:r>
          </a:p>
        </p:txBody>
      </p:sp>
      <p:sp>
        <p:nvSpPr>
          <p:cNvPr id="95" name="Rechthoek: afgeronde hoeken 94">
            <a:extLst>
              <a:ext uri="{FF2B5EF4-FFF2-40B4-BE49-F238E27FC236}">
                <a16:creationId xmlns:a16="http://schemas.microsoft.com/office/drawing/2014/main" id="{FF500918-A5EF-0985-DF6B-F294813CE4AA}"/>
              </a:ext>
            </a:extLst>
          </p:cNvPr>
          <p:cNvSpPr/>
          <p:nvPr/>
        </p:nvSpPr>
        <p:spPr>
          <a:xfrm>
            <a:off x="3615659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B56B7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Koolstofdioxide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97" name="Tekstvak 96">
            <a:extLst>
              <a:ext uri="{FF2B5EF4-FFF2-40B4-BE49-F238E27FC236}">
                <a16:creationId xmlns:a16="http://schemas.microsoft.com/office/drawing/2014/main" id="{8BE05010-2678-3F04-EDE1-A2252D306DFE}"/>
              </a:ext>
            </a:extLst>
          </p:cNvPr>
          <p:cNvSpPr txBox="1"/>
          <p:nvPr/>
        </p:nvSpPr>
        <p:spPr>
          <a:xfrm>
            <a:off x="3890914" y="3873588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Teer</a:t>
            </a:r>
          </a:p>
        </p:txBody>
      </p:sp>
      <p:sp>
        <p:nvSpPr>
          <p:cNvPr id="98" name="Tekstvak 97">
            <a:extLst>
              <a:ext uri="{FF2B5EF4-FFF2-40B4-BE49-F238E27FC236}">
                <a16:creationId xmlns:a16="http://schemas.microsoft.com/office/drawing/2014/main" id="{092DEEF3-07B2-FAB9-CBC8-49DD1FC23ED9}"/>
              </a:ext>
            </a:extLst>
          </p:cNvPr>
          <p:cNvSpPr txBox="1"/>
          <p:nvPr/>
        </p:nvSpPr>
        <p:spPr>
          <a:xfrm>
            <a:off x="3890915" y="3376346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Smog</a:t>
            </a:r>
          </a:p>
        </p:txBody>
      </p:sp>
      <p:sp>
        <p:nvSpPr>
          <p:cNvPr id="99" name="Tekstvak 98">
            <a:extLst>
              <a:ext uri="{FF2B5EF4-FFF2-40B4-BE49-F238E27FC236}">
                <a16:creationId xmlns:a16="http://schemas.microsoft.com/office/drawing/2014/main" id="{31360DFF-4E62-4CA8-0F34-F6DDFD45B974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Koolstofdioxide</a:t>
            </a:r>
          </a:p>
        </p:txBody>
      </p:sp>
      <p:pic>
        <p:nvPicPr>
          <p:cNvPr id="100" name="Graphic 99" descr="Badge: 1 met effen opvulling">
            <a:extLst>
              <a:ext uri="{FF2B5EF4-FFF2-40B4-BE49-F238E27FC236}">
                <a16:creationId xmlns:a16="http://schemas.microsoft.com/office/drawing/2014/main" id="{1BFD92D6-131A-0AF2-6606-03665BD1C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101" name="Graphic 100" descr="Badge met effen opvulling">
            <a:extLst>
              <a:ext uri="{FF2B5EF4-FFF2-40B4-BE49-F238E27FC236}">
                <a16:creationId xmlns:a16="http://schemas.microsoft.com/office/drawing/2014/main" id="{6CCC9956-606A-7A53-A7A7-EDB5293E02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102" name="Graphic 101" descr="Badge 3 met effen opvulling">
            <a:extLst>
              <a:ext uri="{FF2B5EF4-FFF2-40B4-BE49-F238E27FC236}">
                <a16:creationId xmlns:a16="http://schemas.microsoft.com/office/drawing/2014/main" id="{ECA1253E-9C69-9658-D123-AD66FBB45E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103" name="Tekstvak 102">
            <a:extLst>
              <a:ext uri="{FF2B5EF4-FFF2-40B4-BE49-F238E27FC236}">
                <a16:creationId xmlns:a16="http://schemas.microsoft.com/office/drawing/2014/main" id="{11DBB05E-817C-8A79-FF79-FE1CF085F3DE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04" name="Tekstvak 103">
            <a:extLst>
              <a:ext uri="{FF2B5EF4-FFF2-40B4-BE49-F238E27FC236}">
                <a16:creationId xmlns:a16="http://schemas.microsoft.com/office/drawing/2014/main" id="{926B3002-3D4A-DA16-C683-411AFD84286F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05" name="Tekstvak 104">
            <a:extLst>
              <a:ext uri="{FF2B5EF4-FFF2-40B4-BE49-F238E27FC236}">
                <a16:creationId xmlns:a16="http://schemas.microsoft.com/office/drawing/2014/main" id="{A821A190-957E-5CFF-E5CB-274EAC5EE03B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06" name="Tekstvak 105">
            <a:extLst>
              <a:ext uri="{FF2B5EF4-FFF2-40B4-BE49-F238E27FC236}">
                <a16:creationId xmlns:a16="http://schemas.microsoft.com/office/drawing/2014/main" id="{AC410AFA-0BB2-894B-059C-EE4D802A7557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07" name="Tekstvak 106">
            <a:extLst>
              <a:ext uri="{FF2B5EF4-FFF2-40B4-BE49-F238E27FC236}">
                <a16:creationId xmlns:a16="http://schemas.microsoft.com/office/drawing/2014/main" id="{7B080A98-0BA0-30A8-9C1D-879AFE37194F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778186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0AB9D10C-B453-30B5-A5C4-71DB5011E862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" name="Graphic 3" descr="Longen silhouet">
            <a:extLst>
              <a:ext uri="{FF2B5EF4-FFF2-40B4-BE49-F238E27FC236}">
                <a16:creationId xmlns:a16="http://schemas.microsoft.com/office/drawing/2014/main" id="{FB900639-D1FE-8B1E-02AC-2D6B3BB605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8996" y="1281168"/>
            <a:ext cx="2509663" cy="2509663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39E398DD-EAA1-A88C-062C-A0319972560A}"/>
              </a:ext>
            </a:extLst>
          </p:cNvPr>
          <p:cNvSpPr/>
          <p:nvPr/>
        </p:nvSpPr>
        <p:spPr>
          <a:xfrm>
            <a:off x="3487714" y="9304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" name="Graphic 5" descr="Longen silhouet">
            <a:extLst>
              <a:ext uri="{FF2B5EF4-FFF2-40B4-BE49-F238E27FC236}">
                <a16:creationId xmlns:a16="http://schemas.microsoft.com/office/drawing/2014/main" id="{A385420E-FAC8-A7DE-24DF-2E6480BA7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06FF9A5A-E89F-AD2F-02D5-6D013CD7BBA1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F3372E9-E5E3-8DA9-2523-7E05A8D786EC}"/>
              </a:ext>
            </a:extLst>
          </p:cNvPr>
          <p:cNvSpPr/>
          <p:nvPr/>
        </p:nvSpPr>
        <p:spPr>
          <a:xfrm>
            <a:off x="78010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793FB7C-97C4-18F6-AE62-08EEF6A9CEAF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10" name="Graphic 9" descr="Longen silhouet">
            <a:extLst>
              <a:ext uri="{FF2B5EF4-FFF2-40B4-BE49-F238E27FC236}">
                <a16:creationId xmlns:a16="http://schemas.microsoft.com/office/drawing/2014/main" id="{8EA9B752-E6AC-E3AE-DDA3-35EDE3647B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C3428EB6-CFC8-F607-601D-6685BCC6FD67}"/>
              </a:ext>
            </a:extLst>
          </p:cNvPr>
          <p:cNvSpPr/>
          <p:nvPr/>
        </p:nvSpPr>
        <p:spPr>
          <a:xfrm>
            <a:off x="3487714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2" name="Graphic 11" descr="Longen silhouet">
            <a:extLst>
              <a:ext uri="{FF2B5EF4-FFF2-40B4-BE49-F238E27FC236}">
                <a16:creationId xmlns:a16="http://schemas.microsoft.com/office/drawing/2014/main" id="{67F039C7-BF74-944B-114E-1DA2EF9DA9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5EAA4CB2-9F41-9793-B41C-0522904C75E0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0D7AA31-08EB-31B8-178F-E1D272039ADF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132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78F75962-E2EC-3DBB-46DB-B88E967B924C}"/>
              </a:ext>
            </a:extLst>
          </p:cNvPr>
          <p:cNvSpPr/>
          <p:nvPr/>
        </p:nvSpPr>
        <p:spPr>
          <a:xfrm>
            <a:off x="123207" y="78352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DAE2D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43DE9D4-3F23-B04A-1CAF-67C9085463E7}"/>
              </a:ext>
            </a:extLst>
          </p:cNvPr>
          <p:cNvSpPr txBox="1"/>
          <p:nvPr/>
        </p:nvSpPr>
        <p:spPr>
          <a:xfrm>
            <a:off x="158620" y="2597551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kleur wordt kalkwater als je er doorheen uitademt?</a:t>
            </a: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245FAF4E-F7A0-C1E3-9FC8-D59033A83758}"/>
              </a:ext>
            </a:extLst>
          </p:cNvPr>
          <p:cNvSpPr/>
          <p:nvPr/>
        </p:nvSpPr>
        <p:spPr>
          <a:xfrm>
            <a:off x="208445" y="2011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Wit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71C38C3B-9F07-D215-DAE5-7051AE0E1D53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Wit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FFD56A9-CA82-C712-C65E-C7ADC4FA1846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Helder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22055E8-1EC1-FB2E-7162-C71FBAAD810A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Geel</a:t>
            </a:r>
          </a:p>
        </p:txBody>
      </p:sp>
      <p:pic>
        <p:nvPicPr>
          <p:cNvPr id="26" name="Graphic 25" descr="Badge: 1 met effen opvulling">
            <a:extLst>
              <a:ext uri="{FF2B5EF4-FFF2-40B4-BE49-F238E27FC236}">
                <a16:creationId xmlns:a16="http://schemas.microsoft.com/office/drawing/2014/main" id="{8E5E913C-41B8-8E66-C57A-09F257D81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7" name="Graphic 26" descr="Badge met effen opvulling">
            <a:extLst>
              <a:ext uri="{FF2B5EF4-FFF2-40B4-BE49-F238E27FC236}">
                <a16:creationId xmlns:a16="http://schemas.microsoft.com/office/drawing/2014/main" id="{6D305C4E-C7DE-B07D-ADDA-B49A199218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8" name="Graphic 27" descr="Badge 3 met effen opvulling">
            <a:extLst>
              <a:ext uri="{FF2B5EF4-FFF2-40B4-BE49-F238E27FC236}">
                <a16:creationId xmlns:a16="http://schemas.microsoft.com/office/drawing/2014/main" id="{35B98874-8F74-E717-0947-4303BAA0B3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8F1F4A3A-2E74-3646-3219-98BFD48B9296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3F919EDD-0357-9698-A838-6303B8DC0337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673B95F2-D9D6-CB83-C0C9-70023CF4E9EE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C353D1B7-480A-5419-801C-6D4288915CC4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5D0BA3B4-FDD7-5841-FCE9-CEF264F43BF4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42" name="Rechthoek: afgeronde hoeken 41">
            <a:extLst>
              <a:ext uri="{FF2B5EF4-FFF2-40B4-BE49-F238E27FC236}">
                <a16:creationId xmlns:a16="http://schemas.microsoft.com/office/drawing/2014/main" id="{6FF75836-DC2F-17D2-8D22-B2A2405B847A}"/>
              </a:ext>
            </a:extLst>
          </p:cNvPr>
          <p:cNvSpPr/>
          <p:nvPr/>
        </p:nvSpPr>
        <p:spPr>
          <a:xfrm>
            <a:off x="102860" y="500713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DAE2D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568DED2C-0483-C1C6-0005-A8270A3D971C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Hoe heten de vertakkingen van de luchtpijp?</a:t>
            </a:r>
          </a:p>
        </p:txBody>
      </p: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8876010A-936E-14A0-C604-08EC24277538}"/>
              </a:ext>
            </a:extLst>
          </p:cNvPr>
          <p:cNvSpPr/>
          <p:nvPr/>
        </p:nvSpPr>
        <p:spPr>
          <a:xfrm>
            <a:off x="226869" y="5196095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Bronchie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CB869889-772F-B214-C1FF-0E67814ECC26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Longblaasjes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7499BC7E-B01D-B3E7-4CE1-39C41DB6A9BE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Bronchiën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E2015940-E683-F3D5-D855-A6954B34FC76}"/>
              </a:ext>
            </a:extLst>
          </p:cNvPr>
          <p:cNvSpPr txBox="1"/>
          <p:nvPr/>
        </p:nvSpPr>
        <p:spPr>
          <a:xfrm>
            <a:off x="511224" y="9308876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Strottenhoofd</a:t>
            </a:r>
          </a:p>
        </p:txBody>
      </p:sp>
      <p:pic>
        <p:nvPicPr>
          <p:cNvPr id="51" name="Graphic 50" descr="Badge: 1 met effen opvulling">
            <a:extLst>
              <a:ext uri="{FF2B5EF4-FFF2-40B4-BE49-F238E27FC236}">
                <a16:creationId xmlns:a16="http://schemas.microsoft.com/office/drawing/2014/main" id="{2C7592C5-4894-6AA9-79D8-0FF99301B9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52" name="Graphic 51" descr="Badge met effen opvulling">
            <a:extLst>
              <a:ext uri="{FF2B5EF4-FFF2-40B4-BE49-F238E27FC236}">
                <a16:creationId xmlns:a16="http://schemas.microsoft.com/office/drawing/2014/main" id="{E7E91AC5-A17B-D497-467F-C3D56C397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53" name="Graphic 52" descr="Badge 3 met effen opvulling">
            <a:extLst>
              <a:ext uri="{FF2B5EF4-FFF2-40B4-BE49-F238E27FC236}">
                <a16:creationId xmlns:a16="http://schemas.microsoft.com/office/drawing/2014/main" id="{B8D8E63E-F245-7218-8C25-8702176470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ACF386F2-F9AC-F47F-881C-BF139BAB2870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B6F11F32-4BEB-5676-6AFD-C33343C728A2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6AB3243F-E25F-6EA4-D3FD-0D3A8BE6CE16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3B3345DD-830C-86BF-6BDF-EAC4FC628288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58" name="Tekstvak 57">
            <a:extLst>
              <a:ext uri="{FF2B5EF4-FFF2-40B4-BE49-F238E27FC236}">
                <a16:creationId xmlns:a16="http://schemas.microsoft.com/office/drawing/2014/main" id="{5D8AFE69-7D2B-97DE-445A-F0F2083F5054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60" name="Rechthoek: afgeronde hoeken 59">
            <a:extLst>
              <a:ext uri="{FF2B5EF4-FFF2-40B4-BE49-F238E27FC236}">
                <a16:creationId xmlns:a16="http://schemas.microsoft.com/office/drawing/2014/main" id="{EBD11311-AAE3-99F3-E382-B5C53A41DB84}"/>
              </a:ext>
            </a:extLst>
          </p:cNvPr>
          <p:cNvSpPr/>
          <p:nvPr/>
        </p:nvSpPr>
        <p:spPr>
          <a:xfrm>
            <a:off x="3529438" y="500713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DAE2D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F5B7C19A-B0B0-F27A-A517-C8E6F9580C5E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twee stoffen komen vrij bij verbranding?</a:t>
            </a:r>
          </a:p>
        </p:txBody>
      </p:sp>
      <p:sp>
        <p:nvSpPr>
          <p:cNvPr id="63" name="Rechthoek: afgeronde hoeken 62">
            <a:extLst>
              <a:ext uri="{FF2B5EF4-FFF2-40B4-BE49-F238E27FC236}">
                <a16:creationId xmlns:a16="http://schemas.microsoft.com/office/drawing/2014/main" id="{AD7E1F02-73ED-D7BC-E856-5D327D4DD204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Koolstofdioxide en water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49" name="Tekstvak 2048">
            <a:extLst>
              <a:ext uri="{FF2B5EF4-FFF2-40B4-BE49-F238E27FC236}">
                <a16:creationId xmlns:a16="http://schemas.microsoft.com/office/drawing/2014/main" id="{7B385B5D-5D8F-2C4F-C256-42C2BD83C219}"/>
              </a:ext>
            </a:extLst>
          </p:cNvPr>
          <p:cNvSpPr txBox="1"/>
          <p:nvPr/>
        </p:nvSpPr>
        <p:spPr>
          <a:xfrm>
            <a:off x="3902254" y="8817136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Koolstofdioxide en water</a:t>
            </a:r>
          </a:p>
        </p:txBody>
      </p:sp>
      <p:sp>
        <p:nvSpPr>
          <p:cNvPr id="2055" name="Tekstvak 2054">
            <a:extLst>
              <a:ext uri="{FF2B5EF4-FFF2-40B4-BE49-F238E27FC236}">
                <a16:creationId xmlns:a16="http://schemas.microsoft.com/office/drawing/2014/main" id="{343B08A7-0DF1-405B-DF79-CBA5A1D9546B}"/>
              </a:ext>
            </a:extLst>
          </p:cNvPr>
          <p:cNvSpPr txBox="1"/>
          <p:nvPr/>
        </p:nvSpPr>
        <p:spPr>
          <a:xfrm>
            <a:off x="3902254" y="832350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Zuurstof en koolstofdioxide</a:t>
            </a:r>
          </a:p>
        </p:txBody>
      </p:sp>
      <p:sp>
        <p:nvSpPr>
          <p:cNvPr id="2057" name="Tekstvak 2056">
            <a:extLst>
              <a:ext uri="{FF2B5EF4-FFF2-40B4-BE49-F238E27FC236}">
                <a16:creationId xmlns:a16="http://schemas.microsoft.com/office/drawing/2014/main" id="{95FFEA04-6112-BBE4-F060-08E613BE3ED2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Water en energie</a:t>
            </a:r>
          </a:p>
        </p:txBody>
      </p:sp>
      <p:pic>
        <p:nvPicPr>
          <p:cNvPr id="2059" name="Graphic 2058" descr="Badge: 1 met effen opvulling">
            <a:extLst>
              <a:ext uri="{FF2B5EF4-FFF2-40B4-BE49-F238E27FC236}">
                <a16:creationId xmlns:a16="http://schemas.microsoft.com/office/drawing/2014/main" id="{A9EAF0DA-C93F-4C0F-A83F-7EB3BFF43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2064" name="Graphic 2063" descr="Badge met effen opvulling">
            <a:extLst>
              <a:ext uri="{FF2B5EF4-FFF2-40B4-BE49-F238E27FC236}">
                <a16:creationId xmlns:a16="http://schemas.microsoft.com/office/drawing/2014/main" id="{3B7E18BB-FA34-0734-85C4-7E484B7DFF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2067" name="Graphic 2066" descr="Badge 3 met effen opvulling">
            <a:extLst>
              <a:ext uri="{FF2B5EF4-FFF2-40B4-BE49-F238E27FC236}">
                <a16:creationId xmlns:a16="http://schemas.microsoft.com/office/drawing/2014/main" id="{FE4C2DD8-03A5-654D-5780-FDF439888D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2071" name="Tekstvak 2070">
            <a:extLst>
              <a:ext uri="{FF2B5EF4-FFF2-40B4-BE49-F238E27FC236}">
                <a16:creationId xmlns:a16="http://schemas.microsoft.com/office/drawing/2014/main" id="{C332244E-57AD-C71F-C5DF-4474009E50ED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72" name="Tekstvak 2071">
            <a:extLst>
              <a:ext uri="{FF2B5EF4-FFF2-40B4-BE49-F238E27FC236}">
                <a16:creationId xmlns:a16="http://schemas.microsoft.com/office/drawing/2014/main" id="{5BBD8F8C-59AC-46E4-4E11-3515481D08C9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73" name="Tekstvak 2072">
            <a:extLst>
              <a:ext uri="{FF2B5EF4-FFF2-40B4-BE49-F238E27FC236}">
                <a16:creationId xmlns:a16="http://schemas.microsoft.com/office/drawing/2014/main" id="{B9617F8E-6083-D3CB-AB8A-A5FC434640E8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74" name="Tekstvak 2073">
            <a:extLst>
              <a:ext uri="{FF2B5EF4-FFF2-40B4-BE49-F238E27FC236}">
                <a16:creationId xmlns:a16="http://schemas.microsoft.com/office/drawing/2014/main" id="{A190B607-1EDC-8261-B3A4-85F6AAAE37C1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75" name="Tekstvak 2074">
            <a:extLst>
              <a:ext uri="{FF2B5EF4-FFF2-40B4-BE49-F238E27FC236}">
                <a16:creationId xmlns:a16="http://schemas.microsoft.com/office/drawing/2014/main" id="{96C7315C-C8FE-99B4-CE96-0320A36B08AD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2077" name="Rechthoek: afgeronde hoeken 2076">
            <a:extLst>
              <a:ext uri="{FF2B5EF4-FFF2-40B4-BE49-F238E27FC236}">
                <a16:creationId xmlns:a16="http://schemas.microsoft.com/office/drawing/2014/main" id="{B1E912A3-AD34-10B5-BB34-E98D684215B4}"/>
              </a:ext>
            </a:extLst>
          </p:cNvPr>
          <p:cNvSpPr/>
          <p:nvPr/>
        </p:nvSpPr>
        <p:spPr>
          <a:xfrm>
            <a:off x="3515945" y="78352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DAE2D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78" name="Tekstvak 2077">
            <a:extLst>
              <a:ext uri="{FF2B5EF4-FFF2-40B4-BE49-F238E27FC236}">
                <a16:creationId xmlns:a16="http://schemas.microsoft.com/office/drawing/2014/main" id="{AF2FAA1C-8E69-DE16-CE39-434406E8E7CE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Hoe heet de spier tussen de longen en de buikholte?</a:t>
            </a:r>
          </a:p>
        </p:txBody>
      </p:sp>
      <p:sp>
        <p:nvSpPr>
          <p:cNvPr id="2079" name="Rechthoek: afgeronde hoeken 2078">
            <a:extLst>
              <a:ext uri="{FF2B5EF4-FFF2-40B4-BE49-F238E27FC236}">
                <a16:creationId xmlns:a16="http://schemas.microsoft.com/office/drawing/2014/main" id="{6D74D877-ACC9-E337-E909-8F997C959ACE}"/>
              </a:ext>
            </a:extLst>
          </p:cNvPr>
          <p:cNvSpPr/>
          <p:nvPr/>
        </p:nvSpPr>
        <p:spPr>
          <a:xfrm>
            <a:off x="3615659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Middenrif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81" name="Tekstvak 2080">
            <a:extLst>
              <a:ext uri="{FF2B5EF4-FFF2-40B4-BE49-F238E27FC236}">
                <a16:creationId xmlns:a16="http://schemas.microsoft.com/office/drawing/2014/main" id="{A3116664-00A1-05E9-CD93-7C9781E5DCDB}"/>
              </a:ext>
            </a:extLst>
          </p:cNvPr>
          <p:cNvSpPr txBox="1"/>
          <p:nvPr/>
        </p:nvSpPr>
        <p:spPr>
          <a:xfrm>
            <a:off x="3890914" y="3873588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Middenrif</a:t>
            </a:r>
          </a:p>
        </p:txBody>
      </p:sp>
      <p:sp>
        <p:nvSpPr>
          <p:cNvPr id="2082" name="Tekstvak 2081">
            <a:extLst>
              <a:ext uri="{FF2B5EF4-FFF2-40B4-BE49-F238E27FC236}">
                <a16:creationId xmlns:a16="http://schemas.microsoft.com/office/drawing/2014/main" id="{9AA605FC-D5F9-C055-19FD-1090BFC46337}"/>
              </a:ext>
            </a:extLst>
          </p:cNvPr>
          <p:cNvSpPr txBox="1"/>
          <p:nvPr/>
        </p:nvSpPr>
        <p:spPr>
          <a:xfrm>
            <a:off x="3890915" y="3376346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Tussenribspier</a:t>
            </a:r>
          </a:p>
        </p:txBody>
      </p:sp>
      <p:sp>
        <p:nvSpPr>
          <p:cNvPr id="2083" name="Tekstvak 2082">
            <a:extLst>
              <a:ext uri="{FF2B5EF4-FFF2-40B4-BE49-F238E27FC236}">
                <a16:creationId xmlns:a16="http://schemas.microsoft.com/office/drawing/2014/main" id="{A008BE24-4309-170C-CEBF-E4A908858A7F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Longspier</a:t>
            </a:r>
          </a:p>
        </p:txBody>
      </p:sp>
      <p:pic>
        <p:nvPicPr>
          <p:cNvPr id="2084" name="Graphic 2083" descr="Badge: 1 met effen opvulling">
            <a:extLst>
              <a:ext uri="{FF2B5EF4-FFF2-40B4-BE49-F238E27FC236}">
                <a16:creationId xmlns:a16="http://schemas.microsoft.com/office/drawing/2014/main" id="{02164135-A2D0-0859-7F62-9D7CD0C143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2085" name="Graphic 2084" descr="Badge met effen opvulling">
            <a:extLst>
              <a:ext uri="{FF2B5EF4-FFF2-40B4-BE49-F238E27FC236}">
                <a16:creationId xmlns:a16="http://schemas.microsoft.com/office/drawing/2014/main" id="{474B0201-59B3-F299-E164-3694143945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2086" name="Graphic 2085" descr="Badge 3 met effen opvulling">
            <a:extLst>
              <a:ext uri="{FF2B5EF4-FFF2-40B4-BE49-F238E27FC236}">
                <a16:creationId xmlns:a16="http://schemas.microsoft.com/office/drawing/2014/main" id="{445F9A21-024C-5462-D9D3-67DA637B7B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2087" name="Tekstvak 2086">
            <a:extLst>
              <a:ext uri="{FF2B5EF4-FFF2-40B4-BE49-F238E27FC236}">
                <a16:creationId xmlns:a16="http://schemas.microsoft.com/office/drawing/2014/main" id="{12794B89-5709-3762-3F33-399AD9F4C4C1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88" name="Tekstvak 2087">
            <a:extLst>
              <a:ext uri="{FF2B5EF4-FFF2-40B4-BE49-F238E27FC236}">
                <a16:creationId xmlns:a16="http://schemas.microsoft.com/office/drawing/2014/main" id="{9AFDBAEE-864D-7CFD-7E97-0644A0F8F959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89" name="Tekstvak 2088">
            <a:extLst>
              <a:ext uri="{FF2B5EF4-FFF2-40B4-BE49-F238E27FC236}">
                <a16:creationId xmlns:a16="http://schemas.microsoft.com/office/drawing/2014/main" id="{D8146978-B637-CEE1-5EC0-18E257D71B1B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90" name="Tekstvak 2089">
            <a:extLst>
              <a:ext uri="{FF2B5EF4-FFF2-40B4-BE49-F238E27FC236}">
                <a16:creationId xmlns:a16="http://schemas.microsoft.com/office/drawing/2014/main" id="{6652B5C1-48CD-AF87-BCC9-9C75C0BA8A7F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91" name="Tekstvak 2090">
            <a:extLst>
              <a:ext uri="{FF2B5EF4-FFF2-40B4-BE49-F238E27FC236}">
                <a16:creationId xmlns:a16="http://schemas.microsoft.com/office/drawing/2014/main" id="{42EB0AAC-104D-A23E-66A9-0112AAAD5EAC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374584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6B80E204-B9A7-5079-CFE0-10FCA8C1181F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" name="Graphic 2" descr="Longen silhouet">
            <a:extLst>
              <a:ext uri="{FF2B5EF4-FFF2-40B4-BE49-F238E27FC236}">
                <a16:creationId xmlns:a16="http://schemas.microsoft.com/office/drawing/2014/main" id="{C569D382-4E19-CDA3-75FD-ED76126E0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8996" y="1281168"/>
            <a:ext cx="2509663" cy="2509663"/>
          </a:xfrm>
          <a:prstGeom prst="rect">
            <a:avLst/>
          </a:prstGeom>
        </p:spPr>
      </p:pic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0B07066C-A1A3-F634-CF1D-47F502E94AB3}"/>
              </a:ext>
            </a:extLst>
          </p:cNvPr>
          <p:cNvSpPr/>
          <p:nvPr/>
        </p:nvSpPr>
        <p:spPr>
          <a:xfrm>
            <a:off x="3487714" y="9304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" name="Graphic 4" descr="Longen silhouet">
            <a:extLst>
              <a:ext uri="{FF2B5EF4-FFF2-40B4-BE49-F238E27FC236}">
                <a16:creationId xmlns:a16="http://schemas.microsoft.com/office/drawing/2014/main" id="{DEDD8719-61CB-177F-8785-A6B5A71C7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81C04467-4541-BA8C-A34F-34B08B91615E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EE1A718-751D-7770-5C64-B6A7901512B5}"/>
              </a:ext>
            </a:extLst>
          </p:cNvPr>
          <p:cNvSpPr/>
          <p:nvPr/>
        </p:nvSpPr>
        <p:spPr>
          <a:xfrm>
            <a:off x="78010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93DF582-F426-F738-4CF6-5512B5AED7F7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9" name="Graphic 8" descr="Longen silhouet">
            <a:extLst>
              <a:ext uri="{FF2B5EF4-FFF2-40B4-BE49-F238E27FC236}">
                <a16:creationId xmlns:a16="http://schemas.microsoft.com/office/drawing/2014/main" id="{BE2A71F8-4674-3764-8591-47B0A0683C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F8C2D163-5A04-E184-A7B1-233CA23676EA}"/>
              </a:ext>
            </a:extLst>
          </p:cNvPr>
          <p:cNvSpPr/>
          <p:nvPr/>
        </p:nvSpPr>
        <p:spPr>
          <a:xfrm>
            <a:off x="3487714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2" name="Graphic 11" descr="Longen silhouet">
            <a:extLst>
              <a:ext uri="{FF2B5EF4-FFF2-40B4-BE49-F238E27FC236}">
                <a16:creationId xmlns:a16="http://schemas.microsoft.com/office/drawing/2014/main" id="{ACFDE5B2-B31C-FF5F-AF67-12C8EEBEEF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0F95516F-27FE-9DA4-0FD3-59DB2ECE198A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0CD4F18-CFC6-64EC-0734-BB70FD7F4CE2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85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756B4786-E369-3103-385F-FF6AF48EFA90}"/>
              </a:ext>
            </a:extLst>
          </p:cNvPr>
          <p:cNvSpPr/>
          <p:nvPr/>
        </p:nvSpPr>
        <p:spPr>
          <a:xfrm>
            <a:off x="102860" y="106142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6541290-6336-60E1-7051-B2090DF59BD6}"/>
              </a:ext>
            </a:extLst>
          </p:cNvPr>
          <p:cNvSpPr txBox="1"/>
          <p:nvPr/>
        </p:nvSpPr>
        <p:spPr>
          <a:xfrm>
            <a:off x="158620" y="2736455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twee stoffen heb je nodig voor verbranding?</a:t>
            </a:r>
          </a:p>
        </p:txBody>
      </p:sp>
      <p:sp>
        <p:nvSpPr>
          <p:cNvPr id="2065" name="Rechthoek: afgeronde hoeken 2064">
            <a:extLst>
              <a:ext uri="{FF2B5EF4-FFF2-40B4-BE49-F238E27FC236}">
                <a16:creationId xmlns:a16="http://schemas.microsoft.com/office/drawing/2014/main" id="{4FE023D2-C612-89E6-278E-9C0F2D327BF6}"/>
              </a:ext>
            </a:extLst>
          </p:cNvPr>
          <p:cNvSpPr/>
          <p:nvPr/>
        </p:nvSpPr>
        <p:spPr>
          <a:xfrm>
            <a:off x="158620" y="216388"/>
            <a:ext cx="3124164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Zuurstof en brandstof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C98CF2E-D317-3FE9-CA46-23182BC683A9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Zuurstof en brandstof 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6EB1625-66B8-2FD2-B978-A0DF0321E9DD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Koolstofdioxide en water 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B3667FB-E3BA-E3EB-E097-D247317564AC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CO2 en brandstof </a:t>
            </a:r>
          </a:p>
        </p:txBody>
      </p:sp>
      <p:pic>
        <p:nvPicPr>
          <p:cNvPr id="23" name="Graphic 22" descr="Badge: 1 met effen opvulling">
            <a:extLst>
              <a:ext uri="{FF2B5EF4-FFF2-40B4-BE49-F238E27FC236}">
                <a16:creationId xmlns:a16="http://schemas.microsoft.com/office/drawing/2014/main" id="{9AA9C1EC-F1D8-A69E-1124-4C8D22629A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5" name="Graphic 24" descr="Badge met effen opvulling">
            <a:extLst>
              <a:ext uri="{FF2B5EF4-FFF2-40B4-BE49-F238E27FC236}">
                <a16:creationId xmlns:a16="http://schemas.microsoft.com/office/drawing/2014/main" id="{3383F388-4245-654A-0735-1FBC3B0C58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7" name="Graphic 26" descr="Badge 3 met effen opvulling">
            <a:extLst>
              <a:ext uri="{FF2B5EF4-FFF2-40B4-BE49-F238E27FC236}">
                <a16:creationId xmlns:a16="http://schemas.microsoft.com/office/drawing/2014/main" id="{7F7657F8-B939-6F2D-FA6A-39E6F47511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614CF8D7-DD8C-A507-6506-28F70A82C351}"/>
              </a:ext>
            </a:extLst>
          </p:cNvPr>
          <p:cNvSpPr txBox="1"/>
          <p:nvPr/>
        </p:nvSpPr>
        <p:spPr>
          <a:xfrm>
            <a:off x="284583" y="184924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1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42732D46-0FC4-37F2-2082-21F6C48B2357}"/>
              </a:ext>
            </a:extLst>
          </p:cNvPr>
          <p:cNvSpPr txBox="1"/>
          <p:nvPr/>
        </p:nvSpPr>
        <p:spPr>
          <a:xfrm>
            <a:off x="284583" y="2280383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2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26838A78-CC2C-46B4-B4FE-83699398B836}"/>
              </a:ext>
            </a:extLst>
          </p:cNvPr>
          <p:cNvSpPr txBox="1"/>
          <p:nvPr/>
        </p:nvSpPr>
        <p:spPr>
          <a:xfrm>
            <a:off x="2252247" y="1849247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3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8BAE4E3E-F4AD-6DDC-F621-842431131AAF}"/>
              </a:ext>
            </a:extLst>
          </p:cNvPr>
          <p:cNvSpPr txBox="1"/>
          <p:nvPr/>
        </p:nvSpPr>
        <p:spPr>
          <a:xfrm>
            <a:off x="2252247" y="228714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4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FF7AA56E-018D-9ED2-BD0A-2140D531BBE0}"/>
              </a:ext>
            </a:extLst>
          </p:cNvPr>
          <p:cNvSpPr txBox="1"/>
          <p:nvPr/>
        </p:nvSpPr>
        <p:spPr>
          <a:xfrm>
            <a:off x="1350491" y="192663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03C3CF37-824B-186B-7411-BDA8BA521B25}"/>
              </a:ext>
            </a:extLst>
          </p:cNvPr>
          <p:cNvSpPr/>
          <p:nvPr/>
        </p:nvSpPr>
        <p:spPr>
          <a:xfrm>
            <a:off x="3520183" y="106142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6CAC88E1-CD99-3545-A258-8150DA422C24}"/>
              </a:ext>
            </a:extLst>
          </p:cNvPr>
          <p:cNvSpPr txBox="1"/>
          <p:nvPr/>
        </p:nvSpPr>
        <p:spPr>
          <a:xfrm>
            <a:off x="3549650" y="2722925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In welk deel vind gaswisseling plaats?</a:t>
            </a:r>
          </a:p>
        </p:txBody>
      </p:sp>
      <p:sp>
        <p:nvSpPr>
          <p:cNvPr id="36" name="Rechthoek: afgeronde hoeken 35">
            <a:extLst>
              <a:ext uri="{FF2B5EF4-FFF2-40B4-BE49-F238E27FC236}">
                <a16:creationId xmlns:a16="http://schemas.microsoft.com/office/drawing/2014/main" id="{EC5EC8D3-8445-7F0B-FBE7-9041AB23CA3D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Longblaasjes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80EB9B6-8DBA-7DDC-54B2-51A742254CDE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Bronchiën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61C82D48-324C-6F5E-89C4-AE3645DA898C}"/>
              </a:ext>
            </a:extLst>
          </p:cNvPr>
          <p:cNvSpPr txBox="1"/>
          <p:nvPr/>
        </p:nvSpPr>
        <p:spPr>
          <a:xfrm>
            <a:off x="3876492" y="336511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Longblaasjes.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6442C203-F31E-9B46-1AA4-21DAD43D8702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Het strottenhoofd</a:t>
            </a:r>
          </a:p>
        </p:txBody>
      </p:sp>
      <p:pic>
        <p:nvPicPr>
          <p:cNvPr id="41" name="Graphic 40" descr="Badge: 1 met effen opvulling">
            <a:extLst>
              <a:ext uri="{FF2B5EF4-FFF2-40B4-BE49-F238E27FC236}">
                <a16:creationId xmlns:a16="http://schemas.microsoft.com/office/drawing/2014/main" id="{CCEFE09F-44B4-D8B0-9423-1AE17BCEBB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42" name="Graphic 41" descr="Badge met effen opvulling">
            <a:extLst>
              <a:ext uri="{FF2B5EF4-FFF2-40B4-BE49-F238E27FC236}">
                <a16:creationId xmlns:a16="http://schemas.microsoft.com/office/drawing/2014/main" id="{3738FDF7-ACDD-F9DC-33CB-69C25218CC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43" name="Graphic 42" descr="Badge 3 met effen opvulling">
            <a:extLst>
              <a:ext uri="{FF2B5EF4-FFF2-40B4-BE49-F238E27FC236}">
                <a16:creationId xmlns:a16="http://schemas.microsoft.com/office/drawing/2014/main" id="{94FAFF5A-E364-1694-6F3D-63D9711D3D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44" name="Tekstvak 43">
            <a:extLst>
              <a:ext uri="{FF2B5EF4-FFF2-40B4-BE49-F238E27FC236}">
                <a16:creationId xmlns:a16="http://schemas.microsoft.com/office/drawing/2014/main" id="{0EF198D4-798F-03F5-5FA5-B36DFAB18093}"/>
              </a:ext>
            </a:extLst>
          </p:cNvPr>
          <p:cNvSpPr txBox="1"/>
          <p:nvPr/>
        </p:nvSpPr>
        <p:spPr>
          <a:xfrm>
            <a:off x="3675613" y="1835717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1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33DAA347-4EE1-B332-0639-D74F92389058}"/>
              </a:ext>
            </a:extLst>
          </p:cNvPr>
          <p:cNvSpPr txBox="1"/>
          <p:nvPr/>
        </p:nvSpPr>
        <p:spPr>
          <a:xfrm>
            <a:off x="3675613" y="2266853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2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A00FAF91-EDD7-E09F-C86A-8157028EB25D}"/>
              </a:ext>
            </a:extLst>
          </p:cNvPr>
          <p:cNvSpPr txBox="1"/>
          <p:nvPr/>
        </p:nvSpPr>
        <p:spPr>
          <a:xfrm>
            <a:off x="5643277" y="1835717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3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C352BBFB-1BDF-5176-5793-724FC54B7387}"/>
              </a:ext>
            </a:extLst>
          </p:cNvPr>
          <p:cNvSpPr txBox="1"/>
          <p:nvPr/>
        </p:nvSpPr>
        <p:spPr>
          <a:xfrm>
            <a:off x="5643277" y="227361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4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E6411448-2B89-4137-FF40-1B45F5351B05}"/>
              </a:ext>
            </a:extLst>
          </p:cNvPr>
          <p:cNvSpPr txBox="1"/>
          <p:nvPr/>
        </p:nvSpPr>
        <p:spPr>
          <a:xfrm>
            <a:off x="4741521" y="19131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2073" name="Rechthoek: afgeronde hoeken 2072">
            <a:extLst>
              <a:ext uri="{FF2B5EF4-FFF2-40B4-BE49-F238E27FC236}">
                <a16:creationId xmlns:a16="http://schemas.microsoft.com/office/drawing/2014/main" id="{D5B62BAA-1EC7-FDFE-F52C-92FBF0CD2333}"/>
              </a:ext>
            </a:extLst>
          </p:cNvPr>
          <p:cNvSpPr/>
          <p:nvPr/>
        </p:nvSpPr>
        <p:spPr>
          <a:xfrm>
            <a:off x="102860" y="504553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74" name="Tekstvak 2073">
            <a:extLst>
              <a:ext uri="{FF2B5EF4-FFF2-40B4-BE49-F238E27FC236}">
                <a16:creationId xmlns:a16="http://schemas.microsoft.com/office/drawing/2014/main" id="{773D5051-C5D3-A159-68FE-FB4891E5E426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 deel sluit de                   neusholte af?</a:t>
            </a:r>
          </a:p>
        </p:txBody>
      </p:sp>
      <p:sp>
        <p:nvSpPr>
          <p:cNvPr id="2075" name="Rechthoek: afgeronde hoeken 2074">
            <a:extLst>
              <a:ext uri="{FF2B5EF4-FFF2-40B4-BE49-F238E27FC236}">
                <a16:creationId xmlns:a16="http://schemas.microsoft.com/office/drawing/2014/main" id="{13F6C08F-C450-2462-D67D-A0CE30059ABB}"/>
              </a:ext>
            </a:extLst>
          </p:cNvPr>
          <p:cNvSpPr/>
          <p:nvPr/>
        </p:nvSpPr>
        <p:spPr>
          <a:xfrm>
            <a:off x="226629" y="517091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De huig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77" name="Tekstvak 2076">
            <a:extLst>
              <a:ext uri="{FF2B5EF4-FFF2-40B4-BE49-F238E27FC236}">
                <a16:creationId xmlns:a16="http://schemas.microsoft.com/office/drawing/2014/main" id="{DF460C67-0DCB-78BE-7F92-19AB14E856CC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Het neusklepje</a:t>
            </a:r>
          </a:p>
        </p:txBody>
      </p:sp>
      <p:sp>
        <p:nvSpPr>
          <p:cNvPr id="2078" name="Tekstvak 2077">
            <a:extLst>
              <a:ext uri="{FF2B5EF4-FFF2-40B4-BE49-F238E27FC236}">
                <a16:creationId xmlns:a16="http://schemas.microsoft.com/office/drawing/2014/main" id="{E47BF0B4-177F-CFEF-29B4-439B6F23FA6E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Het strotklepje</a:t>
            </a:r>
          </a:p>
        </p:txBody>
      </p:sp>
      <p:sp>
        <p:nvSpPr>
          <p:cNvPr id="2079" name="Tekstvak 2078">
            <a:extLst>
              <a:ext uri="{FF2B5EF4-FFF2-40B4-BE49-F238E27FC236}">
                <a16:creationId xmlns:a16="http://schemas.microsoft.com/office/drawing/2014/main" id="{A94E5B7D-1603-F1E9-D762-168B5DDE6966}"/>
              </a:ext>
            </a:extLst>
          </p:cNvPr>
          <p:cNvSpPr txBox="1"/>
          <p:nvPr/>
        </p:nvSpPr>
        <p:spPr>
          <a:xfrm>
            <a:off x="511224" y="9309519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huig</a:t>
            </a:r>
          </a:p>
        </p:txBody>
      </p:sp>
      <p:pic>
        <p:nvPicPr>
          <p:cNvPr id="2080" name="Graphic 2079" descr="Badge: 1 met effen opvulling">
            <a:extLst>
              <a:ext uri="{FF2B5EF4-FFF2-40B4-BE49-F238E27FC236}">
                <a16:creationId xmlns:a16="http://schemas.microsoft.com/office/drawing/2014/main" id="{ADE19D5E-7E42-8652-372E-726234A7E2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2081" name="Graphic 2080" descr="Badge met effen opvulling">
            <a:extLst>
              <a:ext uri="{FF2B5EF4-FFF2-40B4-BE49-F238E27FC236}">
                <a16:creationId xmlns:a16="http://schemas.microsoft.com/office/drawing/2014/main" id="{1F67C8B2-FB19-B031-3FF8-CBA34C3CC0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2082" name="Graphic 2081" descr="Badge 3 met effen opvulling">
            <a:extLst>
              <a:ext uri="{FF2B5EF4-FFF2-40B4-BE49-F238E27FC236}">
                <a16:creationId xmlns:a16="http://schemas.microsoft.com/office/drawing/2014/main" id="{005421A6-D922-7C33-576E-4714263740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2083" name="Tekstvak 2082">
            <a:extLst>
              <a:ext uri="{FF2B5EF4-FFF2-40B4-BE49-F238E27FC236}">
                <a16:creationId xmlns:a16="http://schemas.microsoft.com/office/drawing/2014/main" id="{8384676D-2397-182C-6058-980C10D6A661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1</a:t>
            </a:r>
          </a:p>
        </p:txBody>
      </p:sp>
      <p:sp>
        <p:nvSpPr>
          <p:cNvPr id="2084" name="Tekstvak 2083">
            <a:extLst>
              <a:ext uri="{FF2B5EF4-FFF2-40B4-BE49-F238E27FC236}">
                <a16:creationId xmlns:a16="http://schemas.microsoft.com/office/drawing/2014/main" id="{EDE4F21C-F21F-9411-0C3E-3D70DFA6A5AB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2</a:t>
            </a:r>
          </a:p>
        </p:txBody>
      </p:sp>
      <p:sp>
        <p:nvSpPr>
          <p:cNvPr id="2085" name="Tekstvak 2084">
            <a:extLst>
              <a:ext uri="{FF2B5EF4-FFF2-40B4-BE49-F238E27FC236}">
                <a16:creationId xmlns:a16="http://schemas.microsoft.com/office/drawing/2014/main" id="{EB8A5C0E-D56D-342F-2C4B-1C7309315EC5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3</a:t>
            </a:r>
          </a:p>
        </p:txBody>
      </p:sp>
      <p:sp>
        <p:nvSpPr>
          <p:cNvPr id="2086" name="Tekstvak 2085">
            <a:extLst>
              <a:ext uri="{FF2B5EF4-FFF2-40B4-BE49-F238E27FC236}">
                <a16:creationId xmlns:a16="http://schemas.microsoft.com/office/drawing/2014/main" id="{189AC38D-574A-06C2-AF77-E750F601F510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4</a:t>
            </a:r>
          </a:p>
        </p:txBody>
      </p:sp>
      <p:sp>
        <p:nvSpPr>
          <p:cNvPr id="2087" name="Tekstvak 2086">
            <a:extLst>
              <a:ext uri="{FF2B5EF4-FFF2-40B4-BE49-F238E27FC236}">
                <a16:creationId xmlns:a16="http://schemas.microsoft.com/office/drawing/2014/main" id="{43C76D33-0E84-294F-979C-FB0215E61FF2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2089" name="Rechthoek: afgeronde hoeken 2088">
            <a:extLst>
              <a:ext uri="{FF2B5EF4-FFF2-40B4-BE49-F238E27FC236}">
                <a16:creationId xmlns:a16="http://schemas.microsoft.com/office/drawing/2014/main" id="{2D00D7B7-FE93-8F25-11EA-A91502896FC0}"/>
              </a:ext>
            </a:extLst>
          </p:cNvPr>
          <p:cNvSpPr/>
          <p:nvPr/>
        </p:nvSpPr>
        <p:spPr>
          <a:xfrm>
            <a:off x="3496854" y="504553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90" name="Tekstvak 2089">
            <a:extLst>
              <a:ext uri="{FF2B5EF4-FFF2-40B4-BE49-F238E27FC236}">
                <a16:creationId xmlns:a16="http://schemas.microsoft.com/office/drawing/2014/main" id="{7AE97383-67B3-B815-A6BE-BB758C9998F2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Hoe heten de bloedvaatjes die rond de longblaasjes lopen?</a:t>
            </a:r>
          </a:p>
        </p:txBody>
      </p:sp>
      <p:sp>
        <p:nvSpPr>
          <p:cNvPr id="2091" name="Rechthoek: afgeronde hoeken 2090">
            <a:extLst>
              <a:ext uri="{FF2B5EF4-FFF2-40B4-BE49-F238E27FC236}">
                <a16:creationId xmlns:a16="http://schemas.microsoft.com/office/drawing/2014/main" id="{18F25B5F-787A-57D4-2AE8-EA40404942E8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Longhaarvaten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93" name="Tekstvak 2092">
            <a:extLst>
              <a:ext uri="{FF2B5EF4-FFF2-40B4-BE49-F238E27FC236}">
                <a16:creationId xmlns:a16="http://schemas.microsoft.com/office/drawing/2014/main" id="{5D12F6BA-4B6D-4D51-F160-AAFCCA32FF56}"/>
              </a:ext>
            </a:extLst>
          </p:cNvPr>
          <p:cNvSpPr txBox="1"/>
          <p:nvPr/>
        </p:nvSpPr>
        <p:spPr>
          <a:xfrm>
            <a:off x="3902255" y="8815493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Longhaarvaatjes</a:t>
            </a:r>
          </a:p>
        </p:txBody>
      </p:sp>
      <p:sp>
        <p:nvSpPr>
          <p:cNvPr id="2094" name="Tekstvak 2093">
            <a:extLst>
              <a:ext uri="{FF2B5EF4-FFF2-40B4-BE49-F238E27FC236}">
                <a16:creationId xmlns:a16="http://schemas.microsoft.com/office/drawing/2014/main" id="{55ABDFAB-E4A8-DCE6-15FC-FEA94628AD88}"/>
              </a:ext>
            </a:extLst>
          </p:cNvPr>
          <p:cNvSpPr txBox="1"/>
          <p:nvPr/>
        </p:nvSpPr>
        <p:spPr>
          <a:xfrm>
            <a:off x="3902255" y="832350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Longvaatjes</a:t>
            </a:r>
          </a:p>
        </p:txBody>
      </p:sp>
      <p:sp>
        <p:nvSpPr>
          <p:cNvPr id="2095" name="Tekstvak 2094">
            <a:extLst>
              <a:ext uri="{FF2B5EF4-FFF2-40B4-BE49-F238E27FC236}">
                <a16:creationId xmlns:a16="http://schemas.microsoft.com/office/drawing/2014/main" id="{1145B959-0103-EF35-755F-8C96B2085234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Longblaasbloedvaatjes</a:t>
            </a:r>
          </a:p>
        </p:txBody>
      </p:sp>
      <p:pic>
        <p:nvPicPr>
          <p:cNvPr id="2096" name="Graphic 2095" descr="Badge: 1 met effen opvulling">
            <a:extLst>
              <a:ext uri="{FF2B5EF4-FFF2-40B4-BE49-F238E27FC236}">
                <a16:creationId xmlns:a16="http://schemas.microsoft.com/office/drawing/2014/main" id="{04BDF9B7-E790-22E6-AA75-67D6837632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2097" name="Graphic 2096" descr="Badge met effen opvulling">
            <a:extLst>
              <a:ext uri="{FF2B5EF4-FFF2-40B4-BE49-F238E27FC236}">
                <a16:creationId xmlns:a16="http://schemas.microsoft.com/office/drawing/2014/main" id="{6EEB8085-671F-A1F9-0392-12D6431344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2098" name="Graphic 2097" descr="Badge 3 met effen opvulling">
            <a:extLst>
              <a:ext uri="{FF2B5EF4-FFF2-40B4-BE49-F238E27FC236}">
                <a16:creationId xmlns:a16="http://schemas.microsoft.com/office/drawing/2014/main" id="{5719ECEA-9A3D-9B11-EDA4-F7387D76AD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2099" name="Tekstvak 2098">
            <a:extLst>
              <a:ext uri="{FF2B5EF4-FFF2-40B4-BE49-F238E27FC236}">
                <a16:creationId xmlns:a16="http://schemas.microsoft.com/office/drawing/2014/main" id="{D8791594-F5E9-5104-7838-1A25F3EA9FB3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1</a:t>
            </a:r>
          </a:p>
        </p:txBody>
      </p:sp>
      <p:sp>
        <p:nvSpPr>
          <p:cNvPr id="2100" name="Tekstvak 2099">
            <a:extLst>
              <a:ext uri="{FF2B5EF4-FFF2-40B4-BE49-F238E27FC236}">
                <a16:creationId xmlns:a16="http://schemas.microsoft.com/office/drawing/2014/main" id="{B2B6C012-1088-ECC5-3F4E-2289427ADA60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2</a:t>
            </a:r>
          </a:p>
        </p:txBody>
      </p:sp>
      <p:sp>
        <p:nvSpPr>
          <p:cNvPr id="2101" name="Tekstvak 2100">
            <a:extLst>
              <a:ext uri="{FF2B5EF4-FFF2-40B4-BE49-F238E27FC236}">
                <a16:creationId xmlns:a16="http://schemas.microsoft.com/office/drawing/2014/main" id="{9BC696F3-FFBB-9467-B8D7-071BF4E725D3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3</a:t>
            </a:r>
          </a:p>
        </p:txBody>
      </p:sp>
      <p:sp>
        <p:nvSpPr>
          <p:cNvPr id="2102" name="Tekstvak 2101">
            <a:extLst>
              <a:ext uri="{FF2B5EF4-FFF2-40B4-BE49-F238E27FC236}">
                <a16:creationId xmlns:a16="http://schemas.microsoft.com/office/drawing/2014/main" id="{7536CBC5-EA7F-23BE-C9C4-835048D222ED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Kaart 4</a:t>
            </a:r>
          </a:p>
        </p:txBody>
      </p:sp>
      <p:sp>
        <p:nvSpPr>
          <p:cNvPr id="2103" name="Tekstvak 2102">
            <a:extLst>
              <a:ext uri="{FF2B5EF4-FFF2-40B4-BE49-F238E27FC236}">
                <a16:creationId xmlns:a16="http://schemas.microsoft.com/office/drawing/2014/main" id="{57EDE24E-DF2E-4A5D-D33B-A27E3DAF5AED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406947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hoek: afgeronde hoeken 49">
            <a:extLst>
              <a:ext uri="{FF2B5EF4-FFF2-40B4-BE49-F238E27FC236}">
                <a16:creationId xmlns:a16="http://schemas.microsoft.com/office/drawing/2014/main" id="{EA51D389-64F6-FADF-F451-3D3E42DF8732}"/>
              </a:ext>
            </a:extLst>
          </p:cNvPr>
          <p:cNvSpPr/>
          <p:nvPr/>
        </p:nvSpPr>
        <p:spPr>
          <a:xfrm>
            <a:off x="78010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1C1CA81C-89E9-5A94-7314-C58AA39C2851}"/>
              </a:ext>
            </a:extLst>
          </p:cNvPr>
          <p:cNvSpPr txBox="1"/>
          <p:nvPr/>
        </p:nvSpPr>
        <p:spPr>
          <a:xfrm>
            <a:off x="-196197" y="84327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56" name="Graphic 55" descr="Longen silhouet">
            <a:extLst>
              <a:ext uri="{FF2B5EF4-FFF2-40B4-BE49-F238E27FC236}">
                <a16:creationId xmlns:a16="http://schemas.microsoft.com/office/drawing/2014/main" id="{D38CFE06-FAAD-AE97-5581-6E97B0EB62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1262377"/>
            <a:ext cx="2509663" cy="2509663"/>
          </a:xfrm>
          <a:prstGeom prst="rect">
            <a:avLst/>
          </a:prstGeom>
        </p:spPr>
      </p:pic>
      <p:sp>
        <p:nvSpPr>
          <p:cNvPr id="86" name="Rechthoek: afgeronde hoeken 85">
            <a:extLst>
              <a:ext uri="{FF2B5EF4-FFF2-40B4-BE49-F238E27FC236}">
                <a16:creationId xmlns:a16="http://schemas.microsoft.com/office/drawing/2014/main" id="{572CCB90-D02A-4AEC-65D0-615899E38088}"/>
              </a:ext>
            </a:extLst>
          </p:cNvPr>
          <p:cNvSpPr/>
          <p:nvPr/>
        </p:nvSpPr>
        <p:spPr>
          <a:xfrm>
            <a:off x="3487714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88" name="Graphic 87" descr="Longen silhouet">
            <a:extLst>
              <a:ext uri="{FF2B5EF4-FFF2-40B4-BE49-F238E27FC236}">
                <a16:creationId xmlns:a16="http://schemas.microsoft.com/office/drawing/2014/main" id="{6B4F9E61-3EDC-7A93-EBF9-9930902BA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5C61C894-E793-0C9B-BBFB-E7B20E02AF80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91" name="Rechthoek: afgeronde hoeken 90">
            <a:extLst>
              <a:ext uri="{FF2B5EF4-FFF2-40B4-BE49-F238E27FC236}">
                <a16:creationId xmlns:a16="http://schemas.microsoft.com/office/drawing/2014/main" id="{C3BA183A-EB3D-EFC0-3F56-E0E1953308D5}"/>
              </a:ext>
            </a:extLst>
          </p:cNvPr>
          <p:cNvSpPr/>
          <p:nvPr/>
        </p:nvSpPr>
        <p:spPr>
          <a:xfrm>
            <a:off x="78010" y="50312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2" name="Tekstvak 91">
            <a:extLst>
              <a:ext uri="{FF2B5EF4-FFF2-40B4-BE49-F238E27FC236}">
                <a16:creationId xmlns:a16="http://schemas.microsoft.com/office/drawing/2014/main" id="{9CCC2DE4-70A5-F4D3-C950-22105A8759C0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95" name="Graphic 94" descr="Longen silhouet">
            <a:extLst>
              <a:ext uri="{FF2B5EF4-FFF2-40B4-BE49-F238E27FC236}">
                <a16:creationId xmlns:a16="http://schemas.microsoft.com/office/drawing/2014/main" id="{3CDF6CE5-A900-B7A8-9FC5-D1FB9AAB51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96" name="Rechthoek: afgeronde hoeken 95">
            <a:extLst>
              <a:ext uri="{FF2B5EF4-FFF2-40B4-BE49-F238E27FC236}">
                <a16:creationId xmlns:a16="http://schemas.microsoft.com/office/drawing/2014/main" id="{3AB813E2-DE42-94BD-FC94-014A70E5B8AA}"/>
              </a:ext>
            </a:extLst>
          </p:cNvPr>
          <p:cNvSpPr/>
          <p:nvPr/>
        </p:nvSpPr>
        <p:spPr>
          <a:xfrm>
            <a:off x="3487714" y="5031207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98" name="Graphic 97" descr="Longen silhouet">
            <a:extLst>
              <a:ext uri="{FF2B5EF4-FFF2-40B4-BE49-F238E27FC236}">
                <a16:creationId xmlns:a16="http://schemas.microsoft.com/office/drawing/2014/main" id="{72F192F4-6421-A525-0190-B4E1FFABEE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00" name="Tekstvak 99">
            <a:extLst>
              <a:ext uri="{FF2B5EF4-FFF2-40B4-BE49-F238E27FC236}">
                <a16:creationId xmlns:a16="http://schemas.microsoft.com/office/drawing/2014/main" id="{7A9D90BB-F118-62E7-D893-55FA62D11B7D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00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5" name="Rechthoek: afgeronde hoeken 2074">
            <a:extLst>
              <a:ext uri="{FF2B5EF4-FFF2-40B4-BE49-F238E27FC236}">
                <a16:creationId xmlns:a16="http://schemas.microsoft.com/office/drawing/2014/main" id="{179B450E-7952-6316-29C0-7B434DA21603}"/>
              </a:ext>
            </a:extLst>
          </p:cNvPr>
          <p:cNvSpPr/>
          <p:nvPr/>
        </p:nvSpPr>
        <p:spPr>
          <a:xfrm>
            <a:off x="123207" y="90294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76" name="Tekstvak 2075">
            <a:extLst>
              <a:ext uri="{FF2B5EF4-FFF2-40B4-BE49-F238E27FC236}">
                <a16:creationId xmlns:a16="http://schemas.microsoft.com/office/drawing/2014/main" id="{46672E4E-FCED-D875-FD94-E9D4DE2449FD}"/>
              </a:ext>
            </a:extLst>
          </p:cNvPr>
          <p:cNvSpPr txBox="1"/>
          <p:nvPr/>
        </p:nvSpPr>
        <p:spPr>
          <a:xfrm>
            <a:off x="158620" y="2482404"/>
            <a:ext cx="3166410" cy="85108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twee vormen van energie komen vrij bij verbranding in de mens?</a:t>
            </a:r>
          </a:p>
        </p:txBody>
      </p:sp>
      <p:sp>
        <p:nvSpPr>
          <p:cNvPr id="2077" name="Rechthoek: afgeronde hoeken 2076">
            <a:extLst>
              <a:ext uri="{FF2B5EF4-FFF2-40B4-BE49-F238E27FC236}">
                <a16:creationId xmlns:a16="http://schemas.microsoft.com/office/drawing/2014/main" id="{172BD4CA-38C0-6827-D5B4-D70E943D554F}"/>
              </a:ext>
            </a:extLst>
          </p:cNvPr>
          <p:cNvSpPr/>
          <p:nvPr/>
        </p:nvSpPr>
        <p:spPr>
          <a:xfrm>
            <a:off x="208445" y="213838"/>
            <a:ext cx="3124222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Warmte en beweging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79" name="Tekstvak 2078">
            <a:extLst>
              <a:ext uri="{FF2B5EF4-FFF2-40B4-BE49-F238E27FC236}">
                <a16:creationId xmlns:a16="http://schemas.microsoft.com/office/drawing/2014/main" id="{9783B3FE-87EC-BA84-28CD-8BB2242B5E6D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Koolstofdioxide en water</a:t>
            </a:r>
          </a:p>
        </p:txBody>
      </p:sp>
      <p:sp>
        <p:nvSpPr>
          <p:cNvPr id="2080" name="Tekstvak 2079">
            <a:extLst>
              <a:ext uri="{FF2B5EF4-FFF2-40B4-BE49-F238E27FC236}">
                <a16:creationId xmlns:a16="http://schemas.microsoft.com/office/drawing/2014/main" id="{585392E9-5E77-1303-E38D-35D2CED437C3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Warmte en beweging</a:t>
            </a:r>
          </a:p>
        </p:txBody>
      </p:sp>
      <p:sp>
        <p:nvSpPr>
          <p:cNvPr id="2081" name="Tekstvak 2080">
            <a:extLst>
              <a:ext uri="{FF2B5EF4-FFF2-40B4-BE49-F238E27FC236}">
                <a16:creationId xmlns:a16="http://schemas.microsoft.com/office/drawing/2014/main" id="{F3C3F2BB-198C-AE9B-8468-F7E03DE7377F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Warmte en licht</a:t>
            </a:r>
          </a:p>
        </p:txBody>
      </p:sp>
      <p:pic>
        <p:nvPicPr>
          <p:cNvPr id="2082" name="Graphic 2081" descr="Badge: 1 met effen opvulling">
            <a:extLst>
              <a:ext uri="{FF2B5EF4-FFF2-40B4-BE49-F238E27FC236}">
                <a16:creationId xmlns:a16="http://schemas.microsoft.com/office/drawing/2014/main" id="{0FC3418D-28C0-1E90-3BFD-58DBDF37C2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083" name="Graphic 2082" descr="Badge met effen opvulling">
            <a:extLst>
              <a:ext uri="{FF2B5EF4-FFF2-40B4-BE49-F238E27FC236}">
                <a16:creationId xmlns:a16="http://schemas.microsoft.com/office/drawing/2014/main" id="{CCEBDA16-C639-A355-2AAB-2F6828E1C0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084" name="Graphic 2083" descr="Badge 3 met effen opvulling">
            <a:extLst>
              <a:ext uri="{FF2B5EF4-FFF2-40B4-BE49-F238E27FC236}">
                <a16:creationId xmlns:a16="http://schemas.microsoft.com/office/drawing/2014/main" id="{168E12F9-F63E-7F59-6C3D-603DC45723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085" name="Tekstvak 2084">
            <a:extLst>
              <a:ext uri="{FF2B5EF4-FFF2-40B4-BE49-F238E27FC236}">
                <a16:creationId xmlns:a16="http://schemas.microsoft.com/office/drawing/2014/main" id="{536C5946-69BB-F023-8310-2D7DC2E2A5A9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86" name="Tekstvak 2085">
            <a:extLst>
              <a:ext uri="{FF2B5EF4-FFF2-40B4-BE49-F238E27FC236}">
                <a16:creationId xmlns:a16="http://schemas.microsoft.com/office/drawing/2014/main" id="{E6DE4BDD-3324-0C95-D242-14F434AE980C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87" name="Tekstvak 2086">
            <a:extLst>
              <a:ext uri="{FF2B5EF4-FFF2-40B4-BE49-F238E27FC236}">
                <a16:creationId xmlns:a16="http://schemas.microsoft.com/office/drawing/2014/main" id="{5EA91AF3-29DE-DCFB-263F-8BD5FA5BCB90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88" name="Tekstvak 2087">
            <a:extLst>
              <a:ext uri="{FF2B5EF4-FFF2-40B4-BE49-F238E27FC236}">
                <a16:creationId xmlns:a16="http://schemas.microsoft.com/office/drawing/2014/main" id="{3FA65A5B-38B6-1162-CDC5-30AF94E73901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89" name="Tekstvak 2088">
            <a:extLst>
              <a:ext uri="{FF2B5EF4-FFF2-40B4-BE49-F238E27FC236}">
                <a16:creationId xmlns:a16="http://schemas.microsoft.com/office/drawing/2014/main" id="{430AAEFC-2659-A09D-A485-E8BB6F13E8E9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107" name="Rechthoek: afgeronde hoeken 2106">
            <a:extLst>
              <a:ext uri="{FF2B5EF4-FFF2-40B4-BE49-F238E27FC236}">
                <a16:creationId xmlns:a16="http://schemas.microsoft.com/office/drawing/2014/main" id="{0BF6AD29-D474-EFEA-808A-A989780C41D2}"/>
              </a:ext>
            </a:extLst>
          </p:cNvPr>
          <p:cNvSpPr/>
          <p:nvPr/>
        </p:nvSpPr>
        <p:spPr>
          <a:xfrm>
            <a:off x="111912" y="5038772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08" name="Tekstvak 2107">
            <a:extLst>
              <a:ext uri="{FF2B5EF4-FFF2-40B4-BE49-F238E27FC236}">
                <a16:creationId xmlns:a16="http://schemas.microsoft.com/office/drawing/2014/main" id="{D5E6A75B-9260-6B40-10D3-826B8F99FE42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 deel sluit de                   keelholte af?</a:t>
            </a:r>
          </a:p>
        </p:txBody>
      </p:sp>
      <p:sp>
        <p:nvSpPr>
          <p:cNvPr id="2109" name="Rechthoek: afgeronde hoeken 2108">
            <a:extLst>
              <a:ext uri="{FF2B5EF4-FFF2-40B4-BE49-F238E27FC236}">
                <a16:creationId xmlns:a16="http://schemas.microsoft.com/office/drawing/2014/main" id="{3FE6738A-65AE-8C8F-A3D9-D9663B553726}"/>
              </a:ext>
            </a:extLst>
          </p:cNvPr>
          <p:cNvSpPr/>
          <p:nvPr/>
        </p:nvSpPr>
        <p:spPr>
          <a:xfrm>
            <a:off x="226629" y="518361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Strotklepje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111" name="Tekstvak 2110">
            <a:extLst>
              <a:ext uri="{FF2B5EF4-FFF2-40B4-BE49-F238E27FC236}">
                <a16:creationId xmlns:a16="http://schemas.microsoft.com/office/drawing/2014/main" id="{4A731B76-5D1F-3173-806C-10FE83245366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Het keelklepje</a:t>
            </a:r>
          </a:p>
        </p:txBody>
      </p:sp>
      <p:sp>
        <p:nvSpPr>
          <p:cNvPr id="2112" name="Tekstvak 2111">
            <a:extLst>
              <a:ext uri="{FF2B5EF4-FFF2-40B4-BE49-F238E27FC236}">
                <a16:creationId xmlns:a16="http://schemas.microsoft.com/office/drawing/2014/main" id="{9F4F6A99-B466-6888-386E-9B71FD1FF29E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Het strotklepje</a:t>
            </a:r>
          </a:p>
        </p:txBody>
      </p:sp>
      <p:sp>
        <p:nvSpPr>
          <p:cNvPr id="2113" name="Tekstvak 2112">
            <a:extLst>
              <a:ext uri="{FF2B5EF4-FFF2-40B4-BE49-F238E27FC236}">
                <a16:creationId xmlns:a16="http://schemas.microsoft.com/office/drawing/2014/main" id="{F982C25E-F610-CC9C-A32D-CBEF5BF15937}"/>
              </a:ext>
            </a:extLst>
          </p:cNvPr>
          <p:cNvSpPr txBox="1"/>
          <p:nvPr/>
        </p:nvSpPr>
        <p:spPr>
          <a:xfrm>
            <a:off x="511224" y="9309519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De huig</a:t>
            </a:r>
          </a:p>
        </p:txBody>
      </p:sp>
      <p:pic>
        <p:nvPicPr>
          <p:cNvPr id="2114" name="Graphic 2113" descr="Badge: 1 met effen opvulling">
            <a:extLst>
              <a:ext uri="{FF2B5EF4-FFF2-40B4-BE49-F238E27FC236}">
                <a16:creationId xmlns:a16="http://schemas.microsoft.com/office/drawing/2014/main" id="{482A7028-A6AA-9378-30C8-6855E0CAA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2115" name="Graphic 2114" descr="Badge met effen opvulling">
            <a:extLst>
              <a:ext uri="{FF2B5EF4-FFF2-40B4-BE49-F238E27FC236}">
                <a16:creationId xmlns:a16="http://schemas.microsoft.com/office/drawing/2014/main" id="{91D5B11F-F323-00F1-8ACE-83FFA2D8CF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2116" name="Graphic 2115" descr="Badge 3 met effen opvulling">
            <a:extLst>
              <a:ext uri="{FF2B5EF4-FFF2-40B4-BE49-F238E27FC236}">
                <a16:creationId xmlns:a16="http://schemas.microsoft.com/office/drawing/2014/main" id="{4D66D8C8-147E-DF02-A449-FB82D1DD9F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2117" name="Tekstvak 2116">
            <a:extLst>
              <a:ext uri="{FF2B5EF4-FFF2-40B4-BE49-F238E27FC236}">
                <a16:creationId xmlns:a16="http://schemas.microsoft.com/office/drawing/2014/main" id="{525766BE-533C-4376-F39F-38511FBB66D2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18" name="Tekstvak 2117">
            <a:extLst>
              <a:ext uri="{FF2B5EF4-FFF2-40B4-BE49-F238E27FC236}">
                <a16:creationId xmlns:a16="http://schemas.microsoft.com/office/drawing/2014/main" id="{2C762223-1678-E23B-8A03-8557C267B283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19" name="Tekstvak 2118">
            <a:extLst>
              <a:ext uri="{FF2B5EF4-FFF2-40B4-BE49-F238E27FC236}">
                <a16:creationId xmlns:a16="http://schemas.microsoft.com/office/drawing/2014/main" id="{3E9130D9-0212-17A5-26CA-E7918DB472AD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20" name="Tekstvak 2119">
            <a:extLst>
              <a:ext uri="{FF2B5EF4-FFF2-40B4-BE49-F238E27FC236}">
                <a16:creationId xmlns:a16="http://schemas.microsoft.com/office/drawing/2014/main" id="{72A3785A-12D9-A903-8C14-C0BA2422EB72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21" name="Tekstvak 2120">
            <a:extLst>
              <a:ext uri="{FF2B5EF4-FFF2-40B4-BE49-F238E27FC236}">
                <a16:creationId xmlns:a16="http://schemas.microsoft.com/office/drawing/2014/main" id="{E5BEBA4E-5A62-4D15-7598-81D4FCC5DF8F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123" name="Rechthoek: afgeronde hoeken 2122">
            <a:extLst>
              <a:ext uri="{FF2B5EF4-FFF2-40B4-BE49-F238E27FC236}">
                <a16:creationId xmlns:a16="http://schemas.microsoft.com/office/drawing/2014/main" id="{A99CA9CC-AA41-239B-B049-E75F3E709ACB}"/>
              </a:ext>
            </a:extLst>
          </p:cNvPr>
          <p:cNvSpPr/>
          <p:nvPr/>
        </p:nvSpPr>
        <p:spPr>
          <a:xfrm>
            <a:off x="3527820" y="503200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24" name="Tekstvak 2123">
            <a:extLst>
              <a:ext uri="{FF2B5EF4-FFF2-40B4-BE49-F238E27FC236}">
                <a16:creationId xmlns:a16="http://schemas.microsoft.com/office/drawing/2014/main" id="{79EE4713-FFFC-7F59-450F-3DB53558C95B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 deel in de neusholte houd ziekteverwekkers tegen?</a:t>
            </a:r>
          </a:p>
        </p:txBody>
      </p:sp>
      <p:sp>
        <p:nvSpPr>
          <p:cNvPr id="2125" name="Rechthoek: afgeronde hoeken 2124">
            <a:extLst>
              <a:ext uri="{FF2B5EF4-FFF2-40B4-BE49-F238E27FC236}">
                <a16:creationId xmlns:a16="http://schemas.microsoft.com/office/drawing/2014/main" id="{C8E85461-00F6-FAEB-7D3D-EC32040E6535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Slijmvlies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127" name="Tekstvak 2126">
            <a:extLst>
              <a:ext uri="{FF2B5EF4-FFF2-40B4-BE49-F238E27FC236}">
                <a16:creationId xmlns:a16="http://schemas.microsoft.com/office/drawing/2014/main" id="{95C8A4A0-B548-C596-6779-BFB95E0503FD}"/>
              </a:ext>
            </a:extLst>
          </p:cNvPr>
          <p:cNvSpPr txBox="1"/>
          <p:nvPr/>
        </p:nvSpPr>
        <p:spPr>
          <a:xfrm>
            <a:off x="3902255" y="8815493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Neusslijmvlies</a:t>
            </a:r>
          </a:p>
        </p:txBody>
      </p:sp>
      <p:sp>
        <p:nvSpPr>
          <p:cNvPr id="2128" name="Tekstvak 2127">
            <a:extLst>
              <a:ext uri="{FF2B5EF4-FFF2-40B4-BE49-F238E27FC236}">
                <a16:creationId xmlns:a16="http://schemas.microsoft.com/office/drawing/2014/main" id="{248ECB21-FF0B-2730-613B-F872457F8832}"/>
              </a:ext>
            </a:extLst>
          </p:cNvPr>
          <p:cNvSpPr txBox="1"/>
          <p:nvPr/>
        </p:nvSpPr>
        <p:spPr>
          <a:xfrm>
            <a:off x="3902255" y="832350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Neusharen</a:t>
            </a:r>
          </a:p>
        </p:txBody>
      </p:sp>
      <p:sp>
        <p:nvSpPr>
          <p:cNvPr id="2129" name="Tekstvak 2128">
            <a:extLst>
              <a:ext uri="{FF2B5EF4-FFF2-40B4-BE49-F238E27FC236}">
                <a16:creationId xmlns:a16="http://schemas.microsoft.com/office/drawing/2014/main" id="{6510BDB0-1416-8200-0904-D69E8B8EAE31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Reukzintuig</a:t>
            </a:r>
          </a:p>
        </p:txBody>
      </p:sp>
      <p:pic>
        <p:nvPicPr>
          <p:cNvPr id="2130" name="Graphic 2129" descr="Badge: 1 met effen opvulling">
            <a:extLst>
              <a:ext uri="{FF2B5EF4-FFF2-40B4-BE49-F238E27FC236}">
                <a16:creationId xmlns:a16="http://schemas.microsoft.com/office/drawing/2014/main" id="{4200CAC0-DD3F-1D59-442B-5230101E56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2131" name="Graphic 2130" descr="Badge met effen opvulling">
            <a:extLst>
              <a:ext uri="{FF2B5EF4-FFF2-40B4-BE49-F238E27FC236}">
                <a16:creationId xmlns:a16="http://schemas.microsoft.com/office/drawing/2014/main" id="{AEB36F25-0510-AAB3-DF50-2B098C4DD9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2132" name="Graphic 2131" descr="Badge 3 met effen opvulling">
            <a:extLst>
              <a:ext uri="{FF2B5EF4-FFF2-40B4-BE49-F238E27FC236}">
                <a16:creationId xmlns:a16="http://schemas.microsoft.com/office/drawing/2014/main" id="{B5C53929-7AD9-FB21-88CB-ADC5A1809A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2133" name="Tekstvak 2132">
            <a:extLst>
              <a:ext uri="{FF2B5EF4-FFF2-40B4-BE49-F238E27FC236}">
                <a16:creationId xmlns:a16="http://schemas.microsoft.com/office/drawing/2014/main" id="{F818957B-4479-7CA5-0234-E08E5CDA8A15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34" name="Tekstvak 2133">
            <a:extLst>
              <a:ext uri="{FF2B5EF4-FFF2-40B4-BE49-F238E27FC236}">
                <a16:creationId xmlns:a16="http://schemas.microsoft.com/office/drawing/2014/main" id="{C2955339-4B56-26A8-0EBC-4EAA4ACD8EC8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35" name="Tekstvak 2134">
            <a:extLst>
              <a:ext uri="{FF2B5EF4-FFF2-40B4-BE49-F238E27FC236}">
                <a16:creationId xmlns:a16="http://schemas.microsoft.com/office/drawing/2014/main" id="{B6D0F91B-4876-EE2E-4F54-1BC1F482738A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36" name="Tekstvak 2135">
            <a:extLst>
              <a:ext uri="{FF2B5EF4-FFF2-40B4-BE49-F238E27FC236}">
                <a16:creationId xmlns:a16="http://schemas.microsoft.com/office/drawing/2014/main" id="{A22FBDA8-C167-F05D-C731-9AAF31CFB8CC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37" name="Tekstvak 2136">
            <a:extLst>
              <a:ext uri="{FF2B5EF4-FFF2-40B4-BE49-F238E27FC236}">
                <a16:creationId xmlns:a16="http://schemas.microsoft.com/office/drawing/2014/main" id="{5DA62CE8-A5E3-7FF6-18DC-A5FF57023F03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155" name="Rechthoek: afgeronde hoeken 2154">
            <a:extLst>
              <a:ext uri="{FF2B5EF4-FFF2-40B4-BE49-F238E27FC236}">
                <a16:creationId xmlns:a16="http://schemas.microsoft.com/office/drawing/2014/main" id="{E1E917FB-960C-EA18-7D0B-9D646E14F515}"/>
              </a:ext>
            </a:extLst>
          </p:cNvPr>
          <p:cNvSpPr/>
          <p:nvPr/>
        </p:nvSpPr>
        <p:spPr>
          <a:xfrm>
            <a:off x="3493093" y="90294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56" name="Tekstvak 2155">
            <a:extLst>
              <a:ext uri="{FF2B5EF4-FFF2-40B4-BE49-F238E27FC236}">
                <a16:creationId xmlns:a16="http://schemas.microsoft.com/office/drawing/2014/main" id="{23FBAC2B-8844-B15E-5B13-407E4002F8D5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 van de volgende delen bevat geen kraakbeenringen? </a:t>
            </a:r>
          </a:p>
        </p:txBody>
      </p:sp>
      <p:sp>
        <p:nvSpPr>
          <p:cNvPr id="2157" name="Rechthoek: afgeronde hoeken 2156">
            <a:extLst>
              <a:ext uri="{FF2B5EF4-FFF2-40B4-BE49-F238E27FC236}">
                <a16:creationId xmlns:a16="http://schemas.microsoft.com/office/drawing/2014/main" id="{D24B7573-AB9F-8945-8644-3FC2E5FECB17}"/>
              </a:ext>
            </a:extLst>
          </p:cNvPr>
          <p:cNvSpPr/>
          <p:nvPr/>
        </p:nvSpPr>
        <p:spPr>
          <a:xfrm>
            <a:off x="3613898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Longblaasje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159" name="Tekstvak 2158">
            <a:extLst>
              <a:ext uri="{FF2B5EF4-FFF2-40B4-BE49-F238E27FC236}">
                <a16:creationId xmlns:a16="http://schemas.microsoft.com/office/drawing/2014/main" id="{542EDE6B-B7EE-CF2D-83D9-33C243062860}"/>
              </a:ext>
            </a:extLst>
          </p:cNvPr>
          <p:cNvSpPr txBox="1"/>
          <p:nvPr/>
        </p:nvSpPr>
        <p:spPr>
          <a:xfrm>
            <a:off x="3890915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Bronchie</a:t>
            </a:r>
          </a:p>
        </p:txBody>
      </p:sp>
      <p:sp>
        <p:nvSpPr>
          <p:cNvPr id="2160" name="Tekstvak 2159">
            <a:extLst>
              <a:ext uri="{FF2B5EF4-FFF2-40B4-BE49-F238E27FC236}">
                <a16:creationId xmlns:a16="http://schemas.microsoft.com/office/drawing/2014/main" id="{D2434EBE-6607-141B-05E9-3BB7F8F14055}"/>
              </a:ext>
            </a:extLst>
          </p:cNvPr>
          <p:cNvSpPr txBox="1"/>
          <p:nvPr/>
        </p:nvSpPr>
        <p:spPr>
          <a:xfrm>
            <a:off x="3890915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Luchtpijp</a:t>
            </a:r>
          </a:p>
        </p:txBody>
      </p:sp>
      <p:sp>
        <p:nvSpPr>
          <p:cNvPr id="2161" name="Tekstvak 2160">
            <a:extLst>
              <a:ext uri="{FF2B5EF4-FFF2-40B4-BE49-F238E27FC236}">
                <a16:creationId xmlns:a16="http://schemas.microsoft.com/office/drawing/2014/main" id="{F73F2DE9-5A4A-91FD-A4CA-E1C3E0B00FDE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Longblaasje</a:t>
            </a:r>
          </a:p>
        </p:txBody>
      </p:sp>
      <p:pic>
        <p:nvPicPr>
          <p:cNvPr id="2162" name="Graphic 2161" descr="Badge: 1 met effen opvulling">
            <a:extLst>
              <a:ext uri="{FF2B5EF4-FFF2-40B4-BE49-F238E27FC236}">
                <a16:creationId xmlns:a16="http://schemas.microsoft.com/office/drawing/2014/main" id="{B07F5B8F-24E0-AF3C-94B1-C14776E44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2163" name="Graphic 2162" descr="Badge met effen opvulling">
            <a:extLst>
              <a:ext uri="{FF2B5EF4-FFF2-40B4-BE49-F238E27FC236}">
                <a16:creationId xmlns:a16="http://schemas.microsoft.com/office/drawing/2014/main" id="{AB1CC3BB-C21B-1404-015D-FF9A0930E6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2164" name="Graphic 2163" descr="Badge 3 met effen opvulling">
            <a:extLst>
              <a:ext uri="{FF2B5EF4-FFF2-40B4-BE49-F238E27FC236}">
                <a16:creationId xmlns:a16="http://schemas.microsoft.com/office/drawing/2014/main" id="{0DE727E0-F0D2-3019-7E7F-E7AE21C3D6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2165" name="Tekstvak 2164">
            <a:extLst>
              <a:ext uri="{FF2B5EF4-FFF2-40B4-BE49-F238E27FC236}">
                <a16:creationId xmlns:a16="http://schemas.microsoft.com/office/drawing/2014/main" id="{07D3720A-78A5-3F41-8CCD-7FCBBC2BE47B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66" name="Tekstvak 2165">
            <a:extLst>
              <a:ext uri="{FF2B5EF4-FFF2-40B4-BE49-F238E27FC236}">
                <a16:creationId xmlns:a16="http://schemas.microsoft.com/office/drawing/2014/main" id="{8C4C0097-42FF-44EB-C81C-43723CB3C5ED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67" name="Tekstvak 2166">
            <a:extLst>
              <a:ext uri="{FF2B5EF4-FFF2-40B4-BE49-F238E27FC236}">
                <a16:creationId xmlns:a16="http://schemas.microsoft.com/office/drawing/2014/main" id="{C1B86355-9E91-078E-FC76-74815CA7BB04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68" name="Tekstvak 2167">
            <a:extLst>
              <a:ext uri="{FF2B5EF4-FFF2-40B4-BE49-F238E27FC236}">
                <a16:creationId xmlns:a16="http://schemas.microsoft.com/office/drawing/2014/main" id="{FCD5590A-986A-F97D-E208-C313559A6027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69" name="Tekstvak 2168">
            <a:extLst>
              <a:ext uri="{FF2B5EF4-FFF2-40B4-BE49-F238E27FC236}">
                <a16:creationId xmlns:a16="http://schemas.microsoft.com/office/drawing/2014/main" id="{35DF102A-14EC-C628-E4BF-38D5E159CD8A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312566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74D00B5D-374B-87F4-6701-DD8FEA0F1C18}"/>
              </a:ext>
            </a:extLst>
          </p:cNvPr>
          <p:cNvSpPr/>
          <p:nvPr/>
        </p:nvSpPr>
        <p:spPr>
          <a:xfrm>
            <a:off x="78010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DDB3EE6-5DC9-1B2A-A7A0-54554DD8AE38}"/>
              </a:ext>
            </a:extLst>
          </p:cNvPr>
          <p:cNvSpPr txBox="1"/>
          <p:nvPr/>
        </p:nvSpPr>
        <p:spPr>
          <a:xfrm>
            <a:off x="-196197" y="84327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4" name="Graphic 3" descr="Longen silhouet">
            <a:extLst>
              <a:ext uri="{FF2B5EF4-FFF2-40B4-BE49-F238E27FC236}">
                <a16:creationId xmlns:a16="http://schemas.microsoft.com/office/drawing/2014/main" id="{A2384559-25F6-4CD2-2B92-8F1D9DCFF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1262377"/>
            <a:ext cx="2509663" cy="2509663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515DD034-CAD2-CD94-635D-808434615230}"/>
              </a:ext>
            </a:extLst>
          </p:cNvPr>
          <p:cNvSpPr/>
          <p:nvPr/>
        </p:nvSpPr>
        <p:spPr>
          <a:xfrm>
            <a:off x="3487714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" name="Graphic 5" descr="Longen silhouet">
            <a:extLst>
              <a:ext uri="{FF2B5EF4-FFF2-40B4-BE49-F238E27FC236}">
                <a16:creationId xmlns:a16="http://schemas.microsoft.com/office/drawing/2014/main" id="{57286B05-AED4-450E-ACEF-E9A527FCB4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DD32B9C7-00A6-8A7E-6C60-B0E08B6BF422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44114631-CF74-1884-E831-B939EAE7BA82}"/>
              </a:ext>
            </a:extLst>
          </p:cNvPr>
          <p:cNvSpPr/>
          <p:nvPr/>
        </p:nvSpPr>
        <p:spPr>
          <a:xfrm>
            <a:off x="78010" y="50312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88FD703-1AF2-1ADD-280A-65BCBE151442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10" name="Graphic 9" descr="Longen silhouet">
            <a:extLst>
              <a:ext uri="{FF2B5EF4-FFF2-40B4-BE49-F238E27FC236}">
                <a16:creationId xmlns:a16="http://schemas.microsoft.com/office/drawing/2014/main" id="{FBDC783B-E8E4-ECF5-A3C8-28AF3FF7C1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04D886EF-0234-A7F5-82C3-C53A5D3D23DF}"/>
              </a:ext>
            </a:extLst>
          </p:cNvPr>
          <p:cNvSpPr/>
          <p:nvPr/>
        </p:nvSpPr>
        <p:spPr>
          <a:xfrm>
            <a:off x="3487714" y="5031207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2" name="Graphic 11" descr="Longen silhouet">
            <a:extLst>
              <a:ext uri="{FF2B5EF4-FFF2-40B4-BE49-F238E27FC236}">
                <a16:creationId xmlns:a16="http://schemas.microsoft.com/office/drawing/2014/main" id="{B7D2DAB2-84C6-E5E8-F4CA-5986553D9D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B7A4D559-6C0D-EFF4-973F-277AD69B9AD4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689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02D68EAE-EDAE-4E2F-DCEF-E267F1474E00}"/>
              </a:ext>
            </a:extLst>
          </p:cNvPr>
          <p:cNvSpPr/>
          <p:nvPr/>
        </p:nvSpPr>
        <p:spPr>
          <a:xfrm>
            <a:off x="115165" y="123015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840DF95-018C-2172-CF39-72CFDF2A5A2E}"/>
              </a:ext>
            </a:extLst>
          </p:cNvPr>
          <p:cNvSpPr txBox="1"/>
          <p:nvPr/>
        </p:nvSpPr>
        <p:spPr>
          <a:xfrm>
            <a:off x="158620" y="2496537"/>
            <a:ext cx="3166410" cy="85108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Zit er meer, minder of evenveel koolstofdioxide in uitgeademde lucht? 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72537E-7FE0-9E71-0ABD-EB9543DA4225}"/>
              </a:ext>
            </a:extLst>
          </p:cNvPr>
          <p:cNvSpPr/>
          <p:nvPr/>
        </p:nvSpPr>
        <p:spPr>
          <a:xfrm>
            <a:off x="208445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Meer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64EA5DFD-E655-FE32-155E-D220B017496E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Minder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25EEBCB9-54F7-2319-9CBC-F9458E42639A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Meer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D9CB282-F4DF-4ADC-B9E6-5064C4380F5B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Evenveel</a:t>
            </a:r>
          </a:p>
        </p:txBody>
      </p:sp>
      <p:pic>
        <p:nvPicPr>
          <p:cNvPr id="14" name="Graphic 13" descr="Badge: 1 met effen opvulling">
            <a:extLst>
              <a:ext uri="{FF2B5EF4-FFF2-40B4-BE49-F238E27FC236}">
                <a16:creationId xmlns:a16="http://schemas.microsoft.com/office/drawing/2014/main" id="{750357F4-FD0D-236E-EF6E-89A80F487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15" name="Graphic 14" descr="Badge met effen opvulling">
            <a:extLst>
              <a:ext uri="{FF2B5EF4-FFF2-40B4-BE49-F238E27FC236}">
                <a16:creationId xmlns:a16="http://schemas.microsoft.com/office/drawing/2014/main" id="{203AB2B9-C754-DA2C-1BCD-25E47F0B3C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7" name="Graphic 16" descr="Badge 3 met effen opvulling">
            <a:extLst>
              <a:ext uri="{FF2B5EF4-FFF2-40B4-BE49-F238E27FC236}">
                <a16:creationId xmlns:a16="http://schemas.microsoft.com/office/drawing/2014/main" id="{F6633314-D96F-15CF-76E1-3E0BDCA0A3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8" name="Tekstvak 17">
            <a:extLst>
              <a:ext uri="{FF2B5EF4-FFF2-40B4-BE49-F238E27FC236}">
                <a16:creationId xmlns:a16="http://schemas.microsoft.com/office/drawing/2014/main" id="{C9EF0FFD-3B57-0AED-0468-C960C639CE3E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33D75CB2-778F-63E7-3B18-D64A194E1249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2F2E7D3-8F98-3785-9E55-867B48FC5002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A69DD785-1490-F4CC-05C4-D800FB3345F2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3275796F-B638-4268-CE18-E6F2EE54C0A2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440DE546-5D7E-B227-99DA-3605DA95C5AF}"/>
              </a:ext>
            </a:extLst>
          </p:cNvPr>
          <p:cNvSpPr/>
          <p:nvPr/>
        </p:nvSpPr>
        <p:spPr>
          <a:xfrm>
            <a:off x="120480" y="5025242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70D2F470-F98F-1366-C18A-D3B6B19C7207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Wat zit er veel in de lucht met smog?</a:t>
            </a:r>
          </a:p>
        </p:txBody>
      </p:sp>
      <p:sp>
        <p:nvSpPr>
          <p:cNvPr id="35" name="Rechthoek: afgeronde hoeken 34">
            <a:extLst>
              <a:ext uri="{FF2B5EF4-FFF2-40B4-BE49-F238E27FC236}">
                <a16:creationId xmlns:a16="http://schemas.microsoft.com/office/drawing/2014/main" id="{E567BB9B-C66B-C841-8EED-E60622E107BD}"/>
              </a:ext>
            </a:extLst>
          </p:cNvPr>
          <p:cNvSpPr/>
          <p:nvPr/>
        </p:nvSpPr>
        <p:spPr>
          <a:xfrm>
            <a:off x="226629" y="519631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Fijnstof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052382A3-BC60-8F69-8497-B580829D333F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Fijnstof</a:t>
            </a:r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E1FFC96F-C816-5049-17F1-1CEAD70DBF91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Teer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1989B265-4ED6-88B3-C224-B8A9DB0A4779}"/>
              </a:ext>
            </a:extLst>
          </p:cNvPr>
          <p:cNvSpPr txBox="1"/>
          <p:nvPr/>
        </p:nvSpPr>
        <p:spPr>
          <a:xfrm>
            <a:off x="511224" y="9309519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Koolstofdioxide</a:t>
            </a:r>
          </a:p>
        </p:txBody>
      </p:sp>
      <p:pic>
        <p:nvPicPr>
          <p:cNvPr id="50" name="Graphic 49" descr="Badge: 1 met effen opvulling">
            <a:extLst>
              <a:ext uri="{FF2B5EF4-FFF2-40B4-BE49-F238E27FC236}">
                <a16:creationId xmlns:a16="http://schemas.microsoft.com/office/drawing/2014/main" id="{F9670CDE-E17B-8D5E-17A9-46BDD805F8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51" name="Graphic 50" descr="Badge met effen opvulling">
            <a:extLst>
              <a:ext uri="{FF2B5EF4-FFF2-40B4-BE49-F238E27FC236}">
                <a16:creationId xmlns:a16="http://schemas.microsoft.com/office/drawing/2014/main" id="{0FDD4976-C576-AB0B-E193-4A1226BF3D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52" name="Graphic 51" descr="Badge 3 met effen opvulling">
            <a:extLst>
              <a:ext uri="{FF2B5EF4-FFF2-40B4-BE49-F238E27FC236}">
                <a16:creationId xmlns:a16="http://schemas.microsoft.com/office/drawing/2014/main" id="{9CC2D724-464B-DC4F-0A5D-B130E469D7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53" name="Tekstvak 52">
            <a:extLst>
              <a:ext uri="{FF2B5EF4-FFF2-40B4-BE49-F238E27FC236}">
                <a16:creationId xmlns:a16="http://schemas.microsoft.com/office/drawing/2014/main" id="{8FB6EB25-14FE-D31E-037B-CF6CF5BF9E5D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8610F383-F5FD-B5B7-C9CA-7168F0E2C3DE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C2EE4AF1-B997-E977-56E9-D1693B50B03C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E9356241-6534-4BC3-354F-DBAD72326D2D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12202128-E74F-1F51-0ABB-41F324ED1FA7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6197775D-ACC1-1AC4-793A-A7459425B72E}"/>
              </a:ext>
            </a:extLst>
          </p:cNvPr>
          <p:cNvSpPr/>
          <p:nvPr/>
        </p:nvSpPr>
        <p:spPr>
          <a:xfrm>
            <a:off x="3520183" y="503200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0" name="Tekstvak 59">
            <a:extLst>
              <a:ext uri="{FF2B5EF4-FFF2-40B4-BE49-F238E27FC236}">
                <a16:creationId xmlns:a16="http://schemas.microsoft.com/office/drawing/2014/main" id="{D1462D84-4386-6104-C8B3-AEEC2EF7A281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Hoe noemen we een stof die een andere stof kan aantonen?</a:t>
            </a: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hthoek: afgeronde hoeken 61">
            <a:extLst>
              <a:ext uri="{FF2B5EF4-FFF2-40B4-BE49-F238E27FC236}">
                <a16:creationId xmlns:a16="http://schemas.microsoft.com/office/drawing/2014/main" id="{91A809EC-4813-6D34-B849-80A689746C81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Indicator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48" name="Tekstvak 2047">
            <a:extLst>
              <a:ext uri="{FF2B5EF4-FFF2-40B4-BE49-F238E27FC236}">
                <a16:creationId xmlns:a16="http://schemas.microsoft.com/office/drawing/2014/main" id="{44864055-86E7-ECB8-53B4-233DF2D628F8}"/>
              </a:ext>
            </a:extLst>
          </p:cNvPr>
          <p:cNvSpPr txBox="1"/>
          <p:nvPr/>
        </p:nvSpPr>
        <p:spPr>
          <a:xfrm>
            <a:off x="3902255" y="881549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Helder kalkwater</a:t>
            </a:r>
          </a:p>
        </p:txBody>
      </p:sp>
      <p:sp>
        <p:nvSpPr>
          <p:cNvPr id="2049" name="Tekstvak 2048">
            <a:extLst>
              <a:ext uri="{FF2B5EF4-FFF2-40B4-BE49-F238E27FC236}">
                <a16:creationId xmlns:a16="http://schemas.microsoft.com/office/drawing/2014/main" id="{2DFFED10-A92F-F103-F07D-B4E9E6A29909}"/>
              </a:ext>
            </a:extLst>
          </p:cNvPr>
          <p:cNvSpPr txBox="1"/>
          <p:nvPr/>
        </p:nvSpPr>
        <p:spPr>
          <a:xfrm>
            <a:off x="3902255" y="832350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Indicator</a:t>
            </a:r>
          </a:p>
        </p:txBody>
      </p:sp>
      <p:sp>
        <p:nvSpPr>
          <p:cNvPr id="2052" name="Tekstvak 2051">
            <a:extLst>
              <a:ext uri="{FF2B5EF4-FFF2-40B4-BE49-F238E27FC236}">
                <a16:creationId xmlns:a16="http://schemas.microsoft.com/office/drawing/2014/main" id="{CE8DFAE9-35D5-1D05-9625-AC866417A45B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Emulgator</a:t>
            </a:r>
          </a:p>
        </p:txBody>
      </p:sp>
      <p:pic>
        <p:nvPicPr>
          <p:cNvPr id="2053" name="Graphic 2052" descr="Badge: 1 met effen opvulling">
            <a:extLst>
              <a:ext uri="{FF2B5EF4-FFF2-40B4-BE49-F238E27FC236}">
                <a16:creationId xmlns:a16="http://schemas.microsoft.com/office/drawing/2014/main" id="{AF45D6A1-79B7-6C8D-B68C-6DD6BB72B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2055" name="Graphic 2054" descr="Badge met effen opvulling">
            <a:extLst>
              <a:ext uri="{FF2B5EF4-FFF2-40B4-BE49-F238E27FC236}">
                <a16:creationId xmlns:a16="http://schemas.microsoft.com/office/drawing/2014/main" id="{D4A9513F-5E2F-9694-6AEC-F941A89EA6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2057" name="Graphic 2056" descr="Badge 3 met effen opvulling">
            <a:extLst>
              <a:ext uri="{FF2B5EF4-FFF2-40B4-BE49-F238E27FC236}">
                <a16:creationId xmlns:a16="http://schemas.microsoft.com/office/drawing/2014/main" id="{8A84C7FA-26A4-879B-5F56-627FE6EF0C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2058" name="Tekstvak 2057">
            <a:extLst>
              <a:ext uri="{FF2B5EF4-FFF2-40B4-BE49-F238E27FC236}">
                <a16:creationId xmlns:a16="http://schemas.microsoft.com/office/drawing/2014/main" id="{86F80A2F-4DF2-0C78-238A-15F55737C443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59" name="Tekstvak 2058">
            <a:extLst>
              <a:ext uri="{FF2B5EF4-FFF2-40B4-BE49-F238E27FC236}">
                <a16:creationId xmlns:a16="http://schemas.microsoft.com/office/drawing/2014/main" id="{56205692-D15C-2116-AA4C-82D7C97F8D60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60" name="Tekstvak 2059">
            <a:extLst>
              <a:ext uri="{FF2B5EF4-FFF2-40B4-BE49-F238E27FC236}">
                <a16:creationId xmlns:a16="http://schemas.microsoft.com/office/drawing/2014/main" id="{9CDC6A05-1987-DE64-24BB-B32F9862E676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61" name="Tekstvak 2060">
            <a:extLst>
              <a:ext uri="{FF2B5EF4-FFF2-40B4-BE49-F238E27FC236}">
                <a16:creationId xmlns:a16="http://schemas.microsoft.com/office/drawing/2014/main" id="{7871E963-3F53-270B-6DA3-CBCB9C106254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62" name="Tekstvak 2061">
            <a:extLst>
              <a:ext uri="{FF2B5EF4-FFF2-40B4-BE49-F238E27FC236}">
                <a16:creationId xmlns:a16="http://schemas.microsoft.com/office/drawing/2014/main" id="{CA4AA848-AC18-24B4-F817-4258182ECE52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066" name="Rechthoek: afgeronde hoeken 2065">
            <a:extLst>
              <a:ext uri="{FF2B5EF4-FFF2-40B4-BE49-F238E27FC236}">
                <a16:creationId xmlns:a16="http://schemas.microsoft.com/office/drawing/2014/main" id="{F1ABB8EB-4D96-B716-35B6-716896A544E3}"/>
              </a:ext>
            </a:extLst>
          </p:cNvPr>
          <p:cNvSpPr/>
          <p:nvPr/>
        </p:nvSpPr>
        <p:spPr>
          <a:xfrm>
            <a:off x="3509383" y="123015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67" name="Tekstvak 2066">
            <a:extLst>
              <a:ext uri="{FF2B5EF4-FFF2-40B4-BE49-F238E27FC236}">
                <a16:creationId xmlns:a16="http://schemas.microsoft.com/office/drawing/2014/main" id="{3BE3B5FD-D53A-BFF3-EA53-CFAE8A26ABE2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Waarmee wordt de luchtpijp open gehouden? </a:t>
            </a:r>
          </a:p>
        </p:txBody>
      </p:sp>
      <p:sp>
        <p:nvSpPr>
          <p:cNvPr id="2068" name="Rechthoek: afgeronde hoeken 2067">
            <a:extLst>
              <a:ext uri="{FF2B5EF4-FFF2-40B4-BE49-F238E27FC236}">
                <a16:creationId xmlns:a16="http://schemas.microsoft.com/office/drawing/2014/main" id="{0A5DD20D-0590-2FF3-FA42-127088631804}"/>
              </a:ext>
            </a:extLst>
          </p:cNvPr>
          <p:cNvSpPr/>
          <p:nvPr/>
        </p:nvSpPr>
        <p:spPr>
          <a:xfrm>
            <a:off x="3613898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Kraakbeenringen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70" name="Tekstvak 2069">
            <a:extLst>
              <a:ext uri="{FF2B5EF4-FFF2-40B4-BE49-F238E27FC236}">
                <a16:creationId xmlns:a16="http://schemas.microsoft.com/office/drawing/2014/main" id="{6872C925-9863-9FD9-7D46-0FF61869D122}"/>
              </a:ext>
            </a:extLst>
          </p:cNvPr>
          <p:cNvSpPr txBox="1"/>
          <p:nvPr/>
        </p:nvSpPr>
        <p:spPr>
          <a:xfrm>
            <a:off x="3890915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De huig</a:t>
            </a:r>
          </a:p>
        </p:txBody>
      </p:sp>
      <p:sp>
        <p:nvSpPr>
          <p:cNvPr id="2071" name="Tekstvak 2070">
            <a:extLst>
              <a:ext uri="{FF2B5EF4-FFF2-40B4-BE49-F238E27FC236}">
                <a16:creationId xmlns:a16="http://schemas.microsoft.com/office/drawing/2014/main" id="{5BF6443F-AF17-5EA4-D3D8-132B3B1504B6}"/>
              </a:ext>
            </a:extLst>
          </p:cNvPr>
          <p:cNvSpPr txBox="1"/>
          <p:nvPr/>
        </p:nvSpPr>
        <p:spPr>
          <a:xfrm>
            <a:off x="3890915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Het strotklepje</a:t>
            </a:r>
          </a:p>
        </p:txBody>
      </p:sp>
      <p:sp>
        <p:nvSpPr>
          <p:cNvPr id="2072" name="Tekstvak 2071">
            <a:extLst>
              <a:ext uri="{FF2B5EF4-FFF2-40B4-BE49-F238E27FC236}">
                <a16:creationId xmlns:a16="http://schemas.microsoft.com/office/drawing/2014/main" id="{BD0376FF-F6CB-829D-564D-64D43CAEBC8A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Kraakbeenringen</a:t>
            </a:r>
          </a:p>
        </p:txBody>
      </p:sp>
      <p:pic>
        <p:nvPicPr>
          <p:cNvPr id="2074" name="Graphic 2073" descr="Badge: 1 met effen opvulling">
            <a:extLst>
              <a:ext uri="{FF2B5EF4-FFF2-40B4-BE49-F238E27FC236}">
                <a16:creationId xmlns:a16="http://schemas.microsoft.com/office/drawing/2014/main" id="{8F554FF4-98CC-8BEA-B471-FBC53633DA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2075" name="Graphic 2074" descr="Badge met effen opvulling">
            <a:extLst>
              <a:ext uri="{FF2B5EF4-FFF2-40B4-BE49-F238E27FC236}">
                <a16:creationId xmlns:a16="http://schemas.microsoft.com/office/drawing/2014/main" id="{6F90E158-A8B3-B434-4AC2-EFF0DF5171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2079" name="Graphic 2078" descr="Badge 3 met effen opvulling">
            <a:extLst>
              <a:ext uri="{FF2B5EF4-FFF2-40B4-BE49-F238E27FC236}">
                <a16:creationId xmlns:a16="http://schemas.microsoft.com/office/drawing/2014/main" id="{CDC91022-A412-A4D4-6DDE-5BBEBB6794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2082" name="Tekstvak 2081">
            <a:extLst>
              <a:ext uri="{FF2B5EF4-FFF2-40B4-BE49-F238E27FC236}">
                <a16:creationId xmlns:a16="http://schemas.microsoft.com/office/drawing/2014/main" id="{9C6157BC-F280-2EDA-C91A-6D3965044097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90" name="Tekstvak 2089">
            <a:extLst>
              <a:ext uri="{FF2B5EF4-FFF2-40B4-BE49-F238E27FC236}">
                <a16:creationId xmlns:a16="http://schemas.microsoft.com/office/drawing/2014/main" id="{AA517617-C9D2-06DE-8E9C-92C60BFADCFA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91" name="Tekstvak 2090">
            <a:extLst>
              <a:ext uri="{FF2B5EF4-FFF2-40B4-BE49-F238E27FC236}">
                <a16:creationId xmlns:a16="http://schemas.microsoft.com/office/drawing/2014/main" id="{3CB446F6-407A-3859-6BAC-5C1E794019D2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92" name="Tekstvak 2091">
            <a:extLst>
              <a:ext uri="{FF2B5EF4-FFF2-40B4-BE49-F238E27FC236}">
                <a16:creationId xmlns:a16="http://schemas.microsoft.com/office/drawing/2014/main" id="{E2D054C3-F6A6-982B-76D2-792208288E4A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93" name="Tekstvak 2092">
            <a:extLst>
              <a:ext uri="{FF2B5EF4-FFF2-40B4-BE49-F238E27FC236}">
                <a16:creationId xmlns:a16="http://schemas.microsoft.com/office/drawing/2014/main" id="{181BF4C6-C772-A082-CAAB-35E16140DC62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414847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hoek: afgeronde hoeken 49">
            <a:extLst>
              <a:ext uri="{FF2B5EF4-FFF2-40B4-BE49-F238E27FC236}">
                <a16:creationId xmlns:a16="http://schemas.microsoft.com/office/drawing/2014/main" id="{EA51D389-64F6-FADF-F451-3D3E42DF8732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56" name="Graphic 55" descr="Longen silhouet">
            <a:extLst>
              <a:ext uri="{FF2B5EF4-FFF2-40B4-BE49-F238E27FC236}">
                <a16:creationId xmlns:a16="http://schemas.microsoft.com/office/drawing/2014/main" id="{D38CFE06-FAAD-AE97-5581-6E97B0EB62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8996" y="1281168"/>
            <a:ext cx="2509663" cy="2509663"/>
          </a:xfrm>
          <a:prstGeom prst="rect">
            <a:avLst/>
          </a:prstGeom>
        </p:spPr>
      </p:pic>
      <p:sp>
        <p:nvSpPr>
          <p:cNvPr id="86" name="Rechthoek: afgeronde hoeken 85">
            <a:extLst>
              <a:ext uri="{FF2B5EF4-FFF2-40B4-BE49-F238E27FC236}">
                <a16:creationId xmlns:a16="http://schemas.microsoft.com/office/drawing/2014/main" id="{572CCB90-D02A-4AEC-65D0-615899E38088}"/>
              </a:ext>
            </a:extLst>
          </p:cNvPr>
          <p:cNvSpPr/>
          <p:nvPr/>
        </p:nvSpPr>
        <p:spPr>
          <a:xfrm>
            <a:off x="3487714" y="9304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88" name="Graphic 87" descr="Longen silhouet">
            <a:extLst>
              <a:ext uri="{FF2B5EF4-FFF2-40B4-BE49-F238E27FC236}">
                <a16:creationId xmlns:a16="http://schemas.microsoft.com/office/drawing/2014/main" id="{6B4F9E61-3EDC-7A93-EBF9-9930902BA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5C61C894-E793-0C9B-BBFB-E7B20E02AF80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91" name="Rechthoek: afgeronde hoeken 90">
            <a:extLst>
              <a:ext uri="{FF2B5EF4-FFF2-40B4-BE49-F238E27FC236}">
                <a16:creationId xmlns:a16="http://schemas.microsoft.com/office/drawing/2014/main" id="{C3BA183A-EB3D-EFC0-3F56-E0E1953308D5}"/>
              </a:ext>
            </a:extLst>
          </p:cNvPr>
          <p:cNvSpPr/>
          <p:nvPr/>
        </p:nvSpPr>
        <p:spPr>
          <a:xfrm>
            <a:off x="78010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2" name="Tekstvak 91">
            <a:extLst>
              <a:ext uri="{FF2B5EF4-FFF2-40B4-BE49-F238E27FC236}">
                <a16:creationId xmlns:a16="http://schemas.microsoft.com/office/drawing/2014/main" id="{9CCC2DE4-70A5-F4D3-C950-22105A8759C0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95" name="Graphic 94" descr="Longen silhouet">
            <a:extLst>
              <a:ext uri="{FF2B5EF4-FFF2-40B4-BE49-F238E27FC236}">
                <a16:creationId xmlns:a16="http://schemas.microsoft.com/office/drawing/2014/main" id="{3CDF6CE5-A900-B7A8-9FC5-D1FB9AAB51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96" name="Rechthoek: afgeronde hoeken 95">
            <a:extLst>
              <a:ext uri="{FF2B5EF4-FFF2-40B4-BE49-F238E27FC236}">
                <a16:creationId xmlns:a16="http://schemas.microsoft.com/office/drawing/2014/main" id="{3AB813E2-DE42-94BD-FC94-014A70E5B8AA}"/>
              </a:ext>
            </a:extLst>
          </p:cNvPr>
          <p:cNvSpPr/>
          <p:nvPr/>
        </p:nvSpPr>
        <p:spPr>
          <a:xfrm>
            <a:off x="3487714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98" name="Graphic 97" descr="Longen silhouet">
            <a:extLst>
              <a:ext uri="{FF2B5EF4-FFF2-40B4-BE49-F238E27FC236}">
                <a16:creationId xmlns:a16="http://schemas.microsoft.com/office/drawing/2014/main" id="{72F192F4-6421-A525-0190-B4E1FFABEE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00" name="Tekstvak 99">
            <a:extLst>
              <a:ext uri="{FF2B5EF4-FFF2-40B4-BE49-F238E27FC236}">
                <a16:creationId xmlns:a16="http://schemas.microsoft.com/office/drawing/2014/main" id="{7A9D90BB-F118-62E7-D893-55FA62D11B7D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D7D74A9D-14EC-EC55-F678-B250B783A149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5803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E0AE193D-A71D-1FD6-E46F-D9570D4B6663}"/>
              </a:ext>
            </a:extLst>
          </p:cNvPr>
          <p:cNvSpPr/>
          <p:nvPr/>
        </p:nvSpPr>
        <p:spPr>
          <a:xfrm>
            <a:off x="78010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11E7D8C-DE53-F25B-D5AD-07CBE12FAAC5}"/>
              </a:ext>
            </a:extLst>
          </p:cNvPr>
          <p:cNvSpPr txBox="1"/>
          <p:nvPr/>
        </p:nvSpPr>
        <p:spPr>
          <a:xfrm>
            <a:off x="-196197" y="84327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4" name="Graphic 3" descr="Longen silhouet">
            <a:extLst>
              <a:ext uri="{FF2B5EF4-FFF2-40B4-BE49-F238E27FC236}">
                <a16:creationId xmlns:a16="http://schemas.microsoft.com/office/drawing/2014/main" id="{FB3626EE-3545-57BA-3F5D-06F60B01A6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1262377"/>
            <a:ext cx="2509663" cy="2509663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847B2F39-B3A4-74E9-4662-40BA648D5266}"/>
              </a:ext>
            </a:extLst>
          </p:cNvPr>
          <p:cNvSpPr/>
          <p:nvPr/>
        </p:nvSpPr>
        <p:spPr>
          <a:xfrm>
            <a:off x="3487714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" name="Graphic 5" descr="Longen silhouet">
            <a:extLst>
              <a:ext uri="{FF2B5EF4-FFF2-40B4-BE49-F238E27FC236}">
                <a16:creationId xmlns:a16="http://schemas.microsoft.com/office/drawing/2014/main" id="{B384187F-3D89-FD4E-538D-3E04481A64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B31C9720-714C-A6EE-FDEC-B5752C21B354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12EF9834-70B2-7ADB-0C2C-C05D18E5CD65}"/>
              </a:ext>
            </a:extLst>
          </p:cNvPr>
          <p:cNvSpPr/>
          <p:nvPr/>
        </p:nvSpPr>
        <p:spPr>
          <a:xfrm>
            <a:off x="78010" y="50312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FFD5B4F-D2BC-0B31-B082-B82718A67A21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10" name="Graphic 9" descr="Longen silhouet">
            <a:extLst>
              <a:ext uri="{FF2B5EF4-FFF2-40B4-BE49-F238E27FC236}">
                <a16:creationId xmlns:a16="http://schemas.microsoft.com/office/drawing/2014/main" id="{F03D86AA-879A-4F4D-757F-99A7536C36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25C2318E-E666-DA87-B618-F5791998983C}"/>
              </a:ext>
            </a:extLst>
          </p:cNvPr>
          <p:cNvSpPr/>
          <p:nvPr/>
        </p:nvSpPr>
        <p:spPr>
          <a:xfrm>
            <a:off x="3487714" y="5031207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2" name="Graphic 11" descr="Longen silhouet">
            <a:extLst>
              <a:ext uri="{FF2B5EF4-FFF2-40B4-BE49-F238E27FC236}">
                <a16:creationId xmlns:a16="http://schemas.microsoft.com/office/drawing/2014/main" id="{7A4C6EFC-CA10-AA99-765C-8ED09D369B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925736A3-2FE3-F7E2-0A5A-28EB52AB6A5B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934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5C48F80F-5DA5-F563-1761-0A20AEA28196}"/>
              </a:ext>
            </a:extLst>
          </p:cNvPr>
          <p:cNvSpPr/>
          <p:nvPr/>
        </p:nvSpPr>
        <p:spPr>
          <a:xfrm>
            <a:off x="100769" y="13587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A77BF99-A509-8B26-B6C7-5A93F895354D}"/>
              </a:ext>
            </a:extLst>
          </p:cNvPr>
          <p:cNvSpPr txBox="1"/>
          <p:nvPr/>
        </p:nvSpPr>
        <p:spPr>
          <a:xfrm>
            <a:off x="158620" y="2584718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Zit er meer, minder of evenveel </a:t>
            </a:r>
            <a:r>
              <a:rPr lang="nl-NL" sz="1400" b="1" dirty="0"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CO2</a:t>
            </a: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 in uitgeademde lucht? 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99E898B5-8190-D8B5-F370-91A129969D0B}"/>
              </a:ext>
            </a:extLst>
          </p:cNvPr>
          <p:cNvSpPr/>
          <p:nvPr/>
        </p:nvSpPr>
        <p:spPr>
          <a:xfrm>
            <a:off x="208445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ED7A2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4D43ABF-AB0A-D431-3C03-47E1E6AC95D9}"/>
              </a:ext>
            </a:extLst>
          </p:cNvPr>
          <p:cNvSpPr txBox="1"/>
          <p:nvPr/>
        </p:nvSpPr>
        <p:spPr>
          <a:xfrm>
            <a:off x="300848" y="362562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Meer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8A616BB-7FED-FF76-4755-E05DD01E9EF6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Minder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42E6E15-F080-5EEE-2523-18F9BA025283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Meer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1CC9B47-E438-9537-F6AC-382590155D73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Evenveel</a:t>
            </a:r>
          </a:p>
        </p:txBody>
      </p:sp>
      <p:pic>
        <p:nvPicPr>
          <p:cNvPr id="10" name="Graphic 9" descr="Badge: 1 met effen opvulling">
            <a:extLst>
              <a:ext uri="{FF2B5EF4-FFF2-40B4-BE49-F238E27FC236}">
                <a16:creationId xmlns:a16="http://schemas.microsoft.com/office/drawing/2014/main" id="{AC99B8A9-2E5C-D61A-947D-09112B5F3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11" name="Graphic 10" descr="Badge met effen opvulling">
            <a:extLst>
              <a:ext uri="{FF2B5EF4-FFF2-40B4-BE49-F238E27FC236}">
                <a16:creationId xmlns:a16="http://schemas.microsoft.com/office/drawing/2014/main" id="{876172DE-A25B-D048-E8AF-C055BCCB4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2" name="Graphic 11" descr="Badge 3 met effen opvulling">
            <a:extLst>
              <a:ext uri="{FF2B5EF4-FFF2-40B4-BE49-F238E27FC236}">
                <a16:creationId xmlns:a16="http://schemas.microsoft.com/office/drawing/2014/main" id="{02BF595D-611D-9E37-617C-EBC0EEB7F3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4E09610B-7E4F-D7B8-1E96-C0547FCC70B5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246066AA-8632-7645-64AA-ADE1F78A5260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C5A07290-061F-619E-6A28-20127997CB3C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EAF2757-BD95-084A-72C5-D38FCEBFDE9B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1AB96310-3496-0E69-2195-8A7A2AED49BB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D345E5C1-15A8-CF3B-41CC-023E788BAF4B}"/>
              </a:ext>
            </a:extLst>
          </p:cNvPr>
          <p:cNvSpPr/>
          <p:nvPr/>
        </p:nvSpPr>
        <p:spPr>
          <a:xfrm>
            <a:off x="114595" y="503572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A7A885D-EAA7-CC28-0690-0BE7D7BDDBF7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stof zit er in sigarettenrook? </a:t>
            </a: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EDB427A4-7AC4-E5DE-C191-955490F92040}"/>
              </a:ext>
            </a:extLst>
          </p:cNvPr>
          <p:cNvSpPr/>
          <p:nvPr/>
        </p:nvSpPr>
        <p:spPr>
          <a:xfrm>
            <a:off x="226629" y="5196316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ED7A2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9674A87-D639-1ACF-7111-8DA67A46729E}"/>
              </a:ext>
            </a:extLst>
          </p:cNvPr>
          <p:cNvSpPr txBox="1"/>
          <p:nvPr/>
        </p:nvSpPr>
        <p:spPr>
          <a:xfrm>
            <a:off x="327323" y="5319640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Teer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E0430478-3844-A483-10CD-FFBC907CC2A9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Fijnstof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3960A0D-60CA-12AC-C9B1-6D8BCDAC003B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Teer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41D231F-56D4-B047-4B12-98EBCB75333C}"/>
              </a:ext>
            </a:extLst>
          </p:cNvPr>
          <p:cNvSpPr txBox="1"/>
          <p:nvPr/>
        </p:nvSpPr>
        <p:spPr>
          <a:xfrm>
            <a:off x="511224" y="9309519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Koolstofdioxide</a:t>
            </a:r>
          </a:p>
        </p:txBody>
      </p:sp>
      <p:pic>
        <p:nvPicPr>
          <p:cNvPr id="26" name="Graphic 25" descr="Badge: 1 met effen opvulling">
            <a:extLst>
              <a:ext uri="{FF2B5EF4-FFF2-40B4-BE49-F238E27FC236}">
                <a16:creationId xmlns:a16="http://schemas.microsoft.com/office/drawing/2014/main" id="{AF2C3CD5-64FF-B810-6C6A-F1F2CEA002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27" name="Graphic 26" descr="Badge met effen opvulling">
            <a:extLst>
              <a:ext uri="{FF2B5EF4-FFF2-40B4-BE49-F238E27FC236}">
                <a16:creationId xmlns:a16="http://schemas.microsoft.com/office/drawing/2014/main" id="{D0893D18-4204-6828-4A3B-6234C0E6FC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28" name="Graphic 27" descr="Badge 3 met effen opvulling">
            <a:extLst>
              <a:ext uri="{FF2B5EF4-FFF2-40B4-BE49-F238E27FC236}">
                <a16:creationId xmlns:a16="http://schemas.microsoft.com/office/drawing/2014/main" id="{CE8BD611-BF39-F8CC-5AC7-E857D1903E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F241A920-E706-0E0A-357A-40C22D3E17F8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D4A8DD04-1F57-06ED-5F69-E6F7B246162B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F17794D8-04F2-4FC6-1CB7-E35D44C103A3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2F04F59B-4045-B604-3CC1-0B446DE1A49B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543713C8-5E95-00F8-4D7B-0A8BC5E76C43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5" name="Rechthoek: afgeronde hoeken 34">
            <a:extLst>
              <a:ext uri="{FF2B5EF4-FFF2-40B4-BE49-F238E27FC236}">
                <a16:creationId xmlns:a16="http://schemas.microsoft.com/office/drawing/2014/main" id="{0E359C24-F712-B44B-C9D6-A3197E837E77}"/>
              </a:ext>
            </a:extLst>
          </p:cNvPr>
          <p:cNvSpPr/>
          <p:nvPr/>
        </p:nvSpPr>
        <p:spPr>
          <a:xfrm>
            <a:off x="3482550" y="504553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E90D04-71F4-00DB-9ECE-72B4F0BD2A3A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 deel waarschuwt voor giftige gassen?</a:t>
            </a: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B0F8D2C2-8457-F4BE-65B3-4FBCBD20BD52}"/>
              </a:ext>
            </a:extLst>
          </p:cNvPr>
          <p:cNvSpPr/>
          <p:nvPr/>
        </p:nvSpPr>
        <p:spPr>
          <a:xfrm>
            <a:off x="3617659" y="5144686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ED7A2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2BA58A4D-0634-E197-E34F-F450B8E83611}"/>
              </a:ext>
            </a:extLst>
          </p:cNvPr>
          <p:cNvSpPr txBox="1"/>
          <p:nvPr/>
        </p:nvSpPr>
        <p:spPr>
          <a:xfrm>
            <a:off x="3718353" y="5305592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Reukzintuig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46149A71-5C90-9E46-D6B7-C5014AD3E3DB}"/>
              </a:ext>
            </a:extLst>
          </p:cNvPr>
          <p:cNvSpPr txBox="1"/>
          <p:nvPr/>
        </p:nvSpPr>
        <p:spPr>
          <a:xfrm>
            <a:off x="3902255" y="881549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Neusslijmvlies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8C3AB34C-D467-4073-9C9B-109E1328479C}"/>
              </a:ext>
            </a:extLst>
          </p:cNvPr>
          <p:cNvSpPr txBox="1"/>
          <p:nvPr/>
        </p:nvSpPr>
        <p:spPr>
          <a:xfrm>
            <a:off x="3902254" y="832350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Neusharen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7B3D0465-5CD1-22B5-0EB2-9229442906CA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Reukzintuig</a:t>
            </a:r>
          </a:p>
        </p:txBody>
      </p:sp>
      <p:pic>
        <p:nvPicPr>
          <p:cNvPr id="42" name="Graphic 41" descr="Badge: 1 met effen opvulling">
            <a:extLst>
              <a:ext uri="{FF2B5EF4-FFF2-40B4-BE49-F238E27FC236}">
                <a16:creationId xmlns:a16="http://schemas.microsoft.com/office/drawing/2014/main" id="{46AAEDC0-2457-2885-1993-0C30CBD11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43" name="Graphic 42" descr="Badge met effen opvulling">
            <a:extLst>
              <a:ext uri="{FF2B5EF4-FFF2-40B4-BE49-F238E27FC236}">
                <a16:creationId xmlns:a16="http://schemas.microsoft.com/office/drawing/2014/main" id="{7389DFBC-0230-435E-2B74-1D9E89804A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44" name="Graphic 43" descr="Badge 3 met effen opvulling">
            <a:extLst>
              <a:ext uri="{FF2B5EF4-FFF2-40B4-BE49-F238E27FC236}">
                <a16:creationId xmlns:a16="http://schemas.microsoft.com/office/drawing/2014/main" id="{F397C32F-5127-E3F7-5EED-3A1C9B6A7F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226A9D0D-0D0C-796F-65DF-AE720B624E55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1A3B5149-B116-2051-29FF-C50409895DE8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14E1A30B-1F31-62FE-9CC0-1C8A3BA66B8C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83D895E5-827D-099A-9912-9DFE7BFD476E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F91D5EB7-F60B-9336-797B-437909C5FEC5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51" name="Rechthoek: afgeronde hoeken 50">
            <a:extLst>
              <a:ext uri="{FF2B5EF4-FFF2-40B4-BE49-F238E27FC236}">
                <a16:creationId xmlns:a16="http://schemas.microsoft.com/office/drawing/2014/main" id="{B5A5C944-0D42-5503-11FF-5A4DC2612808}"/>
              </a:ext>
            </a:extLst>
          </p:cNvPr>
          <p:cNvSpPr/>
          <p:nvPr/>
        </p:nvSpPr>
        <p:spPr>
          <a:xfrm>
            <a:off x="3522858" y="129229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9E98A4CF-3C2F-271F-A53D-DE1173511D77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Waarmee kan je koolstofdioxide aantonen?</a:t>
            </a:r>
          </a:p>
        </p:txBody>
      </p:sp>
      <p:sp>
        <p:nvSpPr>
          <p:cNvPr id="53" name="Rechthoek: afgeronde hoeken 52">
            <a:extLst>
              <a:ext uri="{FF2B5EF4-FFF2-40B4-BE49-F238E27FC236}">
                <a16:creationId xmlns:a16="http://schemas.microsoft.com/office/drawing/2014/main" id="{E28856F3-E073-AD7C-BB14-73C34FD11CD3}"/>
              </a:ext>
            </a:extLst>
          </p:cNvPr>
          <p:cNvSpPr/>
          <p:nvPr/>
        </p:nvSpPr>
        <p:spPr>
          <a:xfrm>
            <a:off x="3613898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ED7A2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2A41F3AC-20FE-15B4-D403-06CC7355B4D3}"/>
              </a:ext>
            </a:extLst>
          </p:cNvPr>
          <p:cNvSpPr txBox="1"/>
          <p:nvPr/>
        </p:nvSpPr>
        <p:spPr>
          <a:xfrm>
            <a:off x="3707013" y="362562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Helder kalkwater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177C9E72-C603-4156-1B4D-1D9CF55BC24E}"/>
              </a:ext>
            </a:extLst>
          </p:cNvPr>
          <p:cNvSpPr txBox="1"/>
          <p:nvPr/>
        </p:nvSpPr>
        <p:spPr>
          <a:xfrm>
            <a:off x="3890915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Helder kalkwater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0C94091F-4BE3-0A99-555F-F86AAB69373A}"/>
              </a:ext>
            </a:extLst>
          </p:cNvPr>
          <p:cNvSpPr txBox="1"/>
          <p:nvPr/>
        </p:nvSpPr>
        <p:spPr>
          <a:xfrm>
            <a:off x="3890915" y="3376346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Zuurstof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9A87FB12-5681-B23C-2575-FBED0131EBD5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Emulgator</a:t>
            </a:r>
          </a:p>
        </p:txBody>
      </p:sp>
      <p:pic>
        <p:nvPicPr>
          <p:cNvPr id="58" name="Graphic 57" descr="Badge: 1 met effen opvulling">
            <a:extLst>
              <a:ext uri="{FF2B5EF4-FFF2-40B4-BE49-F238E27FC236}">
                <a16:creationId xmlns:a16="http://schemas.microsoft.com/office/drawing/2014/main" id="{F88DA263-5A27-EABD-51FA-604E7DE43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59" name="Graphic 58" descr="Badge met effen opvulling">
            <a:extLst>
              <a:ext uri="{FF2B5EF4-FFF2-40B4-BE49-F238E27FC236}">
                <a16:creationId xmlns:a16="http://schemas.microsoft.com/office/drawing/2014/main" id="{F698D624-8DC2-2A48-43FF-4CF4623E5F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60" name="Graphic 59" descr="Badge 3 met effen opvulling">
            <a:extLst>
              <a:ext uri="{FF2B5EF4-FFF2-40B4-BE49-F238E27FC236}">
                <a16:creationId xmlns:a16="http://schemas.microsoft.com/office/drawing/2014/main" id="{EA9B4D4D-03F0-F282-9B28-4B140F483A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61" name="Tekstvak 60">
            <a:extLst>
              <a:ext uri="{FF2B5EF4-FFF2-40B4-BE49-F238E27FC236}">
                <a16:creationId xmlns:a16="http://schemas.microsoft.com/office/drawing/2014/main" id="{5C81A49D-7B19-BD6E-2DE1-764EF82EE421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C735D456-6E81-532A-CE46-49DF897ABCC0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917A7288-D25F-E32D-86E6-72F971A98DB6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48" name="Tekstvak 2047">
            <a:extLst>
              <a:ext uri="{FF2B5EF4-FFF2-40B4-BE49-F238E27FC236}">
                <a16:creationId xmlns:a16="http://schemas.microsoft.com/office/drawing/2014/main" id="{8E6EF3EB-09E1-1B4D-3383-769347A84A86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49" name="Tekstvak 2048">
            <a:extLst>
              <a:ext uri="{FF2B5EF4-FFF2-40B4-BE49-F238E27FC236}">
                <a16:creationId xmlns:a16="http://schemas.microsoft.com/office/drawing/2014/main" id="{E7AF769A-4395-7708-5BA5-73667168AF85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2901115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ED382C59-1D23-A067-D520-0A10E75E2DE2}"/>
              </a:ext>
            </a:extLst>
          </p:cNvPr>
          <p:cNvSpPr/>
          <p:nvPr/>
        </p:nvSpPr>
        <p:spPr>
          <a:xfrm>
            <a:off x="78010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379639E-4E12-B7A8-1AB4-8682BD6FDAB7}"/>
              </a:ext>
            </a:extLst>
          </p:cNvPr>
          <p:cNvSpPr txBox="1"/>
          <p:nvPr/>
        </p:nvSpPr>
        <p:spPr>
          <a:xfrm>
            <a:off x="-196197" y="84327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4" name="Graphic 3" descr="Longen silhouet">
            <a:extLst>
              <a:ext uri="{FF2B5EF4-FFF2-40B4-BE49-F238E27FC236}">
                <a16:creationId xmlns:a16="http://schemas.microsoft.com/office/drawing/2014/main" id="{DAABA53E-AEAE-D21C-D7AB-BC865A4A86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1262377"/>
            <a:ext cx="2509663" cy="2509663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FD66D101-6DE4-7546-9682-D4B255E41BC1}"/>
              </a:ext>
            </a:extLst>
          </p:cNvPr>
          <p:cNvSpPr/>
          <p:nvPr/>
        </p:nvSpPr>
        <p:spPr>
          <a:xfrm>
            <a:off x="3487714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" name="Graphic 5" descr="Longen silhouet">
            <a:extLst>
              <a:ext uri="{FF2B5EF4-FFF2-40B4-BE49-F238E27FC236}">
                <a16:creationId xmlns:a16="http://schemas.microsoft.com/office/drawing/2014/main" id="{F59560E9-B39C-C77B-8A23-0C801CB2CA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AF85B90A-9E70-3FE9-04EB-27DB752B8BD5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A47ADD9B-3F0C-5299-DDA5-911774FDBCD5}"/>
              </a:ext>
            </a:extLst>
          </p:cNvPr>
          <p:cNvSpPr/>
          <p:nvPr/>
        </p:nvSpPr>
        <p:spPr>
          <a:xfrm>
            <a:off x="78010" y="50312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2B0AA3D-B55C-9822-196B-47DDAB8AC4F5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10" name="Graphic 9" descr="Longen silhouet">
            <a:extLst>
              <a:ext uri="{FF2B5EF4-FFF2-40B4-BE49-F238E27FC236}">
                <a16:creationId xmlns:a16="http://schemas.microsoft.com/office/drawing/2014/main" id="{D486A283-C44D-0FF7-72CB-85A36B769B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71E090B1-49A8-D3DC-3F16-4F392C86D0E2}"/>
              </a:ext>
            </a:extLst>
          </p:cNvPr>
          <p:cNvSpPr/>
          <p:nvPr/>
        </p:nvSpPr>
        <p:spPr>
          <a:xfrm>
            <a:off x="3487714" y="5031207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2" name="Graphic 11" descr="Longen silhouet">
            <a:extLst>
              <a:ext uri="{FF2B5EF4-FFF2-40B4-BE49-F238E27FC236}">
                <a16:creationId xmlns:a16="http://schemas.microsoft.com/office/drawing/2014/main" id="{E57235E3-512B-7DEA-0555-8A77BAA12B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704C2375-1894-17EA-3778-C5679E052A69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41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Rechthoek: afgeronde hoeken 1054">
            <a:extLst>
              <a:ext uri="{FF2B5EF4-FFF2-40B4-BE49-F238E27FC236}">
                <a16:creationId xmlns:a16="http://schemas.microsoft.com/office/drawing/2014/main" id="{BBAEC7E8-B553-D77C-464D-23DCCDE096A4}"/>
              </a:ext>
            </a:extLst>
          </p:cNvPr>
          <p:cNvSpPr/>
          <p:nvPr/>
        </p:nvSpPr>
        <p:spPr>
          <a:xfrm>
            <a:off x="117373" y="114314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56" name="Tekstvak 1055">
            <a:extLst>
              <a:ext uri="{FF2B5EF4-FFF2-40B4-BE49-F238E27FC236}">
                <a16:creationId xmlns:a16="http://schemas.microsoft.com/office/drawing/2014/main" id="{ED9151C5-297B-DFF9-DA58-FE4B03646C31}"/>
              </a:ext>
            </a:extLst>
          </p:cNvPr>
          <p:cNvSpPr txBox="1"/>
          <p:nvPr/>
        </p:nvSpPr>
        <p:spPr>
          <a:xfrm>
            <a:off x="158620" y="2584718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Zit er meer, minder of evenveel zuurstof in uitgeademde lucht? </a:t>
            </a:r>
          </a:p>
        </p:txBody>
      </p:sp>
      <p:sp>
        <p:nvSpPr>
          <p:cNvPr id="1057" name="Rechthoek: afgeronde hoeken 1056">
            <a:extLst>
              <a:ext uri="{FF2B5EF4-FFF2-40B4-BE49-F238E27FC236}">
                <a16:creationId xmlns:a16="http://schemas.microsoft.com/office/drawing/2014/main" id="{5463E0F7-AFB3-90A1-DE88-BBF7AE69D38F}"/>
              </a:ext>
            </a:extLst>
          </p:cNvPr>
          <p:cNvSpPr/>
          <p:nvPr/>
        </p:nvSpPr>
        <p:spPr>
          <a:xfrm>
            <a:off x="208445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Minder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1059" name="Tekstvak 1058">
            <a:extLst>
              <a:ext uri="{FF2B5EF4-FFF2-40B4-BE49-F238E27FC236}">
                <a16:creationId xmlns:a16="http://schemas.microsoft.com/office/drawing/2014/main" id="{3315058E-643C-E20D-23C5-A2358F5944DF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Minder</a:t>
            </a:r>
          </a:p>
        </p:txBody>
      </p:sp>
      <p:sp>
        <p:nvSpPr>
          <p:cNvPr id="1060" name="Tekstvak 1059">
            <a:extLst>
              <a:ext uri="{FF2B5EF4-FFF2-40B4-BE49-F238E27FC236}">
                <a16:creationId xmlns:a16="http://schemas.microsoft.com/office/drawing/2014/main" id="{1E35E3F8-137E-4CBC-A95D-3FC90E6580EF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Meer</a:t>
            </a:r>
          </a:p>
        </p:txBody>
      </p:sp>
      <p:sp>
        <p:nvSpPr>
          <p:cNvPr id="1061" name="Tekstvak 1060">
            <a:extLst>
              <a:ext uri="{FF2B5EF4-FFF2-40B4-BE49-F238E27FC236}">
                <a16:creationId xmlns:a16="http://schemas.microsoft.com/office/drawing/2014/main" id="{FCCFC5C3-9A5C-225C-EC23-18B3B9536835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Evenveel</a:t>
            </a:r>
          </a:p>
        </p:txBody>
      </p:sp>
      <p:pic>
        <p:nvPicPr>
          <p:cNvPr id="1062" name="Graphic 1061" descr="Badge: 1 met effen opvulling">
            <a:extLst>
              <a:ext uri="{FF2B5EF4-FFF2-40B4-BE49-F238E27FC236}">
                <a16:creationId xmlns:a16="http://schemas.microsoft.com/office/drawing/2014/main" id="{672AA7A6-959F-3E85-A766-A6432AA62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1063" name="Graphic 1062" descr="Badge met effen opvulling">
            <a:extLst>
              <a:ext uri="{FF2B5EF4-FFF2-40B4-BE49-F238E27FC236}">
                <a16:creationId xmlns:a16="http://schemas.microsoft.com/office/drawing/2014/main" id="{93B2430B-9266-FDA5-2192-664F32A89F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064" name="Graphic 1063" descr="Badge 3 met effen opvulling">
            <a:extLst>
              <a:ext uri="{FF2B5EF4-FFF2-40B4-BE49-F238E27FC236}">
                <a16:creationId xmlns:a16="http://schemas.microsoft.com/office/drawing/2014/main" id="{E3A63CCD-6D74-077B-8506-EA588677D0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065" name="Tekstvak 1064">
            <a:extLst>
              <a:ext uri="{FF2B5EF4-FFF2-40B4-BE49-F238E27FC236}">
                <a16:creationId xmlns:a16="http://schemas.microsoft.com/office/drawing/2014/main" id="{24431165-ED19-929D-D48D-3EAEF682F4A7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066" name="Tekstvak 1065">
            <a:extLst>
              <a:ext uri="{FF2B5EF4-FFF2-40B4-BE49-F238E27FC236}">
                <a16:creationId xmlns:a16="http://schemas.microsoft.com/office/drawing/2014/main" id="{7FAD3F71-9F52-55D6-0F3F-24FA5BB78D65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067" name="Tekstvak 1066">
            <a:extLst>
              <a:ext uri="{FF2B5EF4-FFF2-40B4-BE49-F238E27FC236}">
                <a16:creationId xmlns:a16="http://schemas.microsoft.com/office/drawing/2014/main" id="{1404B02B-657E-708B-F88F-DB92DBA1B76A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068" name="Tekstvak 1067">
            <a:extLst>
              <a:ext uri="{FF2B5EF4-FFF2-40B4-BE49-F238E27FC236}">
                <a16:creationId xmlns:a16="http://schemas.microsoft.com/office/drawing/2014/main" id="{2E56F05F-2046-339D-959C-6F04B3750517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069" name="Tekstvak 1068">
            <a:extLst>
              <a:ext uri="{FF2B5EF4-FFF2-40B4-BE49-F238E27FC236}">
                <a16:creationId xmlns:a16="http://schemas.microsoft.com/office/drawing/2014/main" id="{D6B0B97C-86A9-CB94-F7C5-794DC019D80C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1071" name="Rechthoek: afgeronde hoeken 1070">
            <a:extLst>
              <a:ext uri="{FF2B5EF4-FFF2-40B4-BE49-F238E27FC236}">
                <a16:creationId xmlns:a16="http://schemas.microsoft.com/office/drawing/2014/main" id="{D6CB0E09-0D68-5165-3294-DC62102D2726}"/>
              </a:ext>
            </a:extLst>
          </p:cNvPr>
          <p:cNvSpPr/>
          <p:nvPr/>
        </p:nvSpPr>
        <p:spPr>
          <a:xfrm>
            <a:off x="147801" y="504553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72" name="Tekstvak 1071">
            <a:extLst>
              <a:ext uri="{FF2B5EF4-FFF2-40B4-BE49-F238E27FC236}">
                <a16:creationId xmlns:a16="http://schemas.microsoft.com/office/drawing/2014/main" id="{BE6B0EB5-1C6C-8535-6A2D-C8EFDFFAF3D2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stof is een belangrijke brandstof voor ons?</a:t>
            </a:r>
          </a:p>
        </p:txBody>
      </p:sp>
      <p:sp>
        <p:nvSpPr>
          <p:cNvPr id="1073" name="Rechthoek: afgeronde hoeken 1072">
            <a:extLst>
              <a:ext uri="{FF2B5EF4-FFF2-40B4-BE49-F238E27FC236}">
                <a16:creationId xmlns:a16="http://schemas.microsoft.com/office/drawing/2014/main" id="{ED380682-36E9-38F8-7104-F5C5BD11702E}"/>
              </a:ext>
            </a:extLst>
          </p:cNvPr>
          <p:cNvSpPr/>
          <p:nvPr/>
        </p:nvSpPr>
        <p:spPr>
          <a:xfrm>
            <a:off x="226629" y="519631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Glucose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1075" name="Tekstvak 1074">
            <a:extLst>
              <a:ext uri="{FF2B5EF4-FFF2-40B4-BE49-F238E27FC236}">
                <a16:creationId xmlns:a16="http://schemas.microsoft.com/office/drawing/2014/main" id="{3C7C0228-AC91-D867-C84D-7583FDAEB5EF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Kaarsvet</a:t>
            </a:r>
          </a:p>
        </p:txBody>
      </p:sp>
      <p:sp>
        <p:nvSpPr>
          <p:cNvPr id="1076" name="Tekstvak 1075">
            <a:extLst>
              <a:ext uri="{FF2B5EF4-FFF2-40B4-BE49-F238E27FC236}">
                <a16:creationId xmlns:a16="http://schemas.microsoft.com/office/drawing/2014/main" id="{C7592A2A-0D36-4580-8EF6-17D36B3607C0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Glucose</a:t>
            </a:r>
          </a:p>
        </p:txBody>
      </p:sp>
      <p:sp>
        <p:nvSpPr>
          <p:cNvPr id="1077" name="Tekstvak 1076">
            <a:extLst>
              <a:ext uri="{FF2B5EF4-FFF2-40B4-BE49-F238E27FC236}">
                <a16:creationId xmlns:a16="http://schemas.microsoft.com/office/drawing/2014/main" id="{93D72CAD-4329-E66D-ECFB-C1A2C55CBBBD}"/>
              </a:ext>
            </a:extLst>
          </p:cNvPr>
          <p:cNvSpPr txBox="1"/>
          <p:nvPr/>
        </p:nvSpPr>
        <p:spPr>
          <a:xfrm>
            <a:off x="511224" y="9309519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Zuurstof</a:t>
            </a:r>
          </a:p>
        </p:txBody>
      </p:sp>
      <p:pic>
        <p:nvPicPr>
          <p:cNvPr id="1078" name="Graphic 1077" descr="Badge: 1 met effen opvulling">
            <a:extLst>
              <a:ext uri="{FF2B5EF4-FFF2-40B4-BE49-F238E27FC236}">
                <a16:creationId xmlns:a16="http://schemas.microsoft.com/office/drawing/2014/main" id="{6F285CAE-A420-DC71-3DC3-1D0B7E63E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1079" name="Graphic 1078" descr="Badge met effen opvulling">
            <a:extLst>
              <a:ext uri="{FF2B5EF4-FFF2-40B4-BE49-F238E27FC236}">
                <a16:creationId xmlns:a16="http://schemas.microsoft.com/office/drawing/2014/main" id="{07076E46-899E-8A83-EA9E-2EE6E08222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1080" name="Graphic 1079" descr="Badge 3 met effen opvulling">
            <a:extLst>
              <a:ext uri="{FF2B5EF4-FFF2-40B4-BE49-F238E27FC236}">
                <a16:creationId xmlns:a16="http://schemas.microsoft.com/office/drawing/2014/main" id="{BBFE5297-C064-303A-B4E6-02D37D357E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1081" name="Tekstvak 1080">
            <a:extLst>
              <a:ext uri="{FF2B5EF4-FFF2-40B4-BE49-F238E27FC236}">
                <a16:creationId xmlns:a16="http://schemas.microsoft.com/office/drawing/2014/main" id="{82CA7D75-2989-782F-AE8F-90865E95D9F9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082" name="Tekstvak 1081">
            <a:extLst>
              <a:ext uri="{FF2B5EF4-FFF2-40B4-BE49-F238E27FC236}">
                <a16:creationId xmlns:a16="http://schemas.microsoft.com/office/drawing/2014/main" id="{F92062F2-3D42-CF0D-4B89-96539D332FC0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083" name="Tekstvak 1082">
            <a:extLst>
              <a:ext uri="{FF2B5EF4-FFF2-40B4-BE49-F238E27FC236}">
                <a16:creationId xmlns:a16="http://schemas.microsoft.com/office/drawing/2014/main" id="{7B7E46B0-923F-D37D-9A1B-F2DBC643748D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084" name="Tekstvak 1083">
            <a:extLst>
              <a:ext uri="{FF2B5EF4-FFF2-40B4-BE49-F238E27FC236}">
                <a16:creationId xmlns:a16="http://schemas.microsoft.com/office/drawing/2014/main" id="{67C3028F-2169-34D1-62B8-81F25CF8A97E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085" name="Tekstvak 1084">
            <a:extLst>
              <a:ext uri="{FF2B5EF4-FFF2-40B4-BE49-F238E27FC236}">
                <a16:creationId xmlns:a16="http://schemas.microsoft.com/office/drawing/2014/main" id="{5B05185C-0F90-A54F-6B48-1EE0B9B695B0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1087" name="Rechthoek: afgeronde hoeken 1086">
            <a:extLst>
              <a:ext uri="{FF2B5EF4-FFF2-40B4-BE49-F238E27FC236}">
                <a16:creationId xmlns:a16="http://schemas.microsoft.com/office/drawing/2014/main" id="{E41FD111-1AF5-AC46-6AE6-B7DEC9A61D49}"/>
              </a:ext>
            </a:extLst>
          </p:cNvPr>
          <p:cNvSpPr/>
          <p:nvPr/>
        </p:nvSpPr>
        <p:spPr>
          <a:xfrm>
            <a:off x="3514363" y="5058925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48" name="Tekstvak 2047">
            <a:extLst>
              <a:ext uri="{FF2B5EF4-FFF2-40B4-BE49-F238E27FC236}">
                <a16:creationId xmlns:a16="http://schemas.microsoft.com/office/drawing/2014/main" id="{A3AF54DC-3EE6-5A84-2382-ECB8FA56C21F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Staat bij het verslikken je huig open of is deze dicht?</a:t>
            </a:r>
          </a:p>
        </p:txBody>
      </p:sp>
      <p:sp>
        <p:nvSpPr>
          <p:cNvPr id="2049" name="Rechthoek: afgeronde hoeken 2048">
            <a:extLst>
              <a:ext uri="{FF2B5EF4-FFF2-40B4-BE49-F238E27FC236}">
                <a16:creationId xmlns:a16="http://schemas.microsoft.com/office/drawing/2014/main" id="{CC6E92D0-3C9E-951A-7AA7-187354794A53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Open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51" name="Tekstvak 2050">
            <a:extLst>
              <a:ext uri="{FF2B5EF4-FFF2-40B4-BE49-F238E27FC236}">
                <a16:creationId xmlns:a16="http://schemas.microsoft.com/office/drawing/2014/main" id="{102C3B2E-1196-8DFE-617E-0447C6837C5B}"/>
              </a:ext>
            </a:extLst>
          </p:cNvPr>
          <p:cNvSpPr txBox="1"/>
          <p:nvPr/>
        </p:nvSpPr>
        <p:spPr>
          <a:xfrm>
            <a:off x="3902254" y="8817136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Dicht</a:t>
            </a:r>
          </a:p>
        </p:txBody>
      </p:sp>
      <p:sp>
        <p:nvSpPr>
          <p:cNvPr id="2052" name="Tekstvak 2051">
            <a:extLst>
              <a:ext uri="{FF2B5EF4-FFF2-40B4-BE49-F238E27FC236}">
                <a16:creationId xmlns:a16="http://schemas.microsoft.com/office/drawing/2014/main" id="{219B2D8D-E16C-472B-0763-651DCC500757}"/>
              </a:ext>
            </a:extLst>
          </p:cNvPr>
          <p:cNvSpPr txBox="1"/>
          <p:nvPr/>
        </p:nvSpPr>
        <p:spPr>
          <a:xfrm>
            <a:off x="3902254" y="832350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Open</a:t>
            </a:r>
          </a:p>
        </p:txBody>
      </p:sp>
      <p:sp>
        <p:nvSpPr>
          <p:cNvPr id="2053" name="Tekstvak 2052">
            <a:extLst>
              <a:ext uri="{FF2B5EF4-FFF2-40B4-BE49-F238E27FC236}">
                <a16:creationId xmlns:a16="http://schemas.microsoft.com/office/drawing/2014/main" id="{1CD3E436-3BF9-0E4A-BBC0-2FA9A8A2973A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Soms open, soms dicht</a:t>
            </a:r>
          </a:p>
        </p:txBody>
      </p:sp>
      <p:pic>
        <p:nvPicPr>
          <p:cNvPr id="2054" name="Graphic 2053" descr="Badge: 1 met effen opvulling">
            <a:extLst>
              <a:ext uri="{FF2B5EF4-FFF2-40B4-BE49-F238E27FC236}">
                <a16:creationId xmlns:a16="http://schemas.microsoft.com/office/drawing/2014/main" id="{B474B25F-B217-4D86-C329-654DC9E4E4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2055" name="Graphic 2054" descr="Badge met effen opvulling">
            <a:extLst>
              <a:ext uri="{FF2B5EF4-FFF2-40B4-BE49-F238E27FC236}">
                <a16:creationId xmlns:a16="http://schemas.microsoft.com/office/drawing/2014/main" id="{9507B334-07E0-A37D-3AA2-629A9E245D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2056" name="Graphic 2055" descr="Badge 3 met effen opvulling">
            <a:extLst>
              <a:ext uri="{FF2B5EF4-FFF2-40B4-BE49-F238E27FC236}">
                <a16:creationId xmlns:a16="http://schemas.microsoft.com/office/drawing/2014/main" id="{0C026F3D-34CE-FA20-83B9-1A084ABC0D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2057" name="Tekstvak 2056">
            <a:extLst>
              <a:ext uri="{FF2B5EF4-FFF2-40B4-BE49-F238E27FC236}">
                <a16:creationId xmlns:a16="http://schemas.microsoft.com/office/drawing/2014/main" id="{3A16ECCD-65D1-623F-4F6B-B4CF0D5F2621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58" name="Tekstvak 2057">
            <a:extLst>
              <a:ext uri="{FF2B5EF4-FFF2-40B4-BE49-F238E27FC236}">
                <a16:creationId xmlns:a16="http://schemas.microsoft.com/office/drawing/2014/main" id="{FA1745E2-43B8-60D3-DCD5-2250894D1E65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59" name="Tekstvak 2058">
            <a:extLst>
              <a:ext uri="{FF2B5EF4-FFF2-40B4-BE49-F238E27FC236}">
                <a16:creationId xmlns:a16="http://schemas.microsoft.com/office/drawing/2014/main" id="{56F1D5D2-650D-0272-BB12-1BACB3A4D9CC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60" name="Tekstvak 2059">
            <a:extLst>
              <a:ext uri="{FF2B5EF4-FFF2-40B4-BE49-F238E27FC236}">
                <a16:creationId xmlns:a16="http://schemas.microsoft.com/office/drawing/2014/main" id="{605417AC-2079-4D7E-7970-0B58823EA5AB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61" name="Tekstvak 2060">
            <a:extLst>
              <a:ext uri="{FF2B5EF4-FFF2-40B4-BE49-F238E27FC236}">
                <a16:creationId xmlns:a16="http://schemas.microsoft.com/office/drawing/2014/main" id="{DFB63F80-631B-C29F-AF43-3F9199339202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2064" name="Rechthoek: afgeronde hoeken 2063">
            <a:extLst>
              <a:ext uri="{FF2B5EF4-FFF2-40B4-BE49-F238E27FC236}">
                <a16:creationId xmlns:a16="http://schemas.microsoft.com/office/drawing/2014/main" id="{9ED7CDB8-DE7F-0523-5FEB-574BC58CDA73}"/>
              </a:ext>
            </a:extLst>
          </p:cNvPr>
          <p:cNvSpPr/>
          <p:nvPr/>
        </p:nvSpPr>
        <p:spPr>
          <a:xfrm>
            <a:off x="3499474" y="10759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69" name="Tekstvak 2068">
            <a:extLst>
              <a:ext uri="{FF2B5EF4-FFF2-40B4-BE49-F238E27FC236}">
                <a16:creationId xmlns:a16="http://schemas.microsoft.com/office/drawing/2014/main" id="{8D37BAB5-396B-AFF5-9EA9-3E10B44F750C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Waarvan wordt je longinhoud groter?</a:t>
            </a:r>
          </a:p>
        </p:txBody>
      </p:sp>
      <p:sp>
        <p:nvSpPr>
          <p:cNvPr id="2070" name="Rechthoek: afgeronde hoeken 2069">
            <a:extLst>
              <a:ext uri="{FF2B5EF4-FFF2-40B4-BE49-F238E27FC236}">
                <a16:creationId xmlns:a16="http://schemas.microsoft.com/office/drawing/2014/main" id="{BB3C7713-E588-96B9-D577-12D520EA53ED}"/>
              </a:ext>
            </a:extLst>
          </p:cNvPr>
          <p:cNvSpPr/>
          <p:nvPr/>
        </p:nvSpPr>
        <p:spPr>
          <a:xfrm>
            <a:off x="3615659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Sporten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73" name="Tekstvak 2072">
            <a:extLst>
              <a:ext uri="{FF2B5EF4-FFF2-40B4-BE49-F238E27FC236}">
                <a16:creationId xmlns:a16="http://schemas.microsoft.com/office/drawing/2014/main" id="{9A26F801-9109-F3D2-8C75-74E0822A02AF}"/>
              </a:ext>
            </a:extLst>
          </p:cNvPr>
          <p:cNvSpPr txBox="1"/>
          <p:nvPr/>
        </p:nvSpPr>
        <p:spPr>
          <a:xfrm>
            <a:off x="3890915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Roken</a:t>
            </a:r>
          </a:p>
        </p:txBody>
      </p:sp>
      <p:sp>
        <p:nvSpPr>
          <p:cNvPr id="2074" name="Tekstvak 2073">
            <a:extLst>
              <a:ext uri="{FF2B5EF4-FFF2-40B4-BE49-F238E27FC236}">
                <a16:creationId xmlns:a16="http://schemas.microsoft.com/office/drawing/2014/main" id="{7F762F40-CFE6-479A-BC1F-752E70414D37}"/>
              </a:ext>
            </a:extLst>
          </p:cNvPr>
          <p:cNvSpPr txBox="1"/>
          <p:nvPr/>
        </p:nvSpPr>
        <p:spPr>
          <a:xfrm>
            <a:off x="3890915" y="3376346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Smog</a:t>
            </a:r>
          </a:p>
        </p:txBody>
      </p:sp>
      <p:sp>
        <p:nvSpPr>
          <p:cNvPr id="2075" name="Tekstvak 2074">
            <a:extLst>
              <a:ext uri="{FF2B5EF4-FFF2-40B4-BE49-F238E27FC236}">
                <a16:creationId xmlns:a16="http://schemas.microsoft.com/office/drawing/2014/main" id="{CC67CC91-5408-9D0A-DF35-E49528B2098A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Sporten</a:t>
            </a:r>
          </a:p>
        </p:txBody>
      </p:sp>
      <p:pic>
        <p:nvPicPr>
          <p:cNvPr id="2076" name="Graphic 2075" descr="Badge: 1 met effen opvulling">
            <a:extLst>
              <a:ext uri="{FF2B5EF4-FFF2-40B4-BE49-F238E27FC236}">
                <a16:creationId xmlns:a16="http://schemas.microsoft.com/office/drawing/2014/main" id="{C85B5681-AB63-2211-F3C5-6B4AD25C8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2077" name="Graphic 2076" descr="Badge met effen opvulling">
            <a:extLst>
              <a:ext uri="{FF2B5EF4-FFF2-40B4-BE49-F238E27FC236}">
                <a16:creationId xmlns:a16="http://schemas.microsoft.com/office/drawing/2014/main" id="{0D0EF263-CABF-126E-73B0-98B09E6476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2078" name="Graphic 2077" descr="Badge 3 met effen opvulling">
            <a:extLst>
              <a:ext uri="{FF2B5EF4-FFF2-40B4-BE49-F238E27FC236}">
                <a16:creationId xmlns:a16="http://schemas.microsoft.com/office/drawing/2014/main" id="{28E546B7-DBD8-D657-958B-96B880CE68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2079" name="Tekstvak 2078">
            <a:extLst>
              <a:ext uri="{FF2B5EF4-FFF2-40B4-BE49-F238E27FC236}">
                <a16:creationId xmlns:a16="http://schemas.microsoft.com/office/drawing/2014/main" id="{41638A25-E5C3-CA65-BDB1-5F627A013955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80" name="Tekstvak 2079">
            <a:extLst>
              <a:ext uri="{FF2B5EF4-FFF2-40B4-BE49-F238E27FC236}">
                <a16:creationId xmlns:a16="http://schemas.microsoft.com/office/drawing/2014/main" id="{B9FBA69A-CDE6-89AB-C30D-3EA9E6714042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81" name="Tekstvak 2080">
            <a:extLst>
              <a:ext uri="{FF2B5EF4-FFF2-40B4-BE49-F238E27FC236}">
                <a16:creationId xmlns:a16="http://schemas.microsoft.com/office/drawing/2014/main" id="{3CF7484D-523F-4EAB-2B08-99F38809DAF2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82" name="Tekstvak 2081">
            <a:extLst>
              <a:ext uri="{FF2B5EF4-FFF2-40B4-BE49-F238E27FC236}">
                <a16:creationId xmlns:a16="http://schemas.microsoft.com/office/drawing/2014/main" id="{FA698341-74E9-32B6-CE7B-8BD887E00725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83" name="Tekstvak 2082">
            <a:extLst>
              <a:ext uri="{FF2B5EF4-FFF2-40B4-BE49-F238E27FC236}">
                <a16:creationId xmlns:a16="http://schemas.microsoft.com/office/drawing/2014/main" id="{8CA9F787-D230-97BF-40AD-587B094D6922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223787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DFDCD9E2-19A4-A6B1-4F08-3F435AFB5512}"/>
              </a:ext>
            </a:extLst>
          </p:cNvPr>
          <p:cNvSpPr/>
          <p:nvPr/>
        </p:nvSpPr>
        <p:spPr>
          <a:xfrm>
            <a:off x="78010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574921E-2EE5-D96F-0645-54322594A648}"/>
              </a:ext>
            </a:extLst>
          </p:cNvPr>
          <p:cNvSpPr txBox="1"/>
          <p:nvPr/>
        </p:nvSpPr>
        <p:spPr>
          <a:xfrm>
            <a:off x="-196197" y="84327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4" name="Graphic 3" descr="Longen silhouet">
            <a:extLst>
              <a:ext uri="{FF2B5EF4-FFF2-40B4-BE49-F238E27FC236}">
                <a16:creationId xmlns:a16="http://schemas.microsoft.com/office/drawing/2014/main" id="{4248127E-B760-499A-1E7F-83553AD062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1262377"/>
            <a:ext cx="2509663" cy="2509663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7BFAD3C2-7697-4BFC-A1C5-B2ADB9FD0736}"/>
              </a:ext>
            </a:extLst>
          </p:cNvPr>
          <p:cNvSpPr/>
          <p:nvPr/>
        </p:nvSpPr>
        <p:spPr>
          <a:xfrm>
            <a:off x="3487714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" name="Graphic 5" descr="Longen silhouet">
            <a:extLst>
              <a:ext uri="{FF2B5EF4-FFF2-40B4-BE49-F238E27FC236}">
                <a16:creationId xmlns:a16="http://schemas.microsoft.com/office/drawing/2014/main" id="{A1816BF6-B563-4F24-F438-B15FD4DCAF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B92C41A0-6E21-8EF7-1AAB-686EE1741CF0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937AD82-71C8-991A-B19B-3E98B7553334}"/>
              </a:ext>
            </a:extLst>
          </p:cNvPr>
          <p:cNvSpPr/>
          <p:nvPr/>
        </p:nvSpPr>
        <p:spPr>
          <a:xfrm>
            <a:off x="78010" y="50312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20F138B-8022-441F-F580-9C6DCC644F46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10" name="Graphic 9" descr="Longen silhouet">
            <a:extLst>
              <a:ext uri="{FF2B5EF4-FFF2-40B4-BE49-F238E27FC236}">
                <a16:creationId xmlns:a16="http://schemas.microsoft.com/office/drawing/2014/main" id="{C5B221EA-D8A3-C796-1ECA-6832D824B9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83E5DB14-2D33-C0B3-43A2-A2FA6B8790ED}"/>
              </a:ext>
            </a:extLst>
          </p:cNvPr>
          <p:cNvSpPr/>
          <p:nvPr/>
        </p:nvSpPr>
        <p:spPr>
          <a:xfrm>
            <a:off x="3487714" y="5031207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2" name="Graphic 11" descr="Longen silhouet">
            <a:extLst>
              <a:ext uri="{FF2B5EF4-FFF2-40B4-BE49-F238E27FC236}">
                <a16:creationId xmlns:a16="http://schemas.microsoft.com/office/drawing/2014/main" id="{54D336FC-BCC4-02A9-3012-7312614B93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28D3C24B-A2B7-A32D-7BBF-1AB5632E8E80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3160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5D4FEADF-2C94-989C-907B-4700DA729377}"/>
              </a:ext>
            </a:extLst>
          </p:cNvPr>
          <p:cNvSpPr/>
          <p:nvPr/>
        </p:nvSpPr>
        <p:spPr>
          <a:xfrm>
            <a:off x="117663" y="400517"/>
            <a:ext cx="3215004" cy="246221"/>
          </a:xfrm>
          <a:prstGeom prst="roundRect">
            <a:avLst>
              <a:gd name="adj" fmla="val 0"/>
            </a:avLst>
          </a:prstGeom>
          <a:solidFill>
            <a:srgbClr val="FCE7D8"/>
          </a:solidFill>
          <a:ln w="28575">
            <a:solidFill>
              <a:srgbClr val="FCE7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/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66036E56-0007-F2BF-03A7-9574C07A1C49}"/>
              </a:ext>
            </a:extLst>
          </p:cNvPr>
          <p:cNvSpPr/>
          <p:nvPr/>
        </p:nvSpPr>
        <p:spPr>
          <a:xfrm>
            <a:off x="98981" y="77594"/>
            <a:ext cx="3271520" cy="4793488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A9C4077-2147-87BF-4382-C7BEAF20B247}"/>
              </a:ext>
            </a:extLst>
          </p:cNvPr>
          <p:cNvSpPr txBox="1"/>
          <p:nvPr/>
        </p:nvSpPr>
        <p:spPr>
          <a:xfrm>
            <a:off x="158620" y="2497499"/>
            <a:ext cx="3166410" cy="8172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deel van het ademhalingsstelsel maakt de lucht vochtig?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9E8548A2-1040-E258-FEC7-333ECBC3F76D}"/>
              </a:ext>
            </a:extLst>
          </p:cNvPr>
          <p:cNvSpPr/>
          <p:nvPr/>
        </p:nvSpPr>
        <p:spPr>
          <a:xfrm>
            <a:off x="208445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B56B7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141FFAF-AC3C-2A7D-E597-4EC37210D2B9}"/>
              </a:ext>
            </a:extLst>
          </p:cNvPr>
          <p:cNvSpPr txBox="1"/>
          <p:nvPr/>
        </p:nvSpPr>
        <p:spPr>
          <a:xfrm>
            <a:off x="301560" y="362562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Neusslijmvlies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AC594C51-56D4-465C-BD8F-73C5494B51EC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Neusslijmvlies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2C004D53-A707-8C8B-028F-F2AEC91ADE58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Huig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71566B27-52DD-A4B4-45A8-6AF252C0DA34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Strotklepje</a:t>
            </a:r>
          </a:p>
        </p:txBody>
      </p:sp>
      <p:pic>
        <p:nvPicPr>
          <p:cNvPr id="31" name="Graphic 30" descr="Badge: 1 met effen opvulling">
            <a:extLst>
              <a:ext uri="{FF2B5EF4-FFF2-40B4-BE49-F238E27FC236}">
                <a16:creationId xmlns:a16="http://schemas.microsoft.com/office/drawing/2014/main" id="{DABABD3B-3352-CEB1-F1AC-BF88830BA8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32" name="Graphic 31" descr="Badge met effen opvulling">
            <a:extLst>
              <a:ext uri="{FF2B5EF4-FFF2-40B4-BE49-F238E27FC236}">
                <a16:creationId xmlns:a16="http://schemas.microsoft.com/office/drawing/2014/main" id="{40562907-4226-F80F-7719-1E532680E6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33" name="Graphic 32" descr="Badge 3 met effen opvulling">
            <a:extLst>
              <a:ext uri="{FF2B5EF4-FFF2-40B4-BE49-F238E27FC236}">
                <a16:creationId xmlns:a16="http://schemas.microsoft.com/office/drawing/2014/main" id="{446DCA18-B1BF-35D9-283B-91399735F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D5D9600B-65A6-6622-56B0-DAB01A2631E7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999E1C11-9E5C-7B84-776F-26C263862C75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F92B0A9A-709E-D75D-2293-7AF3DF90F565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58" name="Tekstvak 57">
            <a:extLst>
              <a:ext uri="{FF2B5EF4-FFF2-40B4-BE49-F238E27FC236}">
                <a16:creationId xmlns:a16="http://schemas.microsoft.com/office/drawing/2014/main" id="{9A44BB44-0781-FA02-308F-36610F47B1EB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08271461-FAD1-24D4-A7F8-01010912CB5D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60" name="Rechthoek: afgeronde hoeken 59">
            <a:extLst>
              <a:ext uri="{FF2B5EF4-FFF2-40B4-BE49-F238E27FC236}">
                <a16:creationId xmlns:a16="http://schemas.microsoft.com/office/drawing/2014/main" id="{2DD8CB28-ECAA-B2CA-3003-D2448784EECA}"/>
              </a:ext>
            </a:extLst>
          </p:cNvPr>
          <p:cNvSpPr/>
          <p:nvPr/>
        </p:nvSpPr>
        <p:spPr>
          <a:xfrm>
            <a:off x="143426" y="5357595"/>
            <a:ext cx="3215004" cy="246221"/>
          </a:xfrm>
          <a:prstGeom prst="roundRect">
            <a:avLst>
              <a:gd name="adj" fmla="val 0"/>
            </a:avLst>
          </a:prstGeom>
          <a:solidFill>
            <a:srgbClr val="FCE7D8"/>
          </a:solidFill>
          <a:ln w="28575">
            <a:solidFill>
              <a:srgbClr val="FCE7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/>
          </a:p>
        </p:txBody>
      </p:sp>
      <p:sp>
        <p:nvSpPr>
          <p:cNvPr id="61" name="Rechthoek: afgeronde hoeken 60">
            <a:extLst>
              <a:ext uri="{FF2B5EF4-FFF2-40B4-BE49-F238E27FC236}">
                <a16:creationId xmlns:a16="http://schemas.microsoft.com/office/drawing/2014/main" id="{DD28D534-6FDB-2175-8076-979A1A0E9B9B}"/>
              </a:ext>
            </a:extLst>
          </p:cNvPr>
          <p:cNvSpPr/>
          <p:nvPr/>
        </p:nvSpPr>
        <p:spPr>
          <a:xfrm>
            <a:off x="87640" y="5007326"/>
            <a:ext cx="3271520" cy="4793488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3CFE9446-BA3B-04C7-2A0A-4A09CDB68BDD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Zit er meer, minder of evenveel water in ingeademde lucht?</a:t>
            </a:r>
          </a:p>
        </p:txBody>
      </p:sp>
      <p:sp>
        <p:nvSpPr>
          <p:cNvPr id="63" name="Rechthoek: afgeronde hoeken 62">
            <a:extLst>
              <a:ext uri="{FF2B5EF4-FFF2-40B4-BE49-F238E27FC236}">
                <a16:creationId xmlns:a16="http://schemas.microsoft.com/office/drawing/2014/main" id="{1988D587-79C0-E4EA-47FF-6FF4528C9103}"/>
              </a:ext>
            </a:extLst>
          </p:cNvPr>
          <p:cNvSpPr/>
          <p:nvPr/>
        </p:nvSpPr>
        <p:spPr>
          <a:xfrm>
            <a:off x="226629" y="5196316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B56B7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4" name="Tekstvak 63">
            <a:extLst>
              <a:ext uri="{FF2B5EF4-FFF2-40B4-BE49-F238E27FC236}">
                <a16:creationId xmlns:a16="http://schemas.microsoft.com/office/drawing/2014/main" id="{10426D6D-9F0A-08C3-6B19-7EBBCFC0D496}"/>
              </a:ext>
            </a:extLst>
          </p:cNvPr>
          <p:cNvSpPr txBox="1"/>
          <p:nvPr/>
        </p:nvSpPr>
        <p:spPr>
          <a:xfrm>
            <a:off x="327323" y="5332340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Minder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65" name="Tekstvak 64">
            <a:extLst>
              <a:ext uri="{FF2B5EF4-FFF2-40B4-BE49-F238E27FC236}">
                <a16:creationId xmlns:a16="http://schemas.microsoft.com/office/drawing/2014/main" id="{54F77328-1CEF-7FDF-6246-55273B7A78FF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Minder</a:t>
            </a:r>
          </a:p>
        </p:txBody>
      </p:sp>
      <p:sp>
        <p:nvSpPr>
          <p:cNvPr id="66" name="Tekstvak 65">
            <a:extLst>
              <a:ext uri="{FF2B5EF4-FFF2-40B4-BE49-F238E27FC236}">
                <a16:creationId xmlns:a16="http://schemas.microsoft.com/office/drawing/2014/main" id="{165BEDC7-3FA3-9B90-45BB-85816A52A144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Meer</a:t>
            </a:r>
          </a:p>
        </p:txBody>
      </p:sp>
      <p:sp>
        <p:nvSpPr>
          <p:cNvPr id="67" name="Tekstvak 66">
            <a:extLst>
              <a:ext uri="{FF2B5EF4-FFF2-40B4-BE49-F238E27FC236}">
                <a16:creationId xmlns:a16="http://schemas.microsoft.com/office/drawing/2014/main" id="{6FFE2E47-5975-B1FD-E273-9CEEE20144A7}"/>
              </a:ext>
            </a:extLst>
          </p:cNvPr>
          <p:cNvSpPr txBox="1"/>
          <p:nvPr/>
        </p:nvSpPr>
        <p:spPr>
          <a:xfrm>
            <a:off x="511224" y="9308876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Evenveel</a:t>
            </a:r>
          </a:p>
        </p:txBody>
      </p:sp>
      <p:pic>
        <p:nvPicPr>
          <p:cNvPr id="68" name="Graphic 67" descr="Badge: 1 met effen opvulling">
            <a:extLst>
              <a:ext uri="{FF2B5EF4-FFF2-40B4-BE49-F238E27FC236}">
                <a16:creationId xmlns:a16="http://schemas.microsoft.com/office/drawing/2014/main" id="{8EADFB6E-3AB7-AC6B-2220-120099441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69" name="Graphic 68" descr="Badge met effen opvulling">
            <a:extLst>
              <a:ext uri="{FF2B5EF4-FFF2-40B4-BE49-F238E27FC236}">
                <a16:creationId xmlns:a16="http://schemas.microsoft.com/office/drawing/2014/main" id="{CEF62492-B7B0-ECF5-19B9-58CF44BF9E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70" name="Graphic 69" descr="Badge 3 met effen opvulling">
            <a:extLst>
              <a:ext uri="{FF2B5EF4-FFF2-40B4-BE49-F238E27FC236}">
                <a16:creationId xmlns:a16="http://schemas.microsoft.com/office/drawing/2014/main" id="{3D8EAE5A-7047-C1EA-D65E-0FCD6C169E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71" name="Tekstvak 70">
            <a:extLst>
              <a:ext uri="{FF2B5EF4-FFF2-40B4-BE49-F238E27FC236}">
                <a16:creationId xmlns:a16="http://schemas.microsoft.com/office/drawing/2014/main" id="{ACFB5560-4E19-B176-0D9E-9BAFDE913046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72" name="Tekstvak 71">
            <a:extLst>
              <a:ext uri="{FF2B5EF4-FFF2-40B4-BE49-F238E27FC236}">
                <a16:creationId xmlns:a16="http://schemas.microsoft.com/office/drawing/2014/main" id="{9127958B-CE80-C234-6E6D-E21C20B776CD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73" name="Tekstvak 72">
            <a:extLst>
              <a:ext uri="{FF2B5EF4-FFF2-40B4-BE49-F238E27FC236}">
                <a16:creationId xmlns:a16="http://schemas.microsoft.com/office/drawing/2014/main" id="{8835E867-2456-7AC4-D6B6-BF163A96D283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74" name="Tekstvak 73">
            <a:extLst>
              <a:ext uri="{FF2B5EF4-FFF2-40B4-BE49-F238E27FC236}">
                <a16:creationId xmlns:a16="http://schemas.microsoft.com/office/drawing/2014/main" id="{7B8B1671-D96E-41B0-28A5-FE153A9EE761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75" name="Tekstvak 74">
            <a:extLst>
              <a:ext uri="{FF2B5EF4-FFF2-40B4-BE49-F238E27FC236}">
                <a16:creationId xmlns:a16="http://schemas.microsoft.com/office/drawing/2014/main" id="{17D29D43-FCCC-A074-5030-6AEB74DFC10C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76" name="Rechthoek: afgeronde hoeken 75">
            <a:extLst>
              <a:ext uri="{FF2B5EF4-FFF2-40B4-BE49-F238E27FC236}">
                <a16:creationId xmlns:a16="http://schemas.microsoft.com/office/drawing/2014/main" id="{5A8DBDEF-A2C9-1F95-2567-6B02849AD1C1}"/>
              </a:ext>
            </a:extLst>
          </p:cNvPr>
          <p:cNvSpPr/>
          <p:nvPr/>
        </p:nvSpPr>
        <p:spPr>
          <a:xfrm>
            <a:off x="3534456" y="5344065"/>
            <a:ext cx="3215004" cy="246221"/>
          </a:xfrm>
          <a:prstGeom prst="roundRect">
            <a:avLst>
              <a:gd name="adj" fmla="val 0"/>
            </a:avLst>
          </a:prstGeom>
          <a:solidFill>
            <a:srgbClr val="FCE7D8"/>
          </a:solidFill>
          <a:ln w="28575">
            <a:solidFill>
              <a:srgbClr val="FCE7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/>
          </a:p>
        </p:txBody>
      </p:sp>
      <p:sp>
        <p:nvSpPr>
          <p:cNvPr id="77" name="Rechthoek: afgeronde hoeken 76">
            <a:extLst>
              <a:ext uri="{FF2B5EF4-FFF2-40B4-BE49-F238E27FC236}">
                <a16:creationId xmlns:a16="http://schemas.microsoft.com/office/drawing/2014/main" id="{C4E17FDB-CE01-384C-A1AA-C5F3BBB4928F}"/>
              </a:ext>
            </a:extLst>
          </p:cNvPr>
          <p:cNvSpPr/>
          <p:nvPr/>
        </p:nvSpPr>
        <p:spPr>
          <a:xfrm>
            <a:off x="3504434" y="4995076"/>
            <a:ext cx="3271520" cy="4793488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C84F9234-95A2-E4F2-910B-5F15043394E9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Staat bij het ademhalen je strotklepje open of is deze dicht?</a:t>
            </a:r>
          </a:p>
        </p:txBody>
      </p:sp>
      <p:sp>
        <p:nvSpPr>
          <p:cNvPr id="79" name="Rechthoek: afgeronde hoeken 78">
            <a:extLst>
              <a:ext uri="{FF2B5EF4-FFF2-40B4-BE49-F238E27FC236}">
                <a16:creationId xmlns:a16="http://schemas.microsoft.com/office/drawing/2014/main" id="{9876B780-736E-0009-C8CC-0BCD1B93C0A3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B56B7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0" name="Tekstvak 79">
            <a:extLst>
              <a:ext uri="{FF2B5EF4-FFF2-40B4-BE49-F238E27FC236}">
                <a16:creationId xmlns:a16="http://schemas.microsoft.com/office/drawing/2014/main" id="{51C2B96B-D838-4D01-0542-CF53FEA4E52B}"/>
              </a:ext>
            </a:extLst>
          </p:cNvPr>
          <p:cNvSpPr txBox="1"/>
          <p:nvPr/>
        </p:nvSpPr>
        <p:spPr>
          <a:xfrm>
            <a:off x="3718353" y="5305592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Open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81" name="Tekstvak 80">
            <a:extLst>
              <a:ext uri="{FF2B5EF4-FFF2-40B4-BE49-F238E27FC236}">
                <a16:creationId xmlns:a16="http://schemas.microsoft.com/office/drawing/2014/main" id="{A4B03EFF-8F3D-9F1F-6BB7-1AE439CDFD8D}"/>
              </a:ext>
            </a:extLst>
          </p:cNvPr>
          <p:cNvSpPr txBox="1"/>
          <p:nvPr/>
        </p:nvSpPr>
        <p:spPr>
          <a:xfrm>
            <a:off x="3902254" y="8817136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Dicht</a:t>
            </a:r>
          </a:p>
        </p:txBody>
      </p:sp>
      <p:sp>
        <p:nvSpPr>
          <p:cNvPr id="82" name="Tekstvak 81">
            <a:extLst>
              <a:ext uri="{FF2B5EF4-FFF2-40B4-BE49-F238E27FC236}">
                <a16:creationId xmlns:a16="http://schemas.microsoft.com/office/drawing/2014/main" id="{205A0406-BBBE-42D3-29E4-442537556B85}"/>
              </a:ext>
            </a:extLst>
          </p:cNvPr>
          <p:cNvSpPr txBox="1"/>
          <p:nvPr/>
        </p:nvSpPr>
        <p:spPr>
          <a:xfrm>
            <a:off x="3902254" y="832350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Open</a:t>
            </a:r>
          </a:p>
        </p:txBody>
      </p:sp>
      <p:sp>
        <p:nvSpPr>
          <p:cNvPr id="83" name="Tekstvak 82">
            <a:extLst>
              <a:ext uri="{FF2B5EF4-FFF2-40B4-BE49-F238E27FC236}">
                <a16:creationId xmlns:a16="http://schemas.microsoft.com/office/drawing/2014/main" id="{A4DA36EC-FCE4-BDC3-519A-B7A0E2E84CEB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Soms open, soms dicht</a:t>
            </a:r>
          </a:p>
        </p:txBody>
      </p:sp>
      <p:pic>
        <p:nvPicPr>
          <p:cNvPr id="84" name="Graphic 83" descr="Badge: 1 met effen opvulling">
            <a:extLst>
              <a:ext uri="{FF2B5EF4-FFF2-40B4-BE49-F238E27FC236}">
                <a16:creationId xmlns:a16="http://schemas.microsoft.com/office/drawing/2014/main" id="{885D12C3-0468-3140-6442-0347CF5550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85" name="Graphic 84" descr="Badge met effen opvulling">
            <a:extLst>
              <a:ext uri="{FF2B5EF4-FFF2-40B4-BE49-F238E27FC236}">
                <a16:creationId xmlns:a16="http://schemas.microsoft.com/office/drawing/2014/main" id="{EDBEAED6-3ACB-6AE5-E6F5-530E6C3F19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86" name="Graphic 85" descr="Badge 3 met effen opvulling">
            <a:extLst>
              <a:ext uri="{FF2B5EF4-FFF2-40B4-BE49-F238E27FC236}">
                <a16:creationId xmlns:a16="http://schemas.microsoft.com/office/drawing/2014/main" id="{BF0D630C-5DEB-C6A2-2963-F02A05C20C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87" name="Tekstvak 86">
            <a:extLst>
              <a:ext uri="{FF2B5EF4-FFF2-40B4-BE49-F238E27FC236}">
                <a16:creationId xmlns:a16="http://schemas.microsoft.com/office/drawing/2014/main" id="{AC1B41EF-6115-1879-FD2E-91B87E85D6A4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88" name="Tekstvak 87">
            <a:extLst>
              <a:ext uri="{FF2B5EF4-FFF2-40B4-BE49-F238E27FC236}">
                <a16:creationId xmlns:a16="http://schemas.microsoft.com/office/drawing/2014/main" id="{EE8EFC8D-CA46-B39B-6CF5-D7D4D00A9CCD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55E22A7A-4918-6F63-31FE-CEF1298A71B4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4A406F06-062B-4175-9D4A-5A94A2944BAA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91" name="Tekstvak 90">
            <a:extLst>
              <a:ext uri="{FF2B5EF4-FFF2-40B4-BE49-F238E27FC236}">
                <a16:creationId xmlns:a16="http://schemas.microsoft.com/office/drawing/2014/main" id="{6F0A7F88-789E-7E30-7408-8B0D02EB7B61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92" name="Rechthoek: afgeronde hoeken 91">
            <a:extLst>
              <a:ext uri="{FF2B5EF4-FFF2-40B4-BE49-F238E27FC236}">
                <a16:creationId xmlns:a16="http://schemas.microsoft.com/office/drawing/2014/main" id="{A8203ED2-38C4-14C3-4308-33C8B99AC647}"/>
              </a:ext>
            </a:extLst>
          </p:cNvPr>
          <p:cNvSpPr/>
          <p:nvPr/>
        </p:nvSpPr>
        <p:spPr>
          <a:xfrm>
            <a:off x="3523116" y="400517"/>
            <a:ext cx="3215004" cy="246221"/>
          </a:xfrm>
          <a:prstGeom prst="roundRect">
            <a:avLst>
              <a:gd name="adj" fmla="val 0"/>
            </a:avLst>
          </a:prstGeom>
          <a:solidFill>
            <a:srgbClr val="FCE7D8"/>
          </a:solidFill>
          <a:ln w="28575">
            <a:solidFill>
              <a:srgbClr val="FCE7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/>
          </a:p>
        </p:txBody>
      </p:sp>
      <p:sp>
        <p:nvSpPr>
          <p:cNvPr id="93" name="Rechthoek: afgeronde hoeken 92">
            <a:extLst>
              <a:ext uri="{FF2B5EF4-FFF2-40B4-BE49-F238E27FC236}">
                <a16:creationId xmlns:a16="http://schemas.microsoft.com/office/drawing/2014/main" id="{A07724A6-9440-40D2-D210-0DFEEDF3183B}"/>
              </a:ext>
            </a:extLst>
          </p:cNvPr>
          <p:cNvSpPr/>
          <p:nvPr/>
        </p:nvSpPr>
        <p:spPr>
          <a:xfrm>
            <a:off x="3504434" y="90294"/>
            <a:ext cx="3271520" cy="4793488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4" name="Tekstvak 93">
            <a:extLst>
              <a:ext uri="{FF2B5EF4-FFF2-40B4-BE49-F238E27FC236}">
                <a16:creationId xmlns:a16="http://schemas.microsoft.com/office/drawing/2014/main" id="{63555653-B141-35DC-8619-8E8A8C8E38B3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Van welke luchtvervuiling kan je hoofdpijn krijgen?</a:t>
            </a:r>
          </a:p>
        </p:txBody>
      </p:sp>
      <p:sp>
        <p:nvSpPr>
          <p:cNvPr id="95" name="Rechthoek: afgeronde hoeken 94">
            <a:extLst>
              <a:ext uri="{FF2B5EF4-FFF2-40B4-BE49-F238E27FC236}">
                <a16:creationId xmlns:a16="http://schemas.microsoft.com/office/drawing/2014/main" id="{FF500918-A5EF-0985-DF6B-F294813CE4AA}"/>
              </a:ext>
            </a:extLst>
          </p:cNvPr>
          <p:cNvSpPr/>
          <p:nvPr/>
        </p:nvSpPr>
        <p:spPr>
          <a:xfrm>
            <a:off x="3615659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B56B7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96" name="Tekstvak 95">
            <a:extLst>
              <a:ext uri="{FF2B5EF4-FFF2-40B4-BE49-F238E27FC236}">
                <a16:creationId xmlns:a16="http://schemas.microsoft.com/office/drawing/2014/main" id="{A1BD32B7-6F90-1A95-4638-A00BB39BE6C7}"/>
              </a:ext>
            </a:extLst>
          </p:cNvPr>
          <p:cNvSpPr txBox="1"/>
          <p:nvPr/>
        </p:nvSpPr>
        <p:spPr>
          <a:xfrm>
            <a:off x="3707013" y="362562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Koolstofdioxide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97" name="Tekstvak 96">
            <a:extLst>
              <a:ext uri="{FF2B5EF4-FFF2-40B4-BE49-F238E27FC236}">
                <a16:creationId xmlns:a16="http://schemas.microsoft.com/office/drawing/2014/main" id="{8BE05010-2678-3F04-EDE1-A2252D306DFE}"/>
              </a:ext>
            </a:extLst>
          </p:cNvPr>
          <p:cNvSpPr txBox="1"/>
          <p:nvPr/>
        </p:nvSpPr>
        <p:spPr>
          <a:xfrm>
            <a:off x="3890914" y="3873588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Teer</a:t>
            </a:r>
          </a:p>
        </p:txBody>
      </p:sp>
      <p:sp>
        <p:nvSpPr>
          <p:cNvPr id="98" name="Tekstvak 97">
            <a:extLst>
              <a:ext uri="{FF2B5EF4-FFF2-40B4-BE49-F238E27FC236}">
                <a16:creationId xmlns:a16="http://schemas.microsoft.com/office/drawing/2014/main" id="{092DEEF3-07B2-FAB9-CBC8-49DD1FC23ED9}"/>
              </a:ext>
            </a:extLst>
          </p:cNvPr>
          <p:cNvSpPr txBox="1"/>
          <p:nvPr/>
        </p:nvSpPr>
        <p:spPr>
          <a:xfrm>
            <a:off x="3890915" y="3376346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Smog</a:t>
            </a:r>
          </a:p>
        </p:txBody>
      </p:sp>
      <p:sp>
        <p:nvSpPr>
          <p:cNvPr id="99" name="Tekstvak 98">
            <a:extLst>
              <a:ext uri="{FF2B5EF4-FFF2-40B4-BE49-F238E27FC236}">
                <a16:creationId xmlns:a16="http://schemas.microsoft.com/office/drawing/2014/main" id="{31360DFF-4E62-4CA8-0F34-F6DDFD45B974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Koolstofdioxide</a:t>
            </a:r>
          </a:p>
        </p:txBody>
      </p:sp>
      <p:pic>
        <p:nvPicPr>
          <p:cNvPr id="100" name="Graphic 99" descr="Badge: 1 met effen opvulling">
            <a:extLst>
              <a:ext uri="{FF2B5EF4-FFF2-40B4-BE49-F238E27FC236}">
                <a16:creationId xmlns:a16="http://schemas.microsoft.com/office/drawing/2014/main" id="{1BFD92D6-131A-0AF2-6606-03665BD1C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101" name="Graphic 100" descr="Badge met effen opvulling">
            <a:extLst>
              <a:ext uri="{FF2B5EF4-FFF2-40B4-BE49-F238E27FC236}">
                <a16:creationId xmlns:a16="http://schemas.microsoft.com/office/drawing/2014/main" id="{6CCC9956-606A-7A53-A7A7-EDB5293E02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102" name="Graphic 101" descr="Badge 3 met effen opvulling">
            <a:extLst>
              <a:ext uri="{FF2B5EF4-FFF2-40B4-BE49-F238E27FC236}">
                <a16:creationId xmlns:a16="http://schemas.microsoft.com/office/drawing/2014/main" id="{ECA1253E-9C69-9658-D123-AD66FBB45E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103" name="Tekstvak 102">
            <a:extLst>
              <a:ext uri="{FF2B5EF4-FFF2-40B4-BE49-F238E27FC236}">
                <a16:creationId xmlns:a16="http://schemas.microsoft.com/office/drawing/2014/main" id="{11DBB05E-817C-8A79-FF79-FE1CF085F3DE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04" name="Tekstvak 103">
            <a:extLst>
              <a:ext uri="{FF2B5EF4-FFF2-40B4-BE49-F238E27FC236}">
                <a16:creationId xmlns:a16="http://schemas.microsoft.com/office/drawing/2014/main" id="{926B3002-3D4A-DA16-C683-411AFD84286F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05" name="Tekstvak 104">
            <a:extLst>
              <a:ext uri="{FF2B5EF4-FFF2-40B4-BE49-F238E27FC236}">
                <a16:creationId xmlns:a16="http://schemas.microsoft.com/office/drawing/2014/main" id="{A821A190-957E-5CFF-E5CB-274EAC5EE03B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06" name="Tekstvak 105">
            <a:extLst>
              <a:ext uri="{FF2B5EF4-FFF2-40B4-BE49-F238E27FC236}">
                <a16:creationId xmlns:a16="http://schemas.microsoft.com/office/drawing/2014/main" id="{AC410AFA-0BB2-894B-059C-EE4D802A7557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07" name="Tekstvak 106">
            <a:extLst>
              <a:ext uri="{FF2B5EF4-FFF2-40B4-BE49-F238E27FC236}">
                <a16:creationId xmlns:a16="http://schemas.microsoft.com/office/drawing/2014/main" id="{7B080A98-0BA0-30A8-9C1D-879AFE37194F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7121582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C0F40089-8EFE-76D7-3021-0D741CD8D816}"/>
              </a:ext>
            </a:extLst>
          </p:cNvPr>
          <p:cNvSpPr/>
          <p:nvPr/>
        </p:nvSpPr>
        <p:spPr>
          <a:xfrm>
            <a:off x="78010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1442EF7-9FDB-B97C-6CAC-0C68683C184E}"/>
              </a:ext>
            </a:extLst>
          </p:cNvPr>
          <p:cNvSpPr txBox="1"/>
          <p:nvPr/>
        </p:nvSpPr>
        <p:spPr>
          <a:xfrm>
            <a:off x="-196197" y="84327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4" name="Graphic 3" descr="Longen silhouet">
            <a:extLst>
              <a:ext uri="{FF2B5EF4-FFF2-40B4-BE49-F238E27FC236}">
                <a16:creationId xmlns:a16="http://schemas.microsoft.com/office/drawing/2014/main" id="{DC0B666D-DCCA-77C7-6A50-A40ECF9B79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1262377"/>
            <a:ext cx="2509663" cy="2509663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2007DBCB-D60C-85CE-7BE4-EC4C1F739B0D}"/>
              </a:ext>
            </a:extLst>
          </p:cNvPr>
          <p:cNvSpPr/>
          <p:nvPr/>
        </p:nvSpPr>
        <p:spPr>
          <a:xfrm>
            <a:off x="3487714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" name="Graphic 5" descr="Longen silhouet">
            <a:extLst>
              <a:ext uri="{FF2B5EF4-FFF2-40B4-BE49-F238E27FC236}">
                <a16:creationId xmlns:a16="http://schemas.microsoft.com/office/drawing/2014/main" id="{A726B866-FDD0-9F94-0F44-07BDA147DD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14288492-6F89-82FB-EE77-BFFE4FA3BC15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D15BF498-BCF4-0C07-0B6B-2D6D65C577E4}"/>
              </a:ext>
            </a:extLst>
          </p:cNvPr>
          <p:cNvSpPr/>
          <p:nvPr/>
        </p:nvSpPr>
        <p:spPr>
          <a:xfrm>
            <a:off x="78010" y="50312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7AC40E4-1D2E-4A0D-720E-AE6CADB8254D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10" name="Graphic 9" descr="Longen silhouet">
            <a:extLst>
              <a:ext uri="{FF2B5EF4-FFF2-40B4-BE49-F238E27FC236}">
                <a16:creationId xmlns:a16="http://schemas.microsoft.com/office/drawing/2014/main" id="{8E948537-E19C-9EEC-362C-198474CE57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B6F7E40A-5D15-9CB5-9811-3F297D9C7638}"/>
              </a:ext>
            </a:extLst>
          </p:cNvPr>
          <p:cNvSpPr/>
          <p:nvPr/>
        </p:nvSpPr>
        <p:spPr>
          <a:xfrm>
            <a:off x="3487714" y="5031207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2" name="Graphic 11" descr="Longen silhouet">
            <a:extLst>
              <a:ext uri="{FF2B5EF4-FFF2-40B4-BE49-F238E27FC236}">
                <a16:creationId xmlns:a16="http://schemas.microsoft.com/office/drawing/2014/main" id="{13AD49DC-0741-B703-777C-884BC76C41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AA4144BE-F88B-0597-E341-6D8382F95C26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9919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78F75962-E2EC-3DBB-46DB-B88E967B924C}"/>
              </a:ext>
            </a:extLst>
          </p:cNvPr>
          <p:cNvSpPr/>
          <p:nvPr/>
        </p:nvSpPr>
        <p:spPr>
          <a:xfrm>
            <a:off x="123207" y="78352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DAE2D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43DE9D4-3F23-B04A-1CAF-67C9085463E7}"/>
              </a:ext>
            </a:extLst>
          </p:cNvPr>
          <p:cNvSpPr txBox="1"/>
          <p:nvPr/>
        </p:nvSpPr>
        <p:spPr>
          <a:xfrm>
            <a:off x="158620" y="2597551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kleur wordt kalkwater als je er doorheen uitademt?</a:t>
            </a: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245FAF4E-F7A0-C1E3-9FC8-D59033A83758}"/>
              </a:ext>
            </a:extLst>
          </p:cNvPr>
          <p:cNvSpPr/>
          <p:nvPr/>
        </p:nvSpPr>
        <p:spPr>
          <a:xfrm>
            <a:off x="208445" y="2011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Wit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71C38C3B-9F07-D215-DAE5-7051AE0E1D53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Wit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FFD56A9-CA82-C712-C65E-C7ADC4FA1846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Helder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22055E8-1EC1-FB2E-7162-C71FBAAD810A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Geel</a:t>
            </a:r>
          </a:p>
        </p:txBody>
      </p:sp>
      <p:pic>
        <p:nvPicPr>
          <p:cNvPr id="26" name="Graphic 25" descr="Badge: 1 met effen opvulling">
            <a:extLst>
              <a:ext uri="{FF2B5EF4-FFF2-40B4-BE49-F238E27FC236}">
                <a16:creationId xmlns:a16="http://schemas.microsoft.com/office/drawing/2014/main" id="{8E5E913C-41B8-8E66-C57A-09F257D81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7" name="Graphic 26" descr="Badge met effen opvulling">
            <a:extLst>
              <a:ext uri="{FF2B5EF4-FFF2-40B4-BE49-F238E27FC236}">
                <a16:creationId xmlns:a16="http://schemas.microsoft.com/office/drawing/2014/main" id="{6D305C4E-C7DE-B07D-ADDA-B49A199218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8" name="Graphic 27" descr="Badge 3 met effen opvulling">
            <a:extLst>
              <a:ext uri="{FF2B5EF4-FFF2-40B4-BE49-F238E27FC236}">
                <a16:creationId xmlns:a16="http://schemas.microsoft.com/office/drawing/2014/main" id="{35B98874-8F74-E717-0947-4303BAA0B3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8F1F4A3A-2E74-3646-3219-98BFD48B9296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3F919EDD-0357-9698-A838-6303B8DC0337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673B95F2-D9D6-CB83-C0C9-70023CF4E9EE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C353D1B7-480A-5419-801C-6D4288915CC4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5D0BA3B4-FDD7-5841-FCE9-CEF264F43BF4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42" name="Rechthoek: afgeronde hoeken 41">
            <a:extLst>
              <a:ext uri="{FF2B5EF4-FFF2-40B4-BE49-F238E27FC236}">
                <a16:creationId xmlns:a16="http://schemas.microsoft.com/office/drawing/2014/main" id="{6FF75836-DC2F-17D2-8D22-B2A2405B847A}"/>
              </a:ext>
            </a:extLst>
          </p:cNvPr>
          <p:cNvSpPr/>
          <p:nvPr/>
        </p:nvSpPr>
        <p:spPr>
          <a:xfrm>
            <a:off x="102860" y="500713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DAE2D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568DED2C-0483-C1C6-0005-A8270A3D971C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Hoe heten de vertakkingen van de luchtpijp?</a:t>
            </a:r>
          </a:p>
        </p:txBody>
      </p: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8876010A-936E-14A0-C604-08EC24277538}"/>
              </a:ext>
            </a:extLst>
          </p:cNvPr>
          <p:cNvSpPr/>
          <p:nvPr/>
        </p:nvSpPr>
        <p:spPr>
          <a:xfrm>
            <a:off x="226869" y="5196095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Bronchie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CB869889-772F-B214-C1FF-0E67814ECC26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Longblaasjes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7499BC7E-B01D-B3E7-4CE1-39C41DB6A9BE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Bronchiën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E2015940-E683-F3D5-D855-A6954B34FC76}"/>
              </a:ext>
            </a:extLst>
          </p:cNvPr>
          <p:cNvSpPr txBox="1"/>
          <p:nvPr/>
        </p:nvSpPr>
        <p:spPr>
          <a:xfrm>
            <a:off x="511224" y="9308876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Strottenhoofd</a:t>
            </a:r>
          </a:p>
        </p:txBody>
      </p:sp>
      <p:pic>
        <p:nvPicPr>
          <p:cNvPr id="51" name="Graphic 50" descr="Badge: 1 met effen opvulling">
            <a:extLst>
              <a:ext uri="{FF2B5EF4-FFF2-40B4-BE49-F238E27FC236}">
                <a16:creationId xmlns:a16="http://schemas.microsoft.com/office/drawing/2014/main" id="{2C7592C5-4894-6AA9-79D8-0FF99301B9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52" name="Graphic 51" descr="Badge met effen opvulling">
            <a:extLst>
              <a:ext uri="{FF2B5EF4-FFF2-40B4-BE49-F238E27FC236}">
                <a16:creationId xmlns:a16="http://schemas.microsoft.com/office/drawing/2014/main" id="{E7E91AC5-A17B-D497-467F-C3D56C397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53" name="Graphic 52" descr="Badge 3 met effen opvulling">
            <a:extLst>
              <a:ext uri="{FF2B5EF4-FFF2-40B4-BE49-F238E27FC236}">
                <a16:creationId xmlns:a16="http://schemas.microsoft.com/office/drawing/2014/main" id="{B8D8E63E-F245-7218-8C25-8702176470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54" name="Tekstvak 53">
            <a:extLst>
              <a:ext uri="{FF2B5EF4-FFF2-40B4-BE49-F238E27FC236}">
                <a16:creationId xmlns:a16="http://schemas.microsoft.com/office/drawing/2014/main" id="{ACF386F2-F9AC-F47F-881C-BF139BAB2870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B6F11F32-4BEB-5676-6AFD-C33343C728A2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6AB3243F-E25F-6EA4-D3FD-0D3A8BE6CE16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3B3345DD-830C-86BF-6BDF-EAC4FC628288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58" name="Tekstvak 57">
            <a:extLst>
              <a:ext uri="{FF2B5EF4-FFF2-40B4-BE49-F238E27FC236}">
                <a16:creationId xmlns:a16="http://schemas.microsoft.com/office/drawing/2014/main" id="{5D8AFE69-7D2B-97DE-445A-F0F2083F5054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60" name="Rechthoek: afgeronde hoeken 59">
            <a:extLst>
              <a:ext uri="{FF2B5EF4-FFF2-40B4-BE49-F238E27FC236}">
                <a16:creationId xmlns:a16="http://schemas.microsoft.com/office/drawing/2014/main" id="{EBD11311-AAE3-99F3-E382-B5C53A41DB84}"/>
              </a:ext>
            </a:extLst>
          </p:cNvPr>
          <p:cNvSpPr/>
          <p:nvPr/>
        </p:nvSpPr>
        <p:spPr>
          <a:xfrm>
            <a:off x="3529438" y="500713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DAE2D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F5B7C19A-B0B0-F27A-A517-C8E6F9580C5E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twee stoffen komen vrij bij verbranding?</a:t>
            </a:r>
          </a:p>
        </p:txBody>
      </p:sp>
      <p:sp>
        <p:nvSpPr>
          <p:cNvPr id="63" name="Rechthoek: afgeronde hoeken 62">
            <a:extLst>
              <a:ext uri="{FF2B5EF4-FFF2-40B4-BE49-F238E27FC236}">
                <a16:creationId xmlns:a16="http://schemas.microsoft.com/office/drawing/2014/main" id="{AD7E1F02-73ED-D7BC-E856-5D327D4DD204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Koolstofdioxide en water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49" name="Tekstvak 2048">
            <a:extLst>
              <a:ext uri="{FF2B5EF4-FFF2-40B4-BE49-F238E27FC236}">
                <a16:creationId xmlns:a16="http://schemas.microsoft.com/office/drawing/2014/main" id="{7B385B5D-5D8F-2C4F-C256-42C2BD83C219}"/>
              </a:ext>
            </a:extLst>
          </p:cNvPr>
          <p:cNvSpPr txBox="1"/>
          <p:nvPr/>
        </p:nvSpPr>
        <p:spPr>
          <a:xfrm>
            <a:off x="3902254" y="8817136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Koolstofdioxide en water</a:t>
            </a:r>
          </a:p>
        </p:txBody>
      </p:sp>
      <p:sp>
        <p:nvSpPr>
          <p:cNvPr id="2055" name="Tekstvak 2054">
            <a:extLst>
              <a:ext uri="{FF2B5EF4-FFF2-40B4-BE49-F238E27FC236}">
                <a16:creationId xmlns:a16="http://schemas.microsoft.com/office/drawing/2014/main" id="{343B08A7-0DF1-405B-DF79-CBA5A1D9546B}"/>
              </a:ext>
            </a:extLst>
          </p:cNvPr>
          <p:cNvSpPr txBox="1"/>
          <p:nvPr/>
        </p:nvSpPr>
        <p:spPr>
          <a:xfrm>
            <a:off x="3902254" y="832350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Zuurstof en koolstofdioxide</a:t>
            </a:r>
          </a:p>
        </p:txBody>
      </p:sp>
      <p:sp>
        <p:nvSpPr>
          <p:cNvPr id="2057" name="Tekstvak 2056">
            <a:extLst>
              <a:ext uri="{FF2B5EF4-FFF2-40B4-BE49-F238E27FC236}">
                <a16:creationId xmlns:a16="http://schemas.microsoft.com/office/drawing/2014/main" id="{95FFEA04-6112-BBE4-F060-08E613BE3ED2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Water en energie</a:t>
            </a:r>
          </a:p>
        </p:txBody>
      </p:sp>
      <p:pic>
        <p:nvPicPr>
          <p:cNvPr id="2059" name="Graphic 2058" descr="Badge: 1 met effen opvulling">
            <a:extLst>
              <a:ext uri="{FF2B5EF4-FFF2-40B4-BE49-F238E27FC236}">
                <a16:creationId xmlns:a16="http://schemas.microsoft.com/office/drawing/2014/main" id="{A9EAF0DA-C93F-4C0F-A83F-7EB3BFF43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2064" name="Graphic 2063" descr="Badge met effen opvulling">
            <a:extLst>
              <a:ext uri="{FF2B5EF4-FFF2-40B4-BE49-F238E27FC236}">
                <a16:creationId xmlns:a16="http://schemas.microsoft.com/office/drawing/2014/main" id="{3B7E18BB-FA34-0734-85C4-7E484B7DFF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2067" name="Graphic 2066" descr="Badge 3 met effen opvulling">
            <a:extLst>
              <a:ext uri="{FF2B5EF4-FFF2-40B4-BE49-F238E27FC236}">
                <a16:creationId xmlns:a16="http://schemas.microsoft.com/office/drawing/2014/main" id="{FE4C2DD8-03A5-654D-5780-FDF439888D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2071" name="Tekstvak 2070">
            <a:extLst>
              <a:ext uri="{FF2B5EF4-FFF2-40B4-BE49-F238E27FC236}">
                <a16:creationId xmlns:a16="http://schemas.microsoft.com/office/drawing/2014/main" id="{C332244E-57AD-C71F-C5DF-4474009E50ED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72" name="Tekstvak 2071">
            <a:extLst>
              <a:ext uri="{FF2B5EF4-FFF2-40B4-BE49-F238E27FC236}">
                <a16:creationId xmlns:a16="http://schemas.microsoft.com/office/drawing/2014/main" id="{5BBD8F8C-59AC-46E4-4E11-3515481D08C9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73" name="Tekstvak 2072">
            <a:extLst>
              <a:ext uri="{FF2B5EF4-FFF2-40B4-BE49-F238E27FC236}">
                <a16:creationId xmlns:a16="http://schemas.microsoft.com/office/drawing/2014/main" id="{B9617F8E-6083-D3CB-AB8A-A5FC434640E8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74" name="Tekstvak 2073">
            <a:extLst>
              <a:ext uri="{FF2B5EF4-FFF2-40B4-BE49-F238E27FC236}">
                <a16:creationId xmlns:a16="http://schemas.microsoft.com/office/drawing/2014/main" id="{A190B607-1EDC-8261-B3A4-85F6AAAE37C1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75" name="Tekstvak 2074">
            <a:extLst>
              <a:ext uri="{FF2B5EF4-FFF2-40B4-BE49-F238E27FC236}">
                <a16:creationId xmlns:a16="http://schemas.microsoft.com/office/drawing/2014/main" id="{96C7315C-C8FE-99B4-CE96-0320A36B08AD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2077" name="Rechthoek: afgeronde hoeken 2076">
            <a:extLst>
              <a:ext uri="{FF2B5EF4-FFF2-40B4-BE49-F238E27FC236}">
                <a16:creationId xmlns:a16="http://schemas.microsoft.com/office/drawing/2014/main" id="{B1E912A3-AD34-10B5-BB34-E98D684215B4}"/>
              </a:ext>
            </a:extLst>
          </p:cNvPr>
          <p:cNvSpPr/>
          <p:nvPr/>
        </p:nvSpPr>
        <p:spPr>
          <a:xfrm>
            <a:off x="3515945" y="78352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DAE2D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78" name="Tekstvak 2077">
            <a:extLst>
              <a:ext uri="{FF2B5EF4-FFF2-40B4-BE49-F238E27FC236}">
                <a16:creationId xmlns:a16="http://schemas.microsoft.com/office/drawing/2014/main" id="{AF2FAA1C-8E69-DE16-CE39-434406E8E7CE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Hoe heet de spier tussen de longen en de buikholte?</a:t>
            </a:r>
          </a:p>
        </p:txBody>
      </p:sp>
      <p:sp>
        <p:nvSpPr>
          <p:cNvPr id="2079" name="Rechthoek: afgeronde hoeken 2078">
            <a:extLst>
              <a:ext uri="{FF2B5EF4-FFF2-40B4-BE49-F238E27FC236}">
                <a16:creationId xmlns:a16="http://schemas.microsoft.com/office/drawing/2014/main" id="{6D74D877-ACC9-E337-E909-8F997C959ACE}"/>
              </a:ext>
            </a:extLst>
          </p:cNvPr>
          <p:cNvSpPr/>
          <p:nvPr/>
        </p:nvSpPr>
        <p:spPr>
          <a:xfrm>
            <a:off x="3615659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Middenrif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81" name="Tekstvak 2080">
            <a:extLst>
              <a:ext uri="{FF2B5EF4-FFF2-40B4-BE49-F238E27FC236}">
                <a16:creationId xmlns:a16="http://schemas.microsoft.com/office/drawing/2014/main" id="{A3116664-00A1-05E9-CD93-7C9781E5DCDB}"/>
              </a:ext>
            </a:extLst>
          </p:cNvPr>
          <p:cNvSpPr txBox="1"/>
          <p:nvPr/>
        </p:nvSpPr>
        <p:spPr>
          <a:xfrm>
            <a:off x="3890914" y="3873588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Middenrif</a:t>
            </a:r>
          </a:p>
        </p:txBody>
      </p:sp>
      <p:sp>
        <p:nvSpPr>
          <p:cNvPr id="2082" name="Tekstvak 2081">
            <a:extLst>
              <a:ext uri="{FF2B5EF4-FFF2-40B4-BE49-F238E27FC236}">
                <a16:creationId xmlns:a16="http://schemas.microsoft.com/office/drawing/2014/main" id="{9AA605FC-D5F9-C055-19FD-1090BFC46337}"/>
              </a:ext>
            </a:extLst>
          </p:cNvPr>
          <p:cNvSpPr txBox="1"/>
          <p:nvPr/>
        </p:nvSpPr>
        <p:spPr>
          <a:xfrm>
            <a:off x="3890915" y="3376346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Tussenribspier</a:t>
            </a:r>
          </a:p>
        </p:txBody>
      </p:sp>
      <p:sp>
        <p:nvSpPr>
          <p:cNvPr id="2083" name="Tekstvak 2082">
            <a:extLst>
              <a:ext uri="{FF2B5EF4-FFF2-40B4-BE49-F238E27FC236}">
                <a16:creationId xmlns:a16="http://schemas.microsoft.com/office/drawing/2014/main" id="{A008BE24-4309-170C-CEBF-E4A908858A7F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Longspier</a:t>
            </a:r>
          </a:p>
        </p:txBody>
      </p:sp>
      <p:pic>
        <p:nvPicPr>
          <p:cNvPr id="2084" name="Graphic 2083" descr="Badge: 1 met effen opvulling">
            <a:extLst>
              <a:ext uri="{FF2B5EF4-FFF2-40B4-BE49-F238E27FC236}">
                <a16:creationId xmlns:a16="http://schemas.microsoft.com/office/drawing/2014/main" id="{02164135-A2D0-0859-7F62-9D7CD0C143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2085" name="Graphic 2084" descr="Badge met effen opvulling">
            <a:extLst>
              <a:ext uri="{FF2B5EF4-FFF2-40B4-BE49-F238E27FC236}">
                <a16:creationId xmlns:a16="http://schemas.microsoft.com/office/drawing/2014/main" id="{474B0201-59B3-F299-E164-3694143945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2086" name="Graphic 2085" descr="Badge 3 met effen opvulling">
            <a:extLst>
              <a:ext uri="{FF2B5EF4-FFF2-40B4-BE49-F238E27FC236}">
                <a16:creationId xmlns:a16="http://schemas.microsoft.com/office/drawing/2014/main" id="{445F9A21-024C-5462-D9D3-67DA637B7B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2087" name="Tekstvak 2086">
            <a:extLst>
              <a:ext uri="{FF2B5EF4-FFF2-40B4-BE49-F238E27FC236}">
                <a16:creationId xmlns:a16="http://schemas.microsoft.com/office/drawing/2014/main" id="{12794B89-5709-3762-3F33-399AD9F4C4C1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88" name="Tekstvak 2087">
            <a:extLst>
              <a:ext uri="{FF2B5EF4-FFF2-40B4-BE49-F238E27FC236}">
                <a16:creationId xmlns:a16="http://schemas.microsoft.com/office/drawing/2014/main" id="{9AFDBAEE-864D-7CFD-7E97-0644A0F8F959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89" name="Tekstvak 2088">
            <a:extLst>
              <a:ext uri="{FF2B5EF4-FFF2-40B4-BE49-F238E27FC236}">
                <a16:creationId xmlns:a16="http://schemas.microsoft.com/office/drawing/2014/main" id="{D8146978-B637-CEE1-5EC0-18E257D71B1B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90" name="Tekstvak 2089">
            <a:extLst>
              <a:ext uri="{FF2B5EF4-FFF2-40B4-BE49-F238E27FC236}">
                <a16:creationId xmlns:a16="http://schemas.microsoft.com/office/drawing/2014/main" id="{6652B5C1-48CD-AF87-BCC9-9C75C0BA8A7F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91" name="Tekstvak 2090">
            <a:extLst>
              <a:ext uri="{FF2B5EF4-FFF2-40B4-BE49-F238E27FC236}">
                <a16:creationId xmlns:a16="http://schemas.microsoft.com/office/drawing/2014/main" id="{42EB0AAC-104D-A23E-66A9-0112AAAD5EAC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19690226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64C3EF67-52A8-6BF1-E06F-4BAE011EF5FD}"/>
              </a:ext>
            </a:extLst>
          </p:cNvPr>
          <p:cNvSpPr/>
          <p:nvPr/>
        </p:nvSpPr>
        <p:spPr>
          <a:xfrm>
            <a:off x="78010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C06563CC-61E6-0C33-F259-2C840AB7E480}"/>
              </a:ext>
            </a:extLst>
          </p:cNvPr>
          <p:cNvSpPr txBox="1"/>
          <p:nvPr/>
        </p:nvSpPr>
        <p:spPr>
          <a:xfrm>
            <a:off x="-196197" y="84327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17" name="Graphic 16" descr="Longen silhouet">
            <a:extLst>
              <a:ext uri="{FF2B5EF4-FFF2-40B4-BE49-F238E27FC236}">
                <a16:creationId xmlns:a16="http://schemas.microsoft.com/office/drawing/2014/main" id="{9EE5A41B-CB19-73D9-6B9E-4C3908ED4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1262377"/>
            <a:ext cx="2509663" cy="2509663"/>
          </a:xfrm>
          <a:prstGeom prst="rect">
            <a:avLst/>
          </a:prstGeom>
        </p:spPr>
      </p:pic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F46D711E-2ACE-4975-66F5-704ECACBCFBB}"/>
              </a:ext>
            </a:extLst>
          </p:cNvPr>
          <p:cNvSpPr/>
          <p:nvPr/>
        </p:nvSpPr>
        <p:spPr>
          <a:xfrm>
            <a:off x="3487714" y="813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9" name="Graphic 18" descr="Longen silhouet">
            <a:extLst>
              <a:ext uri="{FF2B5EF4-FFF2-40B4-BE49-F238E27FC236}">
                <a16:creationId xmlns:a16="http://schemas.microsoft.com/office/drawing/2014/main" id="{7D47B45F-0603-0D49-076E-5E6ABD1DF0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5FF4AE1B-831A-8EDC-0B9D-602C37F8092C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26" name="Rechthoek: afgeronde hoeken 25">
            <a:extLst>
              <a:ext uri="{FF2B5EF4-FFF2-40B4-BE49-F238E27FC236}">
                <a16:creationId xmlns:a16="http://schemas.microsoft.com/office/drawing/2014/main" id="{4626DD72-8D47-9D3C-ECD2-2C84B2EDD189}"/>
              </a:ext>
            </a:extLst>
          </p:cNvPr>
          <p:cNvSpPr/>
          <p:nvPr/>
        </p:nvSpPr>
        <p:spPr>
          <a:xfrm>
            <a:off x="78010" y="5031206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B753D6DC-4D9E-DE73-5FFB-B4361CDE6940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28" name="Graphic 27" descr="Longen silhouet">
            <a:extLst>
              <a:ext uri="{FF2B5EF4-FFF2-40B4-BE49-F238E27FC236}">
                <a16:creationId xmlns:a16="http://schemas.microsoft.com/office/drawing/2014/main" id="{9A85E431-422F-A7C1-4057-AA95F6B84C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71F0C858-9965-8E78-DA81-42A33B75CCEC}"/>
              </a:ext>
            </a:extLst>
          </p:cNvPr>
          <p:cNvSpPr/>
          <p:nvPr/>
        </p:nvSpPr>
        <p:spPr>
          <a:xfrm>
            <a:off x="3487714" y="5031207"/>
            <a:ext cx="3271520" cy="479348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36" name="Graphic 35" descr="Longen silhouet">
            <a:extLst>
              <a:ext uri="{FF2B5EF4-FFF2-40B4-BE49-F238E27FC236}">
                <a16:creationId xmlns:a16="http://schemas.microsoft.com/office/drawing/2014/main" id="{FF51DA8C-CC74-3F0C-05CC-AB7129DE92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683367F2-D47E-B6C4-7956-1C39C7950A6F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814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5" name="Rechthoek: afgeronde hoeken 2074">
            <a:extLst>
              <a:ext uri="{FF2B5EF4-FFF2-40B4-BE49-F238E27FC236}">
                <a16:creationId xmlns:a16="http://schemas.microsoft.com/office/drawing/2014/main" id="{179B450E-7952-6316-29C0-7B434DA21603}"/>
              </a:ext>
            </a:extLst>
          </p:cNvPr>
          <p:cNvSpPr/>
          <p:nvPr/>
        </p:nvSpPr>
        <p:spPr>
          <a:xfrm>
            <a:off x="123207" y="90294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76" name="Tekstvak 2075">
            <a:extLst>
              <a:ext uri="{FF2B5EF4-FFF2-40B4-BE49-F238E27FC236}">
                <a16:creationId xmlns:a16="http://schemas.microsoft.com/office/drawing/2014/main" id="{46672E4E-FCED-D875-FD94-E9D4DE2449FD}"/>
              </a:ext>
            </a:extLst>
          </p:cNvPr>
          <p:cNvSpPr txBox="1"/>
          <p:nvPr/>
        </p:nvSpPr>
        <p:spPr>
          <a:xfrm>
            <a:off x="158620" y="2482404"/>
            <a:ext cx="3166410" cy="85108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twee vormen van energie komen vrij bij verbranding in de mens?</a:t>
            </a:r>
          </a:p>
        </p:txBody>
      </p:sp>
      <p:sp>
        <p:nvSpPr>
          <p:cNvPr id="2077" name="Rechthoek: afgeronde hoeken 2076">
            <a:extLst>
              <a:ext uri="{FF2B5EF4-FFF2-40B4-BE49-F238E27FC236}">
                <a16:creationId xmlns:a16="http://schemas.microsoft.com/office/drawing/2014/main" id="{172BD4CA-38C0-6827-D5B4-D70E943D554F}"/>
              </a:ext>
            </a:extLst>
          </p:cNvPr>
          <p:cNvSpPr/>
          <p:nvPr/>
        </p:nvSpPr>
        <p:spPr>
          <a:xfrm>
            <a:off x="208445" y="213838"/>
            <a:ext cx="3124222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Warmte en beweging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79" name="Tekstvak 2078">
            <a:extLst>
              <a:ext uri="{FF2B5EF4-FFF2-40B4-BE49-F238E27FC236}">
                <a16:creationId xmlns:a16="http://schemas.microsoft.com/office/drawing/2014/main" id="{9783B3FE-87EC-BA84-28CD-8BB2242B5E6D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Koolstofdioxide en water</a:t>
            </a:r>
          </a:p>
        </p:txBody>
      </p:sp>
      <p:sp>
        <p:nvSpPr>
          <p:cNvPr id="2080" name="Tekstvak 2079">
            <a:extLst>
              <a:ext uri="{FF2B5EF4-FFF2-40B4-BE49-F238E27FC236}">
                <a16:creationId xmlns:a16="http://schemas.microsoft.com/office/drawing/2014/main" id="{585392E9-5E77-1303-E38D-35D2CED437C3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Warmte en beweging</a:t>
            </a:r>
          </a:p>
        </p:txBody>
      </p:sp>
      <p:sp>
        <p:nvSpPr>
          <p:cNvPr id="2081" name="Tekstvak 2080">
            <a:extLst>
              <a:ext uri="{FF2B5EF4-FFF2-40B4-BE49-F238E27FC236}">
                <a16:creationId xmlns:a16="http://schemas.microsoft.com/office/drawing/2014/main" id="{F3C3F2BB-198C-AE9B-8468-F7E03DE7377F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Warmte en licht</a:t>
            </a:r>
          </a:p>
        </p:txBody>
      </p:sp>
      <p:pic>
        <p:nvPicPr>
          <p:cNvPr id="2082" name="Graphic 2081" descr="Badge: 1 met effen opvulling">
            <a:extLst>
              <a:ext uri="{FF2B5EF4-FFF2-40B4-BE49-F238E27FC236}">
                <a16:creationId xmlns:a16="http://schemas.microsoft.com/office/drawing/2014/main" id="{0FC3418D-28C0-1E90-3BFD-58DBDF37C2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083" name="Graphic 2082" descr="Badge met effen opvulling">
            <a:extLst>
              <a:ext uri="{FF2B5EF4-FFF2-40B4-BE49-F238E27FC236}">
                <a16:creationId xmlns:a16="http://schemas.microsoft.com/office/drawing/2014/main" id="{CCEBDA16-C639-A355-2AAB-2F6828E1C0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084" name="Graphic 2083" descr="Badge 3 met effen opvulling">
            <a:extLst>
              <a:ext uri="{FF2B5EF4-FFF2-40B4-BE49-F238E27FC236}">
                <a16:creationId xmlns:a16="http://schemas.microsoft.com/office/drawing/2014/main" id="{168E12F9-F63E-7F59-6C3D-603DC45723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085" name="Tekstvak 2084">
            <a:extLst>
              <a:ext uri="{FF2B5EF4-FFF2-40B4-BE49-F238E27FC236}">
                <a16:creationId xmlns:a16="http://schemas.microsoft.com/office/drawing/2014/main" id="{536C5946-69BB-F023-8310-2D7DC2E2A5A9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86" name="Tekstvak 2085">
            <a:extLst>
              <a:ext uri="{FF2B5EF4-FFF2-40B4-BE49-F238E27FC236}">
                <a16:creationId xmlns:a16="http://schemas.microsoft.com/office/drawing/2014/main" id="{E6DE4BDD-3324-0C95-D242-14F434AE980C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87" name="Tekstvak 2086">
            <a:extLst>
              <a:ext uri="{FF2B5EF4-FFF2-40B4-BE49-F238E27FC236}">
                <a16:creationId xmlns:a16="http://schemas.microsoft.com/office/drawing/2014/main" id="{5EA91AF3-29DE-DCFB-263F-8BD5FA5BCB90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88" name="Tekstvak 2087">
            <a:extLst>
              <a:ext uri="{FF2B5EF4-FFF2-40B4-BE49-F238E27FC236}">
                <a16:creationId xmlns:a16="http://schemas.microsoft.com/office/drawing/2014/main" id="{3FA65A5B-38B6-1162-CDC5-30AF94E73901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89" name="Tekstvak 2088">
            <a:extLst>
              <a:ext uri="{FF2B5EF4-FFF2-40B4-BE49-F238E27FC236}">
                <a16:creationId xmlns:a16="http://schemas.microsoft.com/office/drawing/2014/main" id="{430AAEFC-2659-A09D-A485-E8BB6F13E8E9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107" name="Rechthoek: afgeronde hoeken 2106">
            <a:extLst>
              <a:ext uri="{FF2B5EF4-FFF2-40B4-BE49-F238E27FC236}">
                <a16:creationId xmlns:a16="http://schemas.microsoft.com/office/drawing/2014/main" id="{0BF6AD29-D474-EFEA-808A-A989780C41D2}"/>
              </a:ext>
            </a:extLst>
          </p:cNvPr>
          <p:cNvSpPr/>
          <p:nvPr/>
        </p:nvSpPr>
        <p:spPr>
          <a:xfrm>
            <a:off x="111912" y="5038772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08" name="Tekstvak 2107">
            <a:extLst>
              <a:ext uri="{FF2B5EF4-FFF2-40B4-BE49-F238E27FC236}">
                <a16:creationId xmlns:a16="http://schemas.microsoft.com/office/drawing/2014/main" id="{D5E6A75B-9260-6B40-10D3-826B8F99FE42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 deel sluit de                   keelholte af?</a:t>
            </a:r>
          </a:p>
        </p:txBody>
      </p:sp>
      <p:sp>
        <p:nvSpPr>
          <p:cNvPr id="2109" name="Rechthoek: afgeronde hoeken 2108">
            <a:extLst>
              <a:ext uri="{FF2B5EF4-FFF2-40B4-BE49-F238E27FC236}">
                <a16:creationId xmlns:a16="http://schemas.microsoft.com/office/drawing/2014/main" id="{3FE6738A-65AE-8C8F-A3D9-D9663B553726}"/>
              </a:ext>
            </a:extLst>
          </p:cNvPr>
          <p:cNvSpPr/>
          <p:nvPr/>
        </p:nvSpPr>
        <p:spPr>
          <a:xfrm>
            <a:off x="226629" y="518361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Strotklepje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111" name="Tekstvak 2110">
            <a:extLst>
              <a:ext uri="{FF2B5EF4-FFF2-40B4-BE49-F238E27FC236}">
                <a16:creationId xmlns:a16="http://schemas.microsoft.com/office/drawing/2014/main" id="{4A731B76-5D1F-3173-806C-10FE83245366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Het keelklepje</a:t>
            </a:r>
          </a:p>
        </p:txBody>
      </p:sp>
      <p:sp>
        <p:nvSpPr>
          <p:cNvPr id="2112" name="Tekstvak 2111">
            <a:extLst>
              <a:ext uri="{FF2B5EF4-FFF2-40B4-BE49-F238E27FC236}">
                <a16:creationId xmlns:a16="http://schemas.microsoft.com/office/drawing/2014/main" id="{9F4F6A99-B466-6888-386E-9B71FD1FF29E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Het strotklepje</a:t>
            </a:r>
          </a:p>
        </p:txBody>
      </p:sp>
      <p:sp>
        <p:nvSpPr>
          <p:cNvPr id="2113" name="Tekstvak 2112">
            <a:extLst>
              <a:ext uri="{FF2B5EF4-FFF2-40B4-BE49-F238E27FC236}">
                <a16:creationId xmlns:a16="http://schemas.microsoft.com/office/drawing/2014/main" id="{F982C25E-F610-CC9C-A32D-CBEF5BF15937}"/>
              </a:ext>
            </a:extLst>
          </p:cNvPr>
          <p:cNvSpPr txBox="1"/>
          <p:nvPr/>
        </p:nvSpPr>
        <p:spPr>
          <a:xfrm>
            <a:off x="511224" y="9309519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De huig</a:t>
            </a:r>
          </a:p>
        </p:txBody>
      </p:sp>
      <p:pic>
        <p:nvPicPr>
          <p:cNvPr id="2114" name="Graphic 2113" descr="Badge: 1 met effen opvulling">
            <a:extLst>
              <a:ext uri="{FF2B5EF4-FFF2-40B4-BE49-F238E27FC236}">
                <a16:creationId xmlns:a16="http://schemas.microsoft.com/office/drawing/2014/main" id="{482A7028-A6AA-9378-30C8-6855E0CAA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2115" name="Graphic 2114" descr="Badge met effen opvulling">
            <a:extLst>
              <a:ext uri="{FF2B5EF4-FFF2-40B4-BE49-F238E27FC236}">
                <a16:creationId xmlns:a16="http://schemas.microsoft.com/office/drawing/2014/main" id="{91D5B11F-F323-00F1-8ACE-83FFA2D8CF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2116" name="Graphic 2115" descr="Badge 3 met effen opvulling">
            <a:extLst>
              <a:ext uri="{FF2B5EF4-FFF2-40B4-BE49-F238E27FC236}">
                <a16:creationId xmlns:a16="http://schemas.microsoft.com/office/drawing/2014/main" id="{4D66D8C8-147E-DF02-A449-FB82D1DD9F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2117" name="Tekstvak 2116">
            <a:extLst>
              <a:ext uri="{FF2B5EF4-FFF2-40B4-BE49-F238E27FC236}">
                <a16:creationId xmlns:a16="http://schemas.microsoft.com/office/drawing/2014/main" id="{525766BE-533C-4376-F39F-38511FBB66D2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18" name="Tekstvak 2117">
            <a:extLst>
              <a:ext uri="{FF2B5EF4-FFF2-40B4-BE49-F238E27FC236}">
                <a16:creationId xmlns:a16="http://schemas.microsoft.com/office/drawing/2014/main" id="{2C762223-1678-E23B-8A03-8557C267B283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19" name="Tekstvak 2118">
            <a:extLst>
              <a:ext uri="{FF2B5EF4-FFF2-40B4-BE49-F238E27FC236}">
                <a16:creationId xmlns:a16="http://schemas.microsoft.com/office/drawing/2014/main" id="{3E9130D9-0212-17A5-26CA-E7918DB472AD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20" name="Tekstvak 2119">
            <a:extLst>
              <a:ext uri="{FF2B5EF4-FFF2-40B4-BE49-F238E27FC236}">
                <a16:creationId xmlns:a16="http://schemas.microsoft.com/office/drawing/2014/main" id="{72A3785A-12D9-A903-8C14-C0BA2422EB72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21" name="Tekstvak 2120">
            <a:extLst>
              <a:ext uri="{FF2B5EF4-FFF2-40B4-BE49-F238E27FC236}">
                <a16:creationId xmlns:a16="http://schemas.microsoft.com/office/drawing/2014/main" id="{E5BEBA4E-5A62-4D15-7598-81D4FCC5DF8F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123" name="Rechthoek: afgeronde hoeken 2122">
            <a:extLst>
              <a:ext uri="{FF2B5EF4-FFF2-40B4-BE49-F238E27FC236}">
                <a16:creationId xmlns:a16="http://schemas.microsoft.com/office/drawing/2014/main" id="{A99CA9CC-AA41-239B-B049-E75F3E709ACB}"/>
              </a:ext>
            </a:extLst>
          </p:cNvPr>
          <p:cNvSpPr/>
          <p:nvPr/>
        </p:nvSpPr>
        <p:spPr>
          <a:xfrm>
            <a:off x="3527820" y="503200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24" name="Tekstvak 2123">
            <a:extLst>
              <a:ext uri="{FF2B5EF4-FFF2-40B4-BE49-F238E27FC236}">
                <a16:creationId xmlns:a16="http://schemas.microsoft.com/office/drawing/2014/main" id="{79EE4713-FFFC-7F59-450F-3DB53558C95B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 deel in de neusholte houd ziekteverwekkers tegen?</a:t>
            </a:r>
          </a:p>
        </p:txBody>
      </p:sp>
      <p:sp>
        <p:nvSpPr>
          <p:cNvPr id="2125" name="Rechthoek: afgeronde hoeken 2124">
            <a:extLst>
              <a:ext uri="{FF2B5EF4-FFF2-40B4-BE49-F238E27FC236}">
                <a16:creationId xmlns:a16="http://schemas.microsoft.com/office/drawing/2014/main" id="{C8E85461-00F6-FAEB-7D3D-EC32040E6535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Slijmvlies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127" name="Tekstvak 2126">
            <a:extLst>
              <a:ext uri="{FF2B5EF4-FFF2-40B4-BE49-F238E27FC236}">
                <a16:creationId xmlns:a16="http://schemas.microsoft.com/office/drawing/2014/main" id="{95C8A4A0-B548-C596-6779-BFB95E0503FD}"/>
              </a:ext>
            </a:extLst>
          </p:cNvPr>
          <p:cNvSpPr txBox="1"/>
          <p:nvPr/>
        </p:nvSpPr>
        <p:spPr>
          <a:xfrm>
            <a:off x="3902255" y="8815493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Neusslijmvlies</a:t>
            </a:r>
          </a:p>
        </p:txBody>
      </p:sp>
      <p:sp>
        <p:nvSpPr>
          <p:cNvPr id="2128" name="Tekstvak 2127">
            <a:extLst>
              <a:ext uri="{FF2B5EF4-FFF2-40B4-BE49-F238E27FC236}">
                <a16:creationId xmlns:a16="http://schemas.microsoft.com/office/drawing/2014/main" id="{248ECB21-FF0B-2730-613B-F872457F8832}"/>
              </a:ext>
            </a:extLst>
          </p:cNvPr>
          <p:cNvSpPr txBox="1"/>
          <p:nvPr/>
        </p:nvSpPr>
        <p:spPr>
          <a:xfrm>
            <a:off x="3902255" y="832350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Neusharen</a:t>
            </a:r>
          </a:p>
        </p:txBody>
      </p:sp>
      <p:sp>
        <p:nvSpPr>
          <p:cNvPr id="2129" name="Tekstvak 2128">
            <a:extLst>
              <a:ext uri="{FF2B5EF4-FFF2-40B4-BE49-F238E27FC236}">
                <a16:creationId xmlns:a16="http://schemas.microsoft.com/office/drawing/2014/main" id="{6510BDB0-1416-8200-0904-D69E8B8EAE31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Reukzintuig</a:t>
            </a:r>
          </a:p>
        </p:txBody>
      </p:sp>
      <p:pic>
        <p:nvPicPr>
          <p:cNvPr id="2130" name="Graphic 2129" descr="Badge: 1 met effen opvulling">
            <a:extLst>
              <a:ext uri="{FF2B5EF4-FFF2-40B4-BE49-F238E27FC236}">
                <a16:creationId xmlns:a16="http://schemas.microsoft.com/office/drawing/2014/main" id="{4200CAC0-DD3F-1D59-442B-5230101E56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2131" name="Graphic 2130" descr="Badge met effen opvulling">
            <a:extLst>
              <a:ext uri="{FF2B5EF4-FFF2-40B4-BE49-F238E27FC236}">
                <a16:creationId xmlns:a16="http://schemas.microsoft.com/office/drawing/2014/main" id="{AEB36F25-0510-AAB3-DF50-2B098C4DD9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2132" name="Graphic 2131" descr="Badge 3 met effen opvulling">
            <a:extLst>
              <a:ext uri="{FF2B5EF4-FFF2-40B4-BE49-F238E27FC236}">
                <a16:creationId xmlns:a16="http://schemas.microsoft.com/office/drawing/2014/main" id="{B5C53929-7AD9-FB21-88CB-ADC5A1809A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2133" name="Tekstvak 2132">
            <a:extLst>
              <a:ext uri="{FF2B5EF4-FFF2-40B4-BE49-F238E27FC236}">
                <a16:creationId xmlns:a16="http://schemas.microsoft.com/office/drawing/2014/main" id="{F818957B-4479-7CA5-0234-E08E5CDA8A15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34" name="Tekstvak 2133">
            <a:extLst>
              <a:ext uri="{FF2B5EF4-FFF2-40B4-BE49-F238E27FC236}">
                <a16:creationId xmlns:a16="http://schemas.microsoft.com/office/drawing/2014/main" id="{C2955339-4B56-26A8-0EBC-4EAA4ACD8EC8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35" name="Tekstvak 2134">
            <a:extLst>
              <a:ext uri="{FF2B5EF4-FFF2-40B4-BE49-F238E27FC236}">
                <a16:creationId xmlns:a16="http://schemas.microsoft.com/office/drawing/2014/main" id="{B6D0F91B-4876-EE2E-4F54-1BC1F482738A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36" name="Tekstvak 2135">
            <a:extLst>
              <a:ext uri="{FF2B5EF4-FFF2-40B4-BE49-F238E27FC236}">
                <a16:creationId xmlns:a16="http://schemas.microsoft.com/office/drawing/2014/main" id="{A22FBDA8-C167-F05D-C731-9AAF31CFB8CC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37" name="Tekstvak 2136">
            <a:extLst>
              <a:ext uri="{FF2B5EF4-FFF2-40B4-BE49-F238E27FC236}">
                <a16:creationId xmlns:a16="http://schemas.microsoft.com/office/drawing/2014/main" id="{5DA62CE8-A5E3-7FF6-18DC-A5FF57023F03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155" name="Rechthoek: afgeronde hoeken 2154">
            <a:extLst>
              <a:ext uri="{FF2B5EF4-FFF2-40B4-BE49-F238E27FC236}">
                <a16:creationId xmlns:a16="http://schemas.microsoft.com/office/drawing/2014/main" id="{E1E917FB-960C-EA18-7D0B-9D646E14F515}"/>
              </a:ext>
            </a:extLst>
          </p:cNvPr>
          <p:cNvSpPr/>
          <p:nvPr/>
        </p:nvSpPr>
        <p:spPr>
          <a:xfrm>
            <a:off x="3493093" y="90294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56" name="Tekstvak 2155">
            <a:extLst>
              <a:ext uri="{FF2B5EF4-FFF2-40B4-BE49-F238E27FC236}">
                <a16:creationId xmlns:a16="http://schemas.microsoft.com/office/drawing/2014/main" id="{23FBAC2B-8844-B15E-5B13-407E4002F8D5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 van de volgende delen bevat geen kraakbeenringen? </a:t>
            </a:r>
          </a:p>
        </p:txBody>
      </p:sp>
      <p:sp>
        <p:nvSpPr>
          <p:cNvPr id="2157" name="Rechthoek: afgeronde hoeken 2156">
            <a:extLst>
              <a:ext uri="{FF2B5EF4-FFF2-40B4-BE49-F238E27FC236}">
                <a16:creationId xmlns:a16="http://schemas.microsoft.com/office/drawing/2014/main" id="{D24B7573-AB9F-8945-8644-3FC2E5FECB17}"/>
              </a:ext>
            </a:extLst>
          </p:cNvPr>
          <p:cNvSpPr/>
          <p:nvPr/>
        </p:nvSpPr>
        <p:spPr>
          <a:xfrm>
            <a:off x="3613898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Longblaasje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159" name="Tekstvak 2158">
            <a:extLst>
              <a:ext uri="{FF2B5EF4-FFF2-40B4-BE49-F238E27FC236}">
                <a16:creationId xmlns:a16="http://schemas.microsoft.com/office/drawing/2014/main" id="{542EDE6B-B7EE-CF2D-83D9-33C243062860}"/>
              </a:ext>
            </a:extLst>
          </p:cNvPr>
          <p:cNvSpPr txBox="1"/>
          <p:nvPr/>
        </p:nvSpPr>
        <p:spPr>
          <a:xfrm>
            <a:off x="3890915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Bronchie</a:t>
            </a:r>
          </a:p>
        </p:txBody>
      </p:sp>
      <p:sp>
        <p:nvSpPr>
          <p:cNvPr id="2160" name="Tekstvak 2159">
            <a:extLst>
              <a:ext uri="{FF2B5EF4-FFF2-40B4-BE49-F238E27FC236}">
                <a16:creationId xmlns:a16="http://schemas.microsoft.com/office/drawing/2014/main" id="{D2434EBE-6607-141B-05E9-3BB7F8F14055}"/>
              </a:ext>
            </a:extLst>
          </p:cNvPr>
          <p:cNvSpPr txBox="1"/>
          <p:nvPr/>
        </p:nvSpPr>
        <p:spPr>
          <a:xfrm>
            <a:off x="3890915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Luchtpijp</a:t>
            </a:r>
          </a:p>
        </p:txBody>
      </p:sp>
      <p:sp>
        <p:nvSpPr>
          <p:cNvPr id="2161" name="Tekstvak 2160">
            <a:extLst>
              <a:ext uri="{FF2B5EF4-FFF2-40B4-BE49-F238E27FC236}">
                <a16:creationId xmlns:a16="http://schemas.microsoft.com/office/drawing/2014/main" id="{F73F2DE9-5A4A-91FD-A4CA-E1C3E0B00FDE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Longblaasje</a:t>
            </a:r>
          </a:p>
        </p:txBody>
      </p:sp>
      <p:pic>
        <p:nvPicPr>
          <p:cNvPr id="2162" name="Graphic 2161" descr="Badge: 1 met effen opvulling">
            <a:extLst>
              <a:ext uri="{FF2B5EF4-FFF2-40B4-BE49-F238E27FC236}">
                <a16:creationId xmlns:a16="http://schemas.microsoft.com/office/drawing/2014/main" id="{B07F5B8F-24E0-AF3C-94B1-C14776E44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2163" name="Graphic 2162" descr="Badge met effen opvulling">
            <a:extLst>
              <a:ext uri="{FF2B5EF4-FFF2-40B4-BE49-F238E27FC236}">
                <a16:creationId xmlns:a16="http://schemas.microsoft.com/office/drawing/2014/main" id="{AB1CC3BB-C21B-1404-015D-FF9A0930E6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2164" name="Graphic 2163" descr="Badge 3 met effen opvulling">
            <a:extLst>
              <a:ext uri="{FF2B5EF4-FFF2-40B4-BE49-F238E27FC236}">
                <a16:creationId xmlns:a16="http://schemas.microsoft.com/office/drawing/2014/main" id="{0DE727E0-F0D2-3019-7E7F-E7AE21C3D6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2165" name="Tekstvak 2164">
            <a:extLst>
              <a:ext uri="{FF2B5EF4-FFF2-40B4-BE49-F238E27FC236}">
                <a16:creationId xmlns:a16="http://schemas.microsoft.com/office/drawing/2014/main" id="{07D3720A-78A5-3F41-8CCD-7FCBBC2BE47B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66" name="Tekstvak 2165">
            <a:extLst>
              <a:ext uri="{FF2B5EF4-FFF2-40B4-BE49-F238E27FC236}">
                <a16:creationId xmlns:a16="http://schemas.microsoft.com/office/drawing/2014/main" id="{8C4C0097-42FF-44EB-C81C-43723CB3C5ED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67" name="Tekstvak 2166">
            <a:extLst>
              <a:ext uri="{FF2B5EF4-FFF2-40B4-BE49-F238E27FC236}">
                <a16:creationId xmlns:a16="http://schemas.microsoft.com/office/drawing/2014/main" id="{C1B86355-9E91-078E-FC76-74815CA7BB04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68" name="Tekstvak 2167">
            <a:extLst>
              <a:ext uri="{FF2B5EF4-FFF2-40B4-BE49-F238E27FC236}">
                <a16:creationId xmlns:a16="http://schemas.microsoft.com/office/drawing/2014/main" id="{FCD5590A-986A-F97D-E208-C313559A6027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69" name="Tekstvak 2168">
            <a:extLst>
              <a:ext uri="{FF2B5EF4-FFF2-40B4-BE49-F238E27FC236}">
                <a16:creationId xmlns:a16="http://schemas.microsoft.com/office/drawing/2014/main" id="{35DF102A-14EC-C628-E4BF-38D5E159CD8A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429369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ED227CD7-A7A9-C0EA-7041-A3074D5664A1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" name="Graphic 3" descr="Longen silhouet">
            <a:extLst>
              <a:ext uri="{FF2B5EF4-FFF2-40B4-BE49-F238E27FC236}">
                <a16:creationId xmlns:a16="http://schemas.microsoft.com/office/drawing/2014/main" id="{9B9BE264-3797-EF9A-453D-C1930D1391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8996" y="1281168"/>
            <a:ext cx="2509663" cy="2509663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87B33A0F-5040-F509-4C59-FD5E86869FB2}"/>
              </a:ext>
            </a:extLst>
          </p:cNvPr>
          <p:cNvSpPr/>
          <p:nvPr/>
        </p:nvSpPr>
        <p:spPr>
          <a:xfrm>
            <a:off x="3487714" y="9304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" name="Graphic 5" descr="Longen silhouet">
            <a:extLst>
              <a:ext uri="{FF2B5EF4-FFF2-40B4-BE49-F238E27FC236}">
                <a16:creationId xmlns:a16="http://schemas.microsoft.com/office/drawing/2014/main" id="{2FE752EB-4237-1038-E8FE-5455B7A166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7A1C5B59-F357-D32D-8BB9-684EE1D0A4C2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A8E59FD0-5AD6-CB99-180E-F4BCA521D9B9}"/>
              </a:ext>
            </a:extLst>
          </p:cNvPr>
          <p:cNvSpPr/>
          <p:nvPr/>
        </p:nvSpPr>
        <p:spPr>
          <a:xfrm>
            <a:off x="78010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C96FDEC-E358-C54D-50F9-52E49AC5EB09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10" name="Graphic 9" descr="Longen silhouet">
            <a:extLst>
              <a:ext uri="{FF2B5EF4-FFF2-40B4-BE49-F238E27FC236}">
                <a16:creationId xmlns:a16="http://schemas.microsoft.com/office/drawing/2014/main" id="{398C15B8-DEB5-7D54-37E9-8972A02791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E26EA6AB-50CC-F1C6-A92E-CAF4D6E0AF2B}"/>
              </a:ext>
            </a:extLst>
          </p:cNvPr>
          <p:cNvSpPr/>
          <p:nvPr/>
        </p:nvSpPr>
        <p:spPr>
          <a:xfrm>
            <a:off x="3487714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2" name="Graphic 11" descr="Longen silhouet">
            <a:extLst>
              <a:ext uri="{FF2B5EF4-FFF2-40B4-BE49-F238E27FC236}">
                <a16:creationId xmlns:a16="http://schemas.microsoft.com/office/drawing/2014/main" id="{2F3F5E0E-D70F-7D84-70AE-5CA919BA98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6A530746-E146-0F54-B09E-2133E93ADD1A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FD7F8024-7C8E-BC5C-297E-91FE4BF65908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461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02D68EAE-EDAE-4E2F-DCEF-E267F1474E00}"/>
              </a:ext>
            </a:extLst>
          </p:cNvPr>
          <p:cNvSpPr/>
          <p:nvPr/>
        </p:nvSpPr>
        <p:spPr>
          <a:xfrm>
            <a:off x="115165" y="123015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840DF95-018C-2172-CF39-72CFDF2A5A2E}"/>
              </a:ext>
            </a:extLst>
          </p:cNvPr>
          <p:cNvSpPr txBox="1"/>
          <p:nvPr/>
        </p:nvSpPr>
        <p:spPr>
          <a:xfrm>
            <a:off x="158620" y="2496537"/>
            <a:ext cx="3166410" cy="85108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Zit er meer, minder of evenveel koolstofdioxide in uitgeademde lucht? 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72537E-7FE0-9E71-0ABD-EB9543DA4225}"/>
              </a:ext>
            </a:extLst>
          </p:cNvPr>
          <p:cNvSpPr/>
          <p:nvPr/>
        </p:nvSpPr>
        <p:spPr>
          <a:xfrm>
            <a:off x="208445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Meer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64EA5DFD-E655-FE32-155E-D220B017496E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Minder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25EEBCB9-54F7-2319-9CBC-F9458E42639A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Meer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D9CB282-F4DF-4ADC-B9E6-5064C4380F5B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Evenveel</a:t>
            </a:r>
          </a:p>
        </p:txBody>
      </p:sp>
      <p:pic>
        <p:nvPicPr>
          <p:cNvPr id="14" name="Graphic 13" descr="Badge: 1 met effen opvulling">
            <a:extLst>
              <a:ext uri="{FF2B5EF4-FFF2-40B4-BE49-F238E27FC236}">
                <a16:creationId xmlns:a16="http://schemas.microsoft.com/office/drawing/2014/main" id="{750357F4-FD0D-236E-EF6E-89A80F487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15" name="Graphic 14" descr="Badge met effen opvulling">
            <a:extLst>
              <a:ext uri="{FF2B5EF4-FFF2-40B4-BE49-F238E27FC236}">
                <a16:creationId xmlns:a16="http://schemas.microsoft.com/office/drawing/2014/main" id="{203AB2B9-C754-DA2C-1BCD-25E47F0B3C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7" name="Graphic 16" descr="Badge 3 met effen opvulling">
            <a:extLst>
              <a:ext uri="{FF2B5EF4-FFF2-40B4-BE49-F238E27FC236}">
                <a16:creationId xmlns:a16="http://schemas.microsoft.com/office/drawing/2014/main" id="{F6633314-D96F-15CF-76E1-3E0BDCA0A3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8" name="Tekstvak 17">
            <a:extLst>
              <a:ext uri="{FF2B5EF4-FFF2-40B4-BE49-F238E27FC236}">
                <a16:creationId xmlns:a16="http://schemas.microsoft.com/office/drawing/2014/main" id="{C9EF0FFD-3B57-0AED-0468-C960C639CE3E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33D75CB2-778F-63E7-3B18-D64A194E1249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2F2E7D3-8F98-3785-9E55-867B48FC5002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A69DD785-1490-F4CC-05C4-D800FB3345F2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3275796F-B638-4268-CE18-E6F2EE54C0A2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440DE546-5D7E-B227-99DA-3605DA95C5AF}"/>
              </a:ext>
            </a:extLst>
          </p:cNvPr>
          <p:cNvSpPr/>
          <p:nvPr/>
        </p:nvSpPr>
        <p:spPr>
          <a:xfrm>
            <a:off x="120480" y="5025242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70D2F470-F98F-1366-C18A-D3B6B19C7207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Wat zit er veel in de lucht met smog?</a:t>
            </a:r>
          </a:p>
        </p:txBody>
      </p:sp>
      <p:sp>
        <p:nvSpPr>
          <p:cNvPr id="35" name="Rechthoek: afgeronde hoeken 34">
            <a:extLst>
              <a:ext uri="{FF2B5EF4-FFF2-40B4-BE49-F238E27FC236}">
                <a16:creationId xmlns:a16="http://schemas.microsoft.com/office/drawing/2014/main" id="{E567BB9B-C66B-C841-8EED-E60622E107BD}"/>
              </a:ext>
            </a:extLst>
          </p:cNvPr>
          <p:cNvSpPr/>
          <p:nvPr/>
        </p:nvSpPr>
        <p:spPr>
          <a:xfrm>
            <a:off x="226629" y="519631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Fijnstof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052382A3-BC60-8F69-8497-B580829D333F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Fijnstof</a:t>
            </a:r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E1FFC96F-C816-5049-17F1-1CEAD70DBF91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Teer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1989B265-4ED6-88B3-C224-B8A9DB0A4779}"/>
              </a:ext>
            </a:extLst>
          </p:cNvPr>
          <p:cNvSpPr txBox="1"/>
          <p:nvPr/>
        </p:nvSpPr>
        <p:spPr>
          <a:xfrm>
            <a:off x="511224" y="9309519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Koolstofdioxide</a:t>
            </a:r>
          </a:p>
        </p:txBody>
      </p:sp>
      <p:pic>
        <p:nvPicPr>
          <p:cNvPr id="50" name="Graphic 49" descr="Badge: 1 met effen opvulling">
            <a:extLst>
              <a:ext uri="{FF2B5EF4-FFF2-40B4-BE49-F238E27FC236}">
                <a16:creationId xmlns:a16="http://schemas.microsoft.com/office/drawing/2014/main" id="{F9670CDE-E17B-8D5E-17A9-46BDD805F8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51" name="Graphic 50" descr="Badge met effen opvulling">
            <a:extLst>
              <a:ext uri="{FF2B5EF4-FFF2-40B4-BE49-F238E27FC236}">
                <a16:creationId xmlns:a16="http://schemas.microsoft.com/office/drawing/2014/main" id="{0FDD4976-C576-AB0B-E193-4A1226BF3D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52" name="Graphic 51" descr="Badge 3 met effen opvulling">
            <a:extLst>
              <a:ext uri="{FF2B5EF4-FFF2-40B4-BE49-F238E27FC236}">
                <a16:creationId xmlns:a16="http://schemas.microsoft.com/office/drawing/2014/main" id="{9CC2D724-464B-DC4F-0A5D-B130E469D7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53" name="Tekstvak 52">
            <a:extLst>
              <a:ext uri="{FF2B5EF4-FFF2-40B4-BE49-F238E27FC236}">
                <a16:creationId xmlns:a16="http://schemas.microsoft.com/office/drawing/2014/main" id="{8FB6EB25-14FE-D31E-037B-CF6CF5BF9E5D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8610F383-F5FD-B5B7-C9CA-7168F0E2C3DE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C2EE4AF1-B997-E977-56E9-D1693B50B03C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E9356241-6534-4BC3-354F-DBAD72326D2D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12202128-E74F-1F51-0ABB-41F324ED1FA7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6197775D-ACC1-1AC4-793A-A7459425B72E}"/>
              </a:ext>
            </a:extLst>
          </p:cNvPr>
          <p:cNvSpPr/>
          <p:nvPr/>
        </p:nvSpPr>
        <p:spPr>
          <a:xfrm>
            <a:off x="3520183" y="503200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0" name="Tekstvak 59">
            <a:extLst>
              <a:ext uri="{FF2B5EF4-FFF2-40B4-BE49-F238E27FC236}">
                <a16:creationId xmlns:a16="http://schemas.microsoft.com/office/drawing/2014/main" id="{D1462D84-4386-6104-C8B3-AEEC2EF7A281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Hoe noemen we een stof die een andere stof kan aantonen?</a:t>
            </a: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hthoek: afgeronde hoeken 61">
            <a:extLst>
              <a:ext uri="{FF2B5EF4-FFF2-40B4-BE49-F238E27FC236}">
                <a16:creationId xmlns:a16="http://schemas.microsoft.com/office/drawing/2014/main" id="{91A809EC-4813-6D34-B849-80A689746C81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Indicator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48" name="Tekstvak 2047">
            <a:extLst>
              <a:ext uri="{FF2B5EF4-FFF2-40B4-BE49-F238E27FC236}">
                <a16:creationId xmlns:a16="http://schemas.microsoft.com/office/drawing/2014/main" id="{44864055-86E7-ECB8-53B4-233DF2D628F8}"/>
              </a:ext>
            </a:extLst>
          </p:cNvPr>
          <p:cNvSpPr txBox="1"/>
          <p:nvPr/>
        </p:nvSpPr>
        <p:spPr>
          <a:xfrm>
            <a:off x="3902255" y="881549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Helder kalkwater</a:t>
            </a:r>
          </a:p>
        </p:txBody>
      </p:sp>
      <p:sp>
        <p:nvSpPr>
          <p:cNvPr id="2049" name="Tekstvak 2048">
            <a:extLst>
              <a:ext uri="{FF2B5EF4-FFF2-40B4-BE49-F238E27FC236}">
                <a16:creationId xmlns:a16="http://schemas.microsoft.com/office/drawing/2014/main" id="{2DFFED10-A92F-F103-F07D-B4E9E6A29909}"/>
              </a:ext>
            </a:extLst>
          </p:cNvPr>
          <p:cNvSpPr txBox="1"/>
          <p:nvPr/>
        </p:nvSpPr>
        <p:spPr>
          <a:xfrm>
            <a:off x="3902255" y="832350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Indicator</a:t>
            </a:r>
          </a:p>
        </p:txBody>
      </p:sp>
      <p:sp>
        <p:nvSpPr>
          <p:cNvPr id="2052" name="Tekstvak 2051">
            <a:extLst>
              <a:ext uri="{FF2B5EF4-FFF2-40B4-BE49-F238E27FC236}">
                <a16:creationId xmlns:a16="http://schemas.microsoft.com/office/drawing/2014/main" id="{CE8DFAE9-35D5-1D05-9625-AC866417A45B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Emulgator</a:t>
            </a:r>
          </a:p>
        </p:txBody>
      </p:sp>
      <p:pic>
        <p:nvPicPr>
          <p:cNvPr id="2053" name="Graphic 2052" descr="Badge: 1 met effen opvulling">
            <a:extLst>
              <a:ext uri="{FF2B5EF4-FFF2-40B4-BE49-F238E27FC236}">
                <a16:creationId xmlns:a16="http://schemas.microsoft.com/office/drawing/2014/main" id="{AF45D6A1-79B7-6C8D-B68C-6DD6BB72B4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2055" name="Graphic 2054" descr="Badge met effen opvulling">
            <a:extLst>
              <a:ext uri="{FF2B5EF4-FFF2-40B4-BE49-F238E27FC236}">
                <a16:creationId xmlns:a16="http://schemas.microsoft.com/office/drawing/2014/main" id="{D4A9513F-5E2F-9694-6AEC-F941A89EA6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2057" name="Graphic 2056" descr="Badge 3 met effen opvulling">
            <a:extLst>
              <a:ext uri="{FF2B5EF4-FFF2-40B4-BE49-F238E27FC236}">
                <a16:creationId xmlns:a16="http://schemas.microsoft.com/office/drawing/2014/main" id="{8A84C7FA-26A4-879B-5F56-627FE6EF0C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2058" name="Tekstvak 2057">
            <a:extLst>
              <a:ext uri="{FF2B5EF4-FFF2-40B4-BE49-F238E27FC236}">
                <a16:creationId xmlns:a16="http://schemas.microsoft.com/office/drawing/2014/main" id="{86F80A2F-4DF2-0C78-238A-15F55737C443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59" name="Tekstvak 2058">
            <a:extLst>
              <a:ext uri="{FF2B5EF4-FFF2-40B4-BE49-F238E27FC236}">
                <a16:creationId xmlns:a16="http://schemas.microsoft.com/office/drawing/2014/main" id="{56205692-D15C-2116-AA4C-82D7C97F8D60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60" name="Tekstvak 2059">
            <a:extLst>
              <a:ext uri="{FF2B5EF4-FFF2-40B4-BE49-F238E27FC236}">
                <a16:creationId xmlns:a16="http://schemas.microsoft.com/office/drawing/2014/main" id="{9CDC6A05-1987-DE64-24BB-B32F9862E676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61" name="Tekstvak 2060">
            <a:extLst>
              <a:ext uri="{FF2B5EF4-FFF2-40B4-BE49-F238E27FC236}">
                <a16:creationId xmlns:a16="http://schemas.microsoft.com/office/drawing/2014/main" id="{7871E963-3F53-270B-6DA3-CBCB9C106254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62" name="Tekstvak 2061">
            <a:extLst>
              <a:ext uri="{FF2B5EF4-FFF2-40B4-BE49-F238E27FC236}">
                <a16:creationId xmlns:a16="http://schemas.microsoft.com/office/drawing/2014/main" id="{CA4AA848-AC18-24B4-F817-4258182ECE52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066" name="Rechthoek: afgeronde hoeken 2065">
            <a:extLst>
              <a:ext uri="{FF2B5EF4-FFF2-40B4-BE49-F238E27FC236}">
                <a16:creationId xmlns:a16="http://schemas.microsoft.com/office/drawing/2014/main" id="{F1ABB8EB-4D96-B716-35B6-716896A544E3}"/>
              </a:ext>
            </a:extLst>
          </p:cNvPr>
          <p:cNvSpPr/>
          <p:nvPr/>
        </p:nvSpPr>
        <p:spPr>
          <a:xfrm>
            <a:off x="3509383" y="123015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67" name="Tekstvak 2066">
            <a:extLst>
              <a:ext uri="{FF2B5EF4-FFF2-40B4-BE49-F238E27FC236}">
                <a16:creationId xmlns:a16="http://schemas.microsoft.com/office/drawing/2014/main" id="{3BE3B5FD-D53A-BFF3-EA53-CFAE8A26ABE2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Waarmee wordt de luchtpijp open gehouden? </a:t>
            </a:r>
          </a:p>
        </p:txBody>
      </p:sp>
      <p:sp>
        <p:nvSpPr>
          <p:cNvPr id="2068" name="Rechthoek: afgeronde hoeken 2067">
            <a:extLst>
              <a:ext uri="{FF2B5EF4-FFF2-40B4-BE49-F238E27FC236}">
                <a16:creationId xmlns:a16="http://schemas.microsoft.com/office/drawing/2014/main" id="{0A5DD20D-0590-2FF3-FA42-127088631804}"/>
              </a:ext>
            </a:extLst>
          </p:cNvPr>
          <p:cNvSpPr/>
          <p:nvPr/>
        </p:nvSpPr>
        <p:spPr>
          <a:xfrm>
            <a:off x="3613898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Kraakbeenringen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70" name="Tekstvak 2069">
            <a:extLst>
              <a:ext uri="{FF2B5EF4-FFF2-40B4-BE49-F238E27FC236}">
                <a16:creationId xmlns:a16="http://schemas.microsoft.com/office/drawing/2014/main" id="{6872C925-9863-9FD9-7D46-0FF61869D122}"/>
              </a:ext>
            </a:extLst>
          </p:cNvPr>
          <p:cNvSpPr txBox="1"/>
          <p:nvPr/>
        </p:nvSpPr>
        <p:spPr>
          <a:xfrm>
            <a:off x="3890915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De huig</a:t>
            </a:r>
          </a:p>
        </p:txBody>
      </p:sp>
      <p:sp>
        <p:nvSpPr>
          <p:cNvPr id="2071" name="Tekstvak 2070">
            <a:extLst>
              <a:ext uri="{FF2B5EF4-FFF2-40B4-BE49-F238E27FC236}">
                <a16:creationId xmlns:a16="http://schemas.microsoft.com/office/drawing/2014/main" id="{5BF6443F-AF17-5EA4-D3D8-132B3B1504B6}"/>
              </a:ext>
            </a:extLst>
          </p:cNvPr>
          <p:cNvSpPr txBox="1"/>
          <p:nvPr/>
        </p:nvSpPr>
        <p:spPr>
          <a:xfrm>
            <a:off x="3890915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Het strotklepje</a:t>
            </a:r>
          </a:p>
        </p:txBody>
      </p:sp>
      <p:sp>
        <p:nvSpPr>
          <p:cNvPr id="2072" name="Tekstvak 2071">
            <a:extLst>
              <a:ext uri="{FF2B5EF4-FFF2-40B4-BE49-F238E27FC236}">
                <a16:creationId xmlns:a16="http://schemas.microsoft.com/office/drawing/2014/main" id="{BD0376FF-F6CB-829D-564D-64D43CAEBC8A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Kraakbeenringen</a:t>
            </a:r>
          </a:p>
        </p:txBody>
      </p:sp>
      <p:pic>
        <p:nvPicPr>
          <p:cNvPr id="2074" name="Graphic 2073" descr="Badge: 1 met effen opvulling">
            <a:extLst>
              <a:ext uri="{FF2B5EF4-FFF2-40B4-BE49-F238E27FC236}">
                <a16:creationId xmlns:a16="http://schemas.microsoft.com/office/drawing/2014/main" id="{8F554FF4-98CC-8BEA-B471-FBC53633DA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2075" name="Graphic 2074" descr="Badge met effen opvulling">
            <a:extLst>
              <a:ext uri="{FF2B5EF4-FFF2-40B4-BE49-F238E27FC236}">
                <a16:creationId xmlns:a16="http://schemas.microsoft.com/office/drawing/2014/main" id="{6F90E158-A8B3-B434-4AC2-EFF0DF5171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2079" name="Graphic 2078" descr="Badge 3 met effen opvulling">
            <a:extLst>
              <a:ext uri="{FF2B5EF4-FFF2-40B4-BE49-F238E27FC236}">
                <a16:creationId xmlns:a16="http://schemas.microsoft.com/office/drawing/2014/main" id="{CDC91022-A412-A4D4-6DDE-5BBEBB6794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2082" name="Tekstvak 2081">
            <a:extLst>
              <a:ext uri="{FF2B5EF4-FFF2-40B4-BE49-F238E27FC236}">
                <a16:creationId xmlns:a16="http://schemas.microsoft.com/office/drawing/2014/main" id="{9C6157BC-F280-2EDA-C91A-6D3965044097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90" name="Tekstvak 2089">
            <a:extLst>
              <a:ext uri="{FF2B5EF4-FFF2-40B4-BE49-F238E27FC236}">
                <a16:creationId xmlns:a16="http://schemas.microsoft.com/office/drawing/2014/main" id="{AA517617-C9D2-06DE-8E9C-92C60BFADCFA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91" name="Tekstvak 2090">
            <a:extLst>
              <a:ext uri="{FF2B5EF4-FFF2-40B4-BE49-F238E27FC236}">
                <a16:creationId xmlns:a16="http://schemas.microsoft.com/office/drawing/2014/main" id="{3CB446F6-407A-3859-6BAC-5C1E794019D2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92" name="Tekstvak 2091">
            <a:extLst>
              <a:ext uri="{FF2B5EF4-FFF2-40B4-BE49-F238E27FC236}">
                <a16:creationId xmlns:a16="http://schemas.microsoft.com/office/drawing/2014/main" id="{E2D054C3-F6A6-982B-76D2-792208288E4A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93" name="Tekstvak 2092">
            <a:extLst>
              <a:ext uri="{FF2B5EF4-FFF2-40B4-BE49-F238E27FC236}">
                <a16:creationId xmlns:a16="http://schemas.microsoft.com/office/drawing/2014/main" id="{181BF4C6-C772-A082-CAAB-35E16140DC62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538228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EA7C9D08-A854-AC1E-811E-1CCE00394BF0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" name="Graphic 3" descr="Longen silhouet">
            <a:extLst>
              <a:ext uri="{FF2B5EF4-FFF2-40B4-BE49-F238E27FC236}">
                <a16:creationId xmlns:a16="http://schemas.microsoft.com/office/drawing/2014/main" id="{44324C5C-DB67-CBDF-3368-2A51A15277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8996" y="1281168"/>
            <a:ext cx="2509663" cy="2509663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BBEB16D1-6D29-1CF0-750E-BBC30C8885B5}"/>
              </a:ext>
            </a:extLst>
          </p:cNvPr>
          <p:cNvSpPr/>
          <p:nvPr/>
        </p:nvSpPr>
        <p:spPr>
          <a:xfrm>
            <a:off x="3487714" y="9304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" name="Graphic 5" descr="Longen silhouet">
            <a:extLst>
              <a:ext uri="{FF2B5EF4-FFF2-40B4-BE49-F238E27FC236}">
                <a16:creationId xmlns:a16="http://schemas.microsoft.com/office/drawing/2014/main" id="{6B5A0ED1-675E-BB9D-9FA2-CD533E6F40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D83BB95D-89BE-2879-B6F7-3D3C726DC23D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CA377D2F-5A6C-99DB-F761-2A78662EC1A9}"/>
              </a:ext>
            </a:extLst>
          </p:cNvPr>
          <p:cNvSpPr/>
          <p:nvPr/>
        </p:nvSpPr>
        <p:spPr>
          <a:xfrm>
            <a:off x="78010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AE00F4E-3D78-528C-2893-83BCAA387684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10" name="Graphic 9" descr="Longen silhouet">
            <a:extLst>
              <a:ext uri="{FF2B5EF4-FFF2-40B4-BE49-F238E27FC236}">
                <a16:creationId xmlns:a16="http://schemas.microsoft.com/office/drawing/2014/main" id="{845BEFB2-EE2C-3544-DD62-4CB1E6D859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FA7235E0-BC21-B519-05A3-43E833583737}"/>
              </a:ext>
            </a:extLst>
          </p:cNvPr>
          <p:cNvSpPr/>
          <p:nvPr/>
        </p:nvSpPr>
        <p:spPr>
          <a:xfrm>
            <a:off x="3487714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2" name="Graphic 11" descr="Longen silhouet">
            <a:extLst>
              <a:ext uri="{FF2B5EF4-FFF2-40B4-BE49-F238E27FC236}">
                <a16:creationId xmlns:a16="http://schemas.microsoft.com/office/drawing/2014/main" id="{C8E37B44-6D80-927E-8196-49600A1A0B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9DD7AD18-94FA-B037-C0E2-3E588B5E13C6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1A38F7E-321B-1131-5F89-7773127536F5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160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5C48F80F-5DA5-F563-1761-0A20AEA28196}"/>
              </a:ext>
            </a:extLst>
          </p:cNvPr>
          <p:cNvSpPr/>
          <p:nvPr/>
        </p:nvSpPr>
        <p:spPr>
          <a:xfrm>
            <a:off x="100769" y="13587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A77BF99-A509-8B26-B6C7-5A93F895354D}"/>
              </a:ext>
            </a:extLst>
          </p:cNvPr>
          <p:cNvSpPr txBox="1"/>
          <p:nvPr/>
        </p:nvSpPr>
        <p:spPr>
          <a:xfrm>
            <a:off x="158620" y="2584718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Zit er meer, minder of evenveel </a:t>
            </a:r>
            <a:r>
              <a:rPr lang="nl-NL" sz="1400" b="1" dirty="0"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CO2</a:t>
            </a: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 in uitgeademde lucht? 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99E898B5-8190-D8B5-F370-91A129969D0B}"/>
              </a:ext>
            </a:extLst>
          </p:cNvPr>
          <p:cNvSpPr/>
          <p:nvPr/>
        </p:nvSpPr>
        <p:spPr>
          <a:xfrm>
            <a:off x="208445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ED7A2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4D43ABF-AB0A-D431-3C03-47E1E6AC95D9}"/>
              </a:ext>
            </a:extLst>
          </p:cNvPr>
          <p:cNvSpPr txBox="1"/>
          <p:nvPr/>
        </p:nvSpPr>
        <p:spPr>
          <a:xfrm>
            <a:off x="300848" y="362562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Meer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8A616BB-7FED-FF76-4755-E05DD01E9EF6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Minder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42E6E15-F080-5EEE-2523-18F9BA025283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Meer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1CC9B47-E438-9537-F6AC-382590155D73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Evenveel</a:t>
            </a:r>
          </a:p>
        </p:txBody>
      </p:sp>
      <p:pic>
        <p:nvPicPr>
          <p:cNvPr id="10" name="Graphic 9" descr="Badge: 1 met effen opvulling">
            <a:extLst>
              <a:ext uri="{FF2B5EF4-FFF2-40B4-BE49-F238E27FC236}">
                <a16:creationId xmlns:a16="http://schemas.microsoft.com/office/drawing/2014/main" id="{AC99B8A9-2E5C-D61A-947D-09112B5F3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11" name="Graphic 10" descr="Badge met effen opvulling">
            <a:extLst>
              <a:ext uri="{FF2B5EF4-FFF2-40B4-BE49-F238E27FC236}">
                <a16:creationId xmlns:a16="http://schemas.microsoft.com/office/drawing/2014/main" id="{876172DE-A25B-D048-E8AF-C055BCCB4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2" name="Graphic 11" descr="Badge 3 met effen opvulling">
            <a:extLst>
              <a:ext uri="{FF2B5EF4-FFF2-40B4-BE49-F238E27FC236}">
                <a16:creationId xmlns:a16="http://schemas.microsoft.com/office/drawing/2014/main" id="{02BF595D-611D-9E37-617C-EBC0EEB7F3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4E09610B-7E4F-D7B8-1E96-C0547FCC70B5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246066AA-8632-7645-64AA-ADE1F78A5260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C5A07290-061F-619E-6A28-20127997CB3C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EAF2757-BD95-084A-72C5-D38FCEBFDE9B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1AB96310-3496-0E69-2195-8A7A2AED49BB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D345E5C1-15A8-CF3B-41CC-023E788BAF4B}"/>
              </a:ext>
            </a:extLst>
          </p:cNvPr>
          <p:cNvSpPr/>
          <p:nvPr/>
        </p:nvSpPr>
        <p:spPr>
          <a:xfrm>
            <a:off x="114595" y="503572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A7A885D-EAA7-CC28-0690-0BE7D7BDDBF7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stof zit er in sigarettenrook? </a:t>
            </a: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EDB427A4-7AC4-E5DE-C191-955490F92040}"/>
              </a:ext>
            </a:extLst>
          </p:cNvPr>
          <p:cNvSpPr/>
          <p:nvPr/>
        </p:nvSpPr>
        <p:spPr>
          <a:xfrm>
            <a:off x="226629" y="5196316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ED7A2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9674A87-D639-1ACF-7111-8DA67A46729E}"/>
              </a:ext>
            </a:extLst>
          </p:cNvPr>
          <p:cNvSpPr txBox="1"/>
          <p:nvPr/>
        </p:nvSpPr>
        <p:spPr>
          <a:xfrm>
            <a:off x="327323" y="5319640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Teer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E0430478-3844-A483-10CD-FFBC907CC2A9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Fijnstof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3960A0D-60CA-12AC-C9B1-6D8BCDAC003B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Teer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41D231F-56D4-B047-4B12-98EBCB75333C}"/>
              </a:ext>
            </a:extLst>
          </p:cNvPr>
          <p:cNvSpPr txBox="1"/>
          <p:nvPr/>
        </p:nvSpPr>
        <p:spPr>
          <a:xfrm>
            <a:off x="511224" y="9309519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Koolstofdioxide</a:t>
            </a:r>
          </a:p>
        </p:txBody>
      </p:sp>
      <p:pic>
        <p:nvPicPr>
          <p:cNvPr id="26" name="Graphic 25" descr="Badge: 1 met effen opvulling">
            <a:extLst>
              <a:ext uri="{FF2B5EF4-FFF2-40B4-BE49-F238E27FC236}">
                <a16:creationId xmlns:a16="http://schemas.microsoft.com/office/drawing/2014/main" id="{AF2C3CD5-64FF-B810-6C6A-F1F2CEA002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27" name="Graphic 26" descr="Badge met effen opvulling">
            <a:extLst>
              <a:ext uri="{FF2B5EF4-FFF2-40B4-BE49-F238E27FC236}">
                <a16:creationId xmlns:a16="http://schemas.microsoft.com/office/drawing/2014/main" id="{D0893D18-4204-6828-4A3B-6234C0E6FC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28" name="Graphic 27" descr="Badge 3 met effen opvulling">
            <a:extLst>
              <a:ext uri="{FF2B5EF4-FFF2-40B4-BE49-F238E27FC236}">
                <a16:creationId xmlns:a16="http://schemas.microsoft.com/office/drawing/2014/main" id="{CE8BD611-BF39-F8CC-5AC7-E857D1903E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F241A920-E706-0E0A-357A-40C22D3E17F8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D4A8DD04-1F57-06ED-5F69-E6F7B246162B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F17794D8-04F2-4FC6-1CB7-E35D44C103A3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2F04F59B-4045-B604-3CC1-0B446DE1A49B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543713C8-5E95-00F8-4D7B-0A8BC5E76C43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5" name="Rechthoek: afgeronde hoeken 34">
            <a:extLst>
              <a:ext uri="{FF2B5EF4-FFF2-40B4-BE49-F238E27FC236}">
                <a16:creationId xmlns:a16="http://schemas.microsoft.com/office/drawing/2014/main" id="{0E359C24-F712-B44B-C9D6-A3197E837E77}"/>
              </a:ext>
            </a:extLst>
          </p:cNvPr>
          <p:cNvSpPr/>
          <p:nvPr/>
        </p:nvSpPr>
        <p:spPr>
          <a:xfrm>
            <a:off x="3482550" y="504553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6E90D04-71F4-00DB-9ECE-72B4F0BD2A3A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 deel waarschuwt voor giftige gassen?</a:t>
            </a: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B0F8D2C2-8457-F4BE-65B3-4FBCBD20BD52}"/>
              </a:ext>
            </a:extLst>
          </p:cNvPr>
          <p:cNvSpPr/>
          <p:nvPr/>
        </p:nvSpPr>
        <p:spPr>
          <a:xfrm>
            <a:off x="3617659" y="5144686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ED7A2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2BA58A4D-0634-E197-E34F-F450B8E83611}"/>
              </a:ext>
            </a:extLst>
          </p:cNvPr>
          <p:cNvSpPr txBox="1"/>
          <p:nvPr/>
        </p:nvSpPr>
        <p:spPr>
          <a:xfrm>
            <a:off x="3718353" y="5305592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Reukzintuig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46149A71-5C90-9E46-D6B7-C5014AD3E3DB}"/>
              </a:ext>
            </a:extLst>
          </p:cNvPr>
          <p:cNvSpPr txBox="1"/>
          <p:nvPr/>
        </p:nvSpPr>
        <p:spPr>
          <a:xfrm>
            <a:off x="3902255" y="881549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Neusslijmvlies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8C3AB34C-D467-4073-9C9B-109E1328479C}"/>
              </a:ext>
            </a:extLst>
          </p:cNvPr>
          <p:cNvSpPr txBox="1"/>
          <p:nvPr/>
        </p:nvSpPr>
        <p:spPr>
          <a:xfrm>
            <a:off x="3902254" y="832350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Neusharen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7B3D0465-5CD1-22B5-0EB2-9229442906CA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Reukzintuig</a:t>
            </a:r>
          </a:p>
        </p:txBody>
      </p:sp>
      <p:pic>
        <p:nvPicPr>
          <p:cNvPr id="42" name="Graphic 41" descr="Badge: 1 met effen opvulling">
            <a:extLst>
              <a:ext uri="{FF2B5EF4-FFF2-40B4-BE49-F238E27FC236}">
                <a16:creationId xmlns:a16="http://schemas.microsoft.com/office/drawing/2014/main" id="{46AAEDC0-2457-2885-1993-0C30CBD11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43" name="Graphic 42" descr="Badge met effen opvulling">
            <a:extLst>
              <a:ext uri="{FF2B5EF4-FFF2-40B4-BE49-F238E27FC236}">
                <a16:creationId xmlns:a16="http://schemas.microsoft.com/office/drawing/2014/main" id="{7389DFBC-0230-435E-2B74-1D9E89804A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44" name="Graphic 43" descr="Badge 3 met effen opvulling">
            <a:extLst>
              <a:ext uri="{FF2B5EF4-FFF2-40B4-BE49-F238E27FC236}">
                <a16:creationId xmlns:a16="http://schemas.microsoft.com/office/drawing/2014/main" id="{F397C32F-5127-E3F7-5EED-3A1C9B6A7F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226A9D0D-0D0C-796F-65DF-AE720B624E55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1A3B5149-B116-2051-29FF-C50409895DE8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14E1A30B-1F31-62FE-9CC0-1C8A3BA66B8C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83D895E5-827D-099A-9912-9DFE7BFD476E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F91D5EB7-F60B-9336-797B-437909C5FEC5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51" name="Rechthoek: afgeronde hoeken 50">
            <a:extLst>
              <a:ext uri="{FF2B5EF4-FFF2-40B4-BE49-F238E27FC236}">
                <a16:creationId xmlns:a16="http://schemas.microsoft.com/office/drawing/2014/main" id="{B5A5C944-0D42-5503-11FF-5A4DC2612808}"/>
              </a:ext>
            </a:extLst>
          </p:cNvPr>
          <p:cNvSpPr/>
          <p:nvPr/>
        </p:nvSpPr>
        <p:spPr>
          <a:xfrm>
            <a:off x="3522858" y="129229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9E98A4CF-3C2F-271F-A53D-DE1173511D77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Waarmee kan je koolstofdioxide aantonen?</a:t>
            </a:r>
          </a:p>
        </p:txBody>
      </p:sp>
      <p:sp>
        <p:nvSpPr>
          <p:cNvPr id="53" name="Rechthoek: afgeronde hoeken 52">
            <a:extLst>
              <a:ext uri="{FF2B5EF4-FFF2-40B4-BE49-F238E27FC236}">
                <a16:creationId xmlns:a16="http://schemas.microsoft.com/office/drawing/2014/main" id="{E28856F3-E073-AD7C-BB14-73C34FD11CD3}"/>
              </a:ext>
            </a:extLst>
          </p:cNvPr>
          <p:cNvSpPr/>
          <p:nvPr/>
        </p:nvSpPr>
        <p:spPr>
          <a:xfrm>
            <a:off x="3613898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ED7A2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2A41F3AC-20FE-15B4-D403-06CC7355B4D3}"/>
              </a:ext>
            </a:extLst>
          </p:cNvPr>
          <p:cNvSpPr txBox="1"/>
          <p:nvPr/>
        </p:nvSpPr>
        <p:spPr>
          <a:xfrm>
            <a:off x="3707013" y="362562"/>
            <a:ext cx="2847205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Helder kalkwater</a:t>
            </a:r>
          </a:p>
          <a:p>
            <a:r>
              <a:rPr lang="nl-NL" sz="11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itchFamily="2" charset="0"/>
              </a:rPr>
              <a:t>.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177C9E72-C603-4156-1B4D-1D9CF55BC24E}"/>
              </a:ext>
            </a:extLst>
          </p:cNvPr>
          <p:cNvSpPr txBox="1"/>
          <p:nvPr/>
        </p:nvSpPr>
        <p:spPr>
          <a:xfrm>
            <a:off x="3890915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Helder kalkwater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0C94091F-4BE3-0A99-555F-F86AAB69373A}"/>
              </a:ext>
            </a:extLst>
          </p:cNvPr>
          <p:cNvSpPr txBox="1"/>
          <p:nvPr/>
        </p:nvSpPr>
        <p:spPr>
          <a:xfrm>
            <a:off x="3890915" y="3376346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Zuurstof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9A87FB12-5681-B23C-2575-FBED0131EBD5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Emulgator</a:t>
            </a:r>
          </a:p>
        </p:txBody>
      </p:sp>
      <p:pic>
        <p:nvPicPr>
          <p:cNvPr id="58" name="Graphic 57" descr="Badge: 1 met effen opvulling">
            <a:extLst>
              <a:ext uri="{FF2B5EF4-FFF2-40B4-BE49-F238E27FC236}">
                <a16:creationId xmlns:a16="http://schemas.microsoft.com/office/drawing/2014/main" id="{F88DA263-5A27-EABD-51FA-604E7DE43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59" name="Graphic 58" descr="Badge met effen opvulling">
            <a:extLst>
              <a:ext uri="{FF2B5EF4-FFF2-40B4-BE49-F238E27FC236}">
                <a16:creationId xmlns:a16="http://schemas.microsoft.com/office/drawing/2014/main" id="{F698D624-8DC2-2A48-43FF-4CF4623E5F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60" name="Graphic 59" descr="Badge 3 met effen opvulling">
            <a:extLst>
              <a:ext uri="{FF2B5EF4-FFF2-40B4-BE49-F238E27FC236}">
                <a16:creationId xmlns:a16="http://schemas.microsoft.com/office/drawing/2014/main" id="{EA9B4D4D-03F0-F282-9B28-4B140F483A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61" name="Tekstvak 60">
            <a:extLst>
              <a:ext uri="{FF2B5EF4-FFF2-40B4-BE49-F238E27FC236}">
                <a16:creationId xmlns:a16="http://schemas.microsoft.com/office/drawing/2014/main" id="{5C81A49D-7B19-BD6E-2DE1-764EF82EE421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C735D456-6E81-532A-CE46-49DF897ABCC0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917A7288-D25F-E32D-86E6-72F971A98DB6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48" name="Tekstvak 2047">
            <a:extLst>
              <a:ext uri="{FF2B5EF4-FFF2-40B4-BE49-F238E27FC236}">
                <a16:creationId xmlns:a16="http://schemas.microsoft.com/office/drawing/2014/main" id="{8E6EF3EB-09E1-1B4D-3383-769347A84A86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49" name="Tekstvak 2048">
            <a:extLst>
              <a:ext uri="{FF2B5EF4-FFF2-40B4-BE49-F238E27FC236}">
                <a16:creationId xmlns:a16="http://schemas.microsoft.com/office/drawing/2014/main" id="{E7AF769A-4395-7708-5BA5-73667168AF85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034950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64CCE822-5C9D-2C39-8E2A-75AF7D1C6D54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4" name="Graphic 3" descr="Longen silhouet">
            <a:extLst>
              <a:ext uri="{FF2B5EF4-FFF2-40B4-BE49-F238E27FC236}">
                <a16:creationId xmlns:a16="http://schemas.microsoft.com/office/drawing/2014/main" id="{1B9B8BF6-B45A-823E-6834-7825014E91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8996" y="1281168"/>
            <a:ext cx="2509663" cy="2509663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883E1048-E54B-2953-01AE-0069DC01BB42}"/>
              </a:ext>
            </a:extLst>
          </p:cNvPr>
          <p:cNvSpPr/>
          <p:nvPr/>
        </p:nvSpPr>
        <p:spPr>
          <a:xfrm>
            <a:off x="3487714" y="9304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6" name="Graphic 5" descr="Longen silhouet">
            <a:extLst>
              <a:ext uri="{FF2B5EF4-FFF2-40B4-BE49-F238E27FC236}">
                <a16:creationId xmlns:a16="http://schemas.microsoft.com/office/drawing/2014/main" id="{6F4F46E1-C68C-DF17-8803-5DF50B3C9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1262377"/>
            <a:ext cx="2509663" cy="250966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487C6EF0-6468-A200-A437-B1DFEA67250C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4EB60982-0221-1F9C-016E-F4F3D5225F07}"/>
              </a:ext>
            </a:extLst>
          </p:cNvPr>
          <p:cNvSpPr/>
          <p:nvPr/>
        </p:nvSpPr>
        <p:spPr>
          <a:xfrm>
            <a:off x="78010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0F3BCD1-B88D-D020-CE7C-04C779FF6079}"/>
              </a:ext>
            </a:extLst>
          </p:cNvPr>
          <p:cNvSpPr txBox="1"/>
          <p:nvPr/>
        </p:nvSpPr>
        <p:spPr>
          <a:xfrm>
            <a:off x="-196197" y="5823610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pic>
        <p:nvPicPr>
          <p:cNvPr id="10" name="Graphic 9" descr="Longen silhouet">
            <a:extLst>
              <a:ext uri="{FF2B5EF4-FFF2-40B4-BE49-F238E27FC236}">
                <a16:creationId xmlns:a16="http://schemas.microsoft.com/office/drawing/2014/main" id="{DA5E5082-54E7-B563-F02E-25678A7F39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8116" y="6242717"/>
            <a:ext cx="2509663" cy="2509663"/>
          </a:xfrm>
          <a:prstGeom prst="rect">
            <a:avLst/>
          </a:prstGeom>
        </p:spPr>
      </p:pic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2EB68B21-B682-4BFB-9B0A-4F297F82B48B}"/>
              </a:ext>
            </a:extLst>
          </p:cNvPr>
          <p:cNvSpPr/>
          <p:nvPr/>
        </p:nvSpPr>
        <p:spPr>
          <a:xfrm>
            <a:off x="3487714" y="502741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2" name="Graphic 11" descr="Longen silhouet">
            <a:extLst>
              <a:ext uri="{FF2B5EF4-FFF2-40B4-BE49-F238E27FC236}">
                <a16:creationId xmlns:a16="http://schemas.microsoft.com/office/drawing/2014/main" id="{C165E0F9-EEBA-48DC-88C5-6BBB88D5C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7820" y="6242717"/>
            <a:ext cx="2509663" cy="2509663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8EE8F3B5-ECA6-1349-F368-4F53C8C36655}"/>
              </a:ext>
            </a:extLst>
          </p:cNvPr>
          <p:cNvSpPr txBox="1"/>
          <p:nvPr/>
        </p:nvSpPr>
        <p:spPr>
          <a:xfrm>
            <a:off x="3178296" y="5874099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2CFA614E-F987-72D9-40F3-B7D2F85EE664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  <a:p>
            <a:pPr algn="ctr"/>
            <a:r>
              <a:rPr lang="nl-NL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Verbranding en ademhaling</a:t>
            </a:r>
            <a:endParaRPr lang="nl-NL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084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Rechthoek: afgeronde hoeken 1054">
            <a:extLst>
              <a:ext uri="{FF2B5EF4-FFF2-40B4-BE49-F238E27FC236}">
                <a16:creationId xmlns:a16="http://schemas.microsoft.com/office/drawing/2014/main" id="{BBAEC7E8-B553-D77C-464D-23DCCDE096A4}"/>
              </a:ext>
            </a:extLst>
          </p:cNvPr>
          <p:cNvSpPr/>
          <p:nvPr/>
        </p:nvSpPr>
        <p:spPr>
          <a:xfrm>
            <a:off x="117373" y="114314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56" name="Tekstvak 1055">
            <a:extLst>
              <a:ext uri="{FF2B5EF4-FFF2-40B4-BE49-F238E27FC236}">
                <a16:creationId xmlns:a16="http://schemas.microsoft.com/office/drawing/2014/main" id="{ED9151C5-297B-DFF9-DA58-FE4B03646C31}"/>
              </a:ext>
            </a:extLst>
          </p:cNvPr>
          <p:cNvSpPr txBox="1"/>
          <p:nvPr/>
        </p:nvSpPr>
        <p:spPr>
          <a:xfrm>
            <a:off x="158620" y="2584718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Zit er meer, minder of evenveel zuurstof in uitgeademde lucht? </a:t>
            </a:r>
          </a:p>
        </p:txBody>
      </p:sp>
      <p:sp>
        <p:nvSpPr>
          <p:cNvPr id="1057" name="Rechthoek: afgeronde hoeken 1056">
            <a:extLst>
              <a:ext uri="{FF2B5EF4-FFF2-40B4-BE49-F238E27FC236}">
                <a16:creationId xmlns:a16="http://schemas.microsoft.com/office/drawing/2014/main" id="{5463E0F7-AFB3-90A1-DE88-BBF7AE69D38F}"/>
              </a:ext>
            </a:extLst>
          </p:cNvPr>
          <p:cNvSpPr/>
          <p:nvPr/>
        </p:nvSpPr>
        <p:spPr>
          <a:xfrm>
            <a:off x="208445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Minder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1059" name="Tekstvak 1058">
            <a:extLst>
              <a:ext uri="{FF2B5EF4-FFF2-40B4-BE49-F238E27FC236}">
                <a16:creationId xmlns:a16="http://schemas.microsoft.com/office/drawing/2014/main" id="{3315058E-643C-E20D-23C5-A2358F5944DF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Minder</a:t>
            </a:r>
          </a:p>
        </p:txBody>
      </p:sp>
      <p:sp>
        <p:nvSpPr>
          <p:cNvPr id="1060" name="Tekstvak 1059">
            <a:extLst>
              <a:ext uri="{FF2B5EF4-FFF2-40B4-BE49-F238E27FC236}">
                <a16:creationId xmlns:a16="http://schemas.microsoft.com/office/drawing/2014/main" id="{1E35E3F8-137E-4CBC-A95D-3FC90E6580EF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Meer</a:t>
            </a:r>
          </a:p>
        </p:txBody>
      </p:sp>
      <p:sp>
        <p:nvSpPr>
          <p:cNvPr id="1061" name="Tekstvak 1060">
            <a:extLst>
              <a:ext uri="{FF2B5EF4-FFF2-40B4-BE49-F238E27FC236}">
                <a16:creationId xmlns:a16="http://schemas.microsoft.com/office/drawing/2014/main" id="{FCCFC5C3-9A5C-225C-EC23-18B3B9536835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Evenveel</a:t>
            </a:r>
          </a:p>
        </p:txBody>
      </p:sp>
      <p:pic>
        <p:nvPicPr>
          <p:cNvPr id="1062" name="Graphic 1061" descr="Badge: 1 met effen opvulling">
            <a:extLst>
              <a:ext uri="{FF2B5EF4-FFF2-40B4-BE49-F238E27FC236}">
                <a16:creationId xmlns:a16="http://schemas.microsoft.com/office/drawing/2014/main" id="{672AA7A6-959F-3E85-A766-A6432AA62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1063" name="Graphic 1062" descr="Badge met effen opvulling">
            <a:extLst>
              <a:ext uri="{FF2B5EF4-FFF2-40B4-BE49-F238E27FC236}">
                <a16:creationId xmlns:a16="http://schemas.microsoft.com/office/drawing/2014/main" id="{93B2430B-9266-FDA5-2192-664F32A89F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064" name="Graphic 1063" descr="Badge 3 met effen opvulling">
            <a:extLst>
              <a:ext uri="{FF2B5EF4-FFF2-40B4-BE49-F238E27FC236}">
                <a16:creationId xmlns:a16="http://schemas.microsoft.com/office/drawing/2014/main" id="{E3A63CCD-6D74-077B-8506-EA588677D0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065" name="Tekstvak 1064">
            <a:extLst>
              <a:ext uri="{FF2B5EF4-FFF2-40B4-BE49-F238E27FC236}">
                <a16:creationId xmlns:a16="http://schemas.microsoft.com/office/drawing/2014/main" id="{24431165-ED19-929D-D48D-3EAEF682F4A7}"/>
              </a:ext>
            </a:extLst>
          </p:cNvPr>
          <p:cNvSpPr txBox="1"/>
          <p:nvPr/>
        </p:nvSpPr>
        <p:spPr>
          <a:xfrm>
            <a:off x="287770" y="15808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066" name="Tekstvak 1065">
            <a:extLst>
              <a:ext uri="{FF2B5EF4-FFF2-40B4-BE49-F238E27FC236}">
                <a16:creationId xmlns:a16="http://schemas.microsoft.com/office/drawing/2014/main" id="{7FAD3F71-9F52-55D6-0F3F-24FA5BB78D65}"/>
              </a:ext>
            </a:extLst>
          </p:cNvPr>
          <p:cNvSpPr txBox="1"/>
          <p:nvPr/>
        </p:nvSpPr>
        <p:spPr>
          <a:xfrm>
            <a:off x="296138" y="2042350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067" name="Tekstvak 1066">
            <a:extLst>
              <a:ext uri="{FF2B5EF4-FFF2-40B4-BE49-F238E27FC236}">
                <a16:creationId xmlns:a16="http://schemas.microsoft.com/office/drawing/2014/main" id="{1404B02B-657E-708B-F88F-DB92DBA1B76A}"/>
              </a:ext>
            </a:extLst>
          </p:cNvPr>
          <p:cNvSpPr txBox="1"/>
          <p:nvPr/>
        </p:nvSpPr>
        <p:spPr>
          <a:xfrm>
            <a:off x="2246141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068" name="Tekstvak 1067">
            <a:extLst>
              <a:ext uri="{FF2B5EF4-FFF2-40B4-BE49-F238E27FC236}">
                <a16:creationId xmlns:a16="http://schemas.microsoft.com/office/drawing/2014/main" id="{2E56F05F-2046-339D-959C-6F04B3750517}"/>
              </a:ext>
            </a:extLst>
          </p:cNvPr>
          <p:cNvSpPr txBox="1"/>
          <p:nvPr/>
        </p:nvSpPr>
        <p:spPr>
          <a:xfrm>
            <a:off x="2254077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069" name="Tekstvak 1068">
            <a:extLst>
              <a:ext uri="{FF2B5EF4-FFF2-40B4-BE49-F238E27FC236}">
                <a16:creationId xmlns:a16="http://schemas.microsoft.com/office/drawing/2014/main" id="{D6B0B97C-86A9-CB94-F7C5-794DC019D80C}"/>
              </a:ext>
            </a:extLst>
          </p:cNvPr>
          <p:cNvSpPr txBox="1"/>
          <p:nvPr/>
        </p:nvSpPr>
        <p:spPr>
          <a:xfrm>
            <a:off x="1351095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1071" name="Rechthoek: afgeronde hoeken 1070">
            <a:extLst>
              <a:ext uri="{FF2B5EF4-FFF2-40B4-BE49-F238E27FC236}">
                <a16:creationId xmlns:a16="http://schemas.microsoft.com/office/drawing/2014/main" id="{D6CB0E09-0D68-5165-3294-DC62102D2726}"/>
              </a:ext>
            </a:extLst>
          </p:cNvPr>
          <p:cNvSpPr/>
          <p:nvPr/>
        </p:nvSpPr>
        <p:spPr>
          <a:xfrm>
            <a:off x="147801" y="504553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72" name="Tekstvak 1071">
            <a:extLst>
              <a:ext uri="{FF2B5EF4-FFF2-40B4-BE49-F238E27FC236}">
                <a16:creationId xmlns:a16="http://schemas.microsoft.com/office/drawing/2014/main" id="{BE6B0EB5-1C6C-8535-6A2D-C8EFDFFAF3D2}"/>
              </a:ext>
            </a:extLst>
          </p:cNvPr>
          <p:cNvSpPr txBox="1"/>
          <p:nvPr/>
        </p:nvSpPr>
        <p:spPr>
          <a:xfrm>
            <a:off x="184383" y="7693533"/>
            <a:ext cx="3166410" cy="5788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Welke stof is een belangrijke brandstof voor ons?</a:t>
            </a:r>
          </a:p>
        </p:txBody>
      </p:sp>
      <p:sp>
        <p:nvSpPr>
          <p:cNvPr id="1073" name="Rechthoek: afgeronde hoeken 1072">
            <a:extLst>
              <a:ext uri="{FF2B5EF4-FFF2-40B4-BE49-F238E27FC236}">
                <a16:creationId xmlns:a16="http://schemas.microsoft.com/office/drawing/2014/main" id="{ED380682-36E9-38F8-7104-F5C5BD11702E}"/>
              </a:ext>
            </a:extLst>
          </p:cNvPr>
          <p:cNvSpPr/>
          <p:nvPr/>
        </p:nvSpPr>
        <p:spPr>
          <a:xfrm>
            <a:off x="226629" y="519631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Glucose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1075" name="Tekstvak 1074">
            <a:extLst>
              <a:ext uri="{FF2B5EF4-FFF2-40B4-BE49-F238E27FC236}">
                <a16:creationId xmlns:a16="http://schemas.microsoft.com/office/drawing/2014/main" id="{3C7C0228-AC91-D867-C84D-7583FDAEB5EF}"/>
              </a:ext>
            </a:extLst>
          </p:cNvPr>
          <p:cNvSpPr txBox="1"/>
          <p:nvPr/>
        </p:nvSpPr>
        <p:spPr>
          <a:xfrm>
            <a:off x="511225" y="882902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Kaarsvet</a:t>
            </a:r>
          </a:p>
        </p:txBody>
      </p:sp>
      <p:sp>
        <p:nvSpPr>
          <p:cNvPr id="1076" name="Tekstvak 1075">
            <a:extLst>
              <a:ext uri="{FF2B5EF4-FFF2-40B4-BE49-F238E27FC236}">
                <a16:creationId xmlns:a16="http://schemas.microsoft.com/office/drawing/2014/main" id="{C7592A2A-0D36-4580-8EF6-17D36B3607C0}"/>
              </a:ext>
            </a:extLst>
          </p:cNvPr>
          <p:cNvSpPr txBox="1"/>
          <p:nvPr/>
        </p:nvSpPr>
        <p:spPr>
          <a:xfrm>
            <a:off x="511225" y="8338605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Glucose</a:t>
            </a:r>
          </a:p>
        </p:txBody>
      </p:sp>
      <p:sp>
        <p:nvSpPr>
          <p:cNvPr id="1077" name="Tekstvak 1076">
            <a:extLst>
              <a:ext uri="{FF2B5EF4-FFF2-40B4-BE49-F238E27FC236}">
                <a16:creationId xmlns:a16="http://schemas.microsoft.com/office/drawing/2014/main" id="{93D72CAD-4329-E66D-ECFB-C1A2C55CBBBD}"/>
              </a:ext>
            </a:extLst>
          </p:cNvPr>
          <p:cNvSpPr txBox="1"/>
          <p:nvPr/>
        </p:nvSpPr>
        <p:spPr>
          <a:xfrm>
            <a:off x="511224" y="9309519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Zuurstof</a:t>
            </a:r>
          </a:p>
        </p:txBody>
      </p:sp>
      <p:pic>
        <p:nvPicPr>
          <p:cNvPr id="1078" name="Graphic 1077" descr="Badge: 1 met effen opvulling">
            <a:extLst>
              <a:ext uri="{FF2B5EF4-FFF2-40B4-BE49-F238E27FC236}">
                <a16:creationId xmlns:a16="http://schemas.microsoft.com/office/drawing/2014/main" id="{6F285CAE-A420-DC71-3DC3-1D0B7E63E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97" y="8282818"/>
            <a:ext cx="523692" cy="523692"/>
          </a:xfrm>
          <a:prstGeom prst="rect">
            <a:avLst/>
          </a:prstGeom>
        </p:spPr>
      </p:pic>
      <p:pic>
        <p:nvPicPr>
          <p:cNvPr id="1079" name="Graphic 1078" descr="Badge met effen opvulling">
            <a:extLst>
              <a:ext uri="{FF2B5EF4-FFF2-40B4-BE49-F238E27FC236}">
                <a16:creationId xmlns:a16="http://schemas.microsoft.com/office/drawing/2014/main" id="{07076E46-899E-8A83-EA9E-2EE6E08222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8" y="8789496"/>
            <a:ext cx="523692" cy="523692"/>
          </a:xfrm>
          <a:prstGeom prst="rect">
            <a:avLst/>
          </a:prstGeom>
        </p:spPr>
      </p:pic>
      <p:pic>
        <p:nvPicPr>
          <p:cNvPr id="1080" name="Graphic 1079" descr="Badge 3 met effen opvulling">
            <a:extLst>
              <a:ext uri="{FF2B5EF4-FFF2-40B4-BE49-F238E27FC236}">
                <a16:creationId xmlns:a16="http://schemas.microsoft.com/office/drawing/2014/main" id="{BBFE5297-C064-303A-B4E6-02D37D357E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0" y="9277173"/>
            <a:ext cx="492950" cy="492950"/>
          </a:xfrm>
          <a:prstGeom prst="rect">
            <a:avLst/>
          </a:prstGeom>
        </p:spPr>
      </p:pic>
      <p:sp>
        <p:nvSpPr>
          <p:cNvPr id="1081" name="Tekstvak 1080">
            <a:extLst>
              <a:ext uri="{FF2B5EF4-FFF2-40B4-BE49-F238E27FC236}">
                <a16:creationId xmlns:a16="http://schemas.microsoft.com/office/drawing/2014/main" id="{82CA7D75-2989-782F-AE8F-90865E95D9F9}"/>
              </a:ext>
            </a:extLst>
          </p:cNvPr>
          <p:cNvSpPr txBox="1"/>
          <p:nvPr/>
        </p:nvSpPr>
        <p:spPr>
          <a:xfrm>
            <a:off x="310346" y="68063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082" name="Tekstvak 1081">
            <a:extLst>
              <a:ext uri="{FF2B5EF4-FFF2-40B4-BE49-F238E27FC236}">
                <a16:creationId xmlns:a16="http://schemas.microsoft.com/office/drawing/2014/main" id="{F92062F2-3D42-CF0D-4B89-96539D332FC0}"/>
              </a:ext>
            </a:extLst>
          </p:cNvPr>
          <p:cNvSpPr txBox="1"/>
          <p:nvPr/>
        </p:nvSpPr>
        <p:spPr>
          <a:xfrm>
            <a:off x="310346" y="723746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083" name="Tekstvak 1082">
            <a:extLst>
              <a:ext uri="{FF2B5EF4-FFF2-40B4-BE49-F238E27FC236}">
                <a16:creationId xmlns:a16="http://schemas.microsoft.com/office/drawing/2014/main" id="{7B7E46B0-923F-D37D-9A1B-F2DBC643748D}"/>
              </a:ext>
            </a:extLst>
          </p:cNvPr>
          <p:cNvSpPr txBox="1"/>
          <p:nvPr/>
        </p:nvSpPr>
        <p:spPr>
          <a:xfrm>
            <a:off x="2278010" y="6806325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084" name="Tekstvak 1083">
            <a:extLst>
              <a:ext uri="{FF2B5EF4-FFF2-40B4-BE49-F238E27FC236}">
                <a16:creationId xmlns:a16="http://schemas.microsoft.com/office/drawing/2014/main" id="{67C3028F-2169-34D1-62B8-81F25CF8A97E}"/>
              </a:ext>
            </a:extLst>
          </p:cNvPr>
          <p:cNvSpPr txBox="1"/>
          <p:nvPr/>
        </p:nvSpPr>
        <p:spPr>
          <a:xfrm>
            <a:off x="2278010" y="724422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085" name="Tekstvak 1084">
            <a:extLst>
              <a:ext uri="{FF2B5EF4-FFF2-40B4-BE49-F238E27FC236}">
                <a16:creationId xmlns:a16="http://schemas.microsoft.com/office/drawing/2014/main" id="{5B05185C-0F90-A54F-6B48-1EE0B9B695B0}"/>
              </a:ext>
            </a:extLst>
          </p:cNvPr>
          <p:cNvSpPr txBox="1"/>
          <p:nvPr/>
        </p:nvSpPr>
        <p:spPr>
          <a:xfrm>
            <a:off x="1376254" y="688371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1087" name="Rechthoek: afgeronde hoeken 1086">
            <a:extLst>
              <a:ext uri="{FF2B5EF4-FFF2-40B4-BE49-F238E27FC236}">
                <a16:creationId xmlns:a16="http://schemas.microsoft.com/office/drawing/2014/main" id="{E41FD111-1AF5-AC46-6AE6-B7DEC9A61D49}"/>
              </a:ext>
            </a:extLst>
          </p:cNvPr>
          <p:cNvSpPr/>
          <p:nvPr/>
        </p:nvSpPr>
        <p:spPr>
          <a:xfrm>
            <a:off x="3514363" y="5058925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48" name="Tekstvak 2047">
            <a:extLst>
              <a:ext uri="{FF2B5EF4-FFF2-40B4-BE49-F238E27FC236}">
                <a16:creationId xmlns:a16="http://schemas.microsoft.com/office/drawing/2014/main" id="{A3AF54DC-3EE6-5A84-2382-ECB8FA56C21F}"/>
              </a:ext>
            </a:extLst>
          </p:cNvPr>
          <p:cNvSpPr txBox="1"/>
          <p:nvPr/>
        </p:nvSpPr>
        <p:spPr>
          <a:xfrm>
            <a:off x="3575413" y="7680003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Staat bij het verslikken je huig open of is deze dicht?</a:t>
            </a:r>
          </a:p>
        </p:txBody>
      </p:sp>
      <p:sp>
        <p:nvSpPr>
          <p:cNvPr id="2049" name="Rechthoek: afgeronde hoeken 2048">
            <a:extLst>
              <a:ext uri="{FF2B5EF4-FFF2-40B4-BE49-F238E27FC236}">
                <a16:creationId xmlns:a16="http://schemas.microsoft.com/office/drawing/2014/main" id="{CC6E92D0-3C9E-951A-7AA7-187354794A53}"/>
              </a:ext>
            </a:extLst>
          </p:cNvPr>
          <p:cNvSpPr/>
          <p:nvPr/>
        </p:nvSpPr>
        <p:spPr>
          <a:xfrm>
            <a:off x="3617659" y="5157386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Open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51" name="Tekstvak 2050">
            <a:extLst>
              <a:ext uri="{FF2B5EF4-FFF2-40B4-BE49-F238E27FC236}">
                <a16:creationId xmlns:a16="http://schemas.microsoft.com/office/drawing/2014/main" id="{102C3B2E-1196-8DFE-617E-0447C6837C5B}"/>
              </a:ext>
            </a:extLst>
          </p:cNvPr>
          <p:cNvSpPr txBox="1"/>
          <p:nvPr/>
        </p:nvSpPr>
        <p:spPr>
          <a:xfrm>
            <a:off x="3902254" y="8817136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Dicht</a:t>
            </a:r>
          </a:p>
        </p:txBody>
      </p:sp>
      <p:sp>
        <p:nvSpPr>
          <p:cNvPr id="2052" name="Tekstvak 2051">
            <a:extLst>
              <a:ext uri="{FF2B5EF4-FFF2-40B4-BE49-F238E27FC236}">
                <a16:creationId xmlns:a16="http://schemas.microsoft.com/office/drawing/2014/main" id="{219B2D8D-E16C-472B-0763-651DCC500757}"/>
              </a:ext>
            </a:extLst>
          </p:cNvPr>
          <p:cNvSpPr txBox="1"/>
          <p:nvPr/>
        </p:nvSpPr>
        <p:spPr>
          <a:xfrm>
            <a:off x="3902254" y="832350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Open</a:t>
            </a:r>
          </a:p>
        </p:txBody>
      </p:sp>
      <p:sp>
        <p:nvSpPr>
          <p:cNvPr id="2053" name="Tekstvak 2052">
            <a:extLst>
              <a:ext uri="{FF2B5EF4-FFF2-40B4-BE49-F238E27FC236}">
                <a16:creationId xmlns:a16="http://schemas.microsoft.com/office/drawing/2014/main" id="{1CD3E436-3BF9-0E4A-BBC0-2FA9A8A2973A}"/>
              </a:ext>
            </a:extLst>
          </p:cNvPr>
          <p:cNvSpPr txBox="1"/>
          <p:nvPr/>
        </p:nvSpPr>
        <p:spPr>
          <a:xfrm>
            <a:off x="3902254" y="9293713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Soms open, soms dicht</a:t>
            </a:r>
          </a:p>
        </p:txBody>
      </p:sp>
      <p:pic>
        <p:nvPicPr>
          <p:cNvPr id="2054" name="Graphic 2053" descr="Badge: 1 met effen opvulling">
            <a:extLst>
              <a:ext uri="{FF2B5EF4-FFF2-40B4-BE49-F238E27FC236}">
                <a16:creationId xmlns:a16="http://schemas.microsoft.com/office/drawing/2014/main" id="{B474B25F-B217-4D86-C329-654DC9E4E4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8127" y="8269288"/>
            <a:ext cx="523692" cy="523692"/>
          </a:xfrm>
          <a:prstGeom prst="rect">
            <a:avLst/>
          </a:prstGeom>
        </p:spPr>
      </p:pic>
      <p:pic>
        <p:nvPicPr>
          <p:cNvPr id="2055" name="Graphic 2054" descr="Badge met effen opvulling">
            <a:extLst>
              <a:ext uri="{FF2B5EF4-FFF2-40B4-BE49-F238E27FC236}">
                <a16:creationId xmlns:a16="http://schemas.microsoft.com/office/drawing/2014/main" id="{9507B334-07E0-A37D-3AA2-629A9E245D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68128" y="8775966"/>
            <a:ext cx="523692" cy="523692"/>
          </a:xfrm>
          <a:prstGeom prst="rect">
            <a:avLst/>
          </a:prstGeom>
        </p:spPr>
      </p:pic>
      <p:pic>
        <p:nvPicPr>
          <p:cNvPr id="2056" name="Graphic 2055" descr="Badge 3 met effen opvulling">
            <a:extLst>
              <a:ext uri="{FF2B5EF4-FFF2-40B4-BE49-F238E27FC236}">
                <a16:creationId xmlns:a16="http://schemas.microsoft.com/office/drawing/2014/main" id="{0C026F3D-34CE-FA20-83B9-1A084ABC0D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93890" y="9263643"/>
            <a:ext cx="492950" cy="492950"/>
          </a:xfrm>
          <a:prstGeom prst="rect">
            <a:avLst/>
          </a:prstGeom>
        </p:spPr>
      </p:pic>
      <p:sp>
        <p:nvSpPr>
          <p:cNvPr id="2057" name="Tekstvak 2056">
            <a:extLst>
              <a:ext uri="{FF2B5EF4-FFF2-40B4-BE49-F238E27FC236}">
                <a16:creationId xmlns:a16="http://schemas.microsoft.com/office/drawing/2014/main" id="{3A16ECCD-65D1-623F-4F6B-B4CF0D5F2621}"/>
              </a:ext>
            </a:extLst>
          </p:cNvPr>
          <p:cNvSpPr txBox="1"/>
          <p:nvPr/>
        </p:nvSpPr>
        <p:spPr>
          <a:xfrm>
            <a:off x="3701376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58" name="Tekstvak 2057">
            <a:extLst>
              <a:ext uri="{FF2B5EF4-FFF2-40B4-BE49-F238E27FC236}">
                <a16:creationId xmlns:a16="http://schemas.microsoft.com/office/drawing/2014/main" id="{FA1745E2-43B8-60D3-DCD5-2250894D1E65}"/>
              </a:ext>
            </a:extLst>
          </p:cNvPr>
          <p:cNvSpPr txBox="1"/>
          <p:nvPr/>
        </p:nvSpPr>
        <p:spPr>
          <a:xfrm>
            <a:off x="3701376" y="72239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59" name="Tekstvak 2058">
            <a:extLst>
              <a:ext uri="{FF2B5EF4-FFF2-40B4-BE49-F238E27FC236}">
                <a16:creationId xmlns:a16="http://schemas.microsoft.com/office/drawing/2014/main" id="{56F1D5D2-650D-0272-BB12-1BACB3A4D9CC}"/>
              </a:ext>
            </a:extLst>
          </p:cNvPr>
          <p:cNvSpPr txBox="1"/>
          <p:nvPr/>
        </p:nvSpPr>
        <p:spPr>
          <a:xfrm>
            <a:off x="5669040" y="67927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60" name="Tekstvak 2059">
            <a:extLst>
              <a:ext uri="{FF2B5EF4-FFF2-40B4-BE49-F238E27FC236}">
                <a16:creationId xmlns:a16="http://schemas.microsoft.com/office/drawing/2014/main" id="{605417AC-2079-4D7E-7970-0B58823EA5AB}"/>
              </a:ext>
            </a:extLst>
          </p:cNvPr>
          <p:cNvSpPr txBox="1"/>
          <p:nvPr/>
        </p:nvSpPr>
        <p:spPr>
          <a:xfrm>
            <a:off x="5669040" y="7230696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61" name="Tekstvak 2060">
            <a:extLst>
              <a:ext uri="{FF2B5EF4-FFF2-40B4-BE49-F238E27FC236}">
                <a16:creationId xmlns:a16="http://schemas.microsoft.com/office/drawing/2014/main" id="{DFB63F80-631B-C29F-AF43-3F9199339202}"/>
              </a:ext>
            </a:extLst>
          </p:cNvPr>
          <p:cNvSpPr txBox="1"/>
          <p:nvPr/>
        </p:nvSpPr>
        <p:spPr>
          <a:xfrm>
            <a:off x="4767284" y="6870186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2064" name="Rechthoek: afgeronde hoeken 2063">
            <a:extLst>
              <a:ext uri="{FF2B5EF4-FFF2-40B4-BE49-F238E27FC236}">
                <a16:creationId xmlns:a16="http://schemas.microsoft.com/office/drawing/2014/main" id="{9ED7CDB8-DE7F-0523-5FEB-574BC58CDA73}"/>
              </a:ext>
            </a:extLst>
          </p:cNvPr>
          <p:cNvSpPr/>
          <p:nvPr/>
        </p:nvSpPr>
        <p:spPr>
          <a:xfrm>
            <a:off x="3499474" y="10759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69" name="Tekstvak 2068">
            <a:extLst>
              <a:ext uri="{FF2B5EF4-FFF2-40B4-BE49-F238E27FC236}">
                <a16:creationId xmlns:a16="http://schemas.microsoft.com/office/drawing/2014/main" id="{8D37BAB5-396B-AFF5-9EA9-3E10B44F750C}"/>
              </a:ext>
            </a:extLst>
          </p:cNvPr>
          <p:cNvSpPr txBox="1"/>
          <p:nvPr/>
        </p:nvSpPr>
        <p:spPr>
          <a:xfrm>
            <a:off x="3575413" y="2596301"/>
            <a:ext cx="3166410" cy="5960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1400" b="1" dirty="0">
                <a:effectLst/>
                <a:latin typeface="Raleway" pitchFamily="2" charset="0"/>
                <a:ea typeface="Calibri" panose="020F0502020204030204" pitchFamily="34" charset="0"/>
                <a:cs typeface="Arial" panose="020B0604020202020204" pitchFamily="34" charset="0"/>
              </a:rPr>
              <a:t>Waarvan wordt je longinhoud groter?</a:t>
            </a:r>
          </a:p>
        </p:txBody>
      </p:sp>
      <p:sp>
        <p:nvSpPr>
          <p:cNvPr id="2070" name="Rechthoek: afgeronde hoeken 2069">
            <a:extLst>
              <a:ext uri="{FF2B5EF4-FFF2-40B4-BE49-F238E27FC236}">
                <a16:creationId xmlns:a16="http://schemas.microsoft.com/office/drawing/2014/main" id="{BB3C7713-E588-96B9-D577-12D520EA53ED}"/>
              </a:ext>
            </a:extLst>
          </p:cNvPr>
          <p:cNvSpPr/>
          <p:nvPr/>
        </p:nvSpPr>
        <p:spPr>
          <a:xfrm>
            <a:off x="3615659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leway" pitchFamily="2" charset="0"/>
                <a:ea typeface="+mn-ea"/>
                <a:cs typeface="+mn-cs"/>
              </a:rPr>
              <a:t>Sporten</a:t>
            </a: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aleway" pitchFamily="2" charset="0"/>
              <a:ea typeface="+mn-ea"/>
              <a:cs typeface="+mn-cs"/>
            </a:endParaRPr>
          </a:p>
        </p:txBody>
      </p:sp>
      <p:sp>
        <p:nvSpPr>
          <p:cNvPr id="2073" name="Tekstvak 2072">
            <a:extLst>
              <a:ext uri="{FF2B5EF4-FFF2-40B4-BE49-F238E27FC236}">
                <a16:creationId xmlns:a16="http://schemas.microsoft.com/office/drawing/2014/main" id="{9A26F801-9109-F3D2-8C75-74E0822A02AF}"/>
              </a:ext>
            </a:extLst>
          </p:cNvPr>
          <p:cNvSpPr txBox="1"/>
          <p:nvPr/>
        </p:nvSpPr>
        <p:spPr>
          <a:xfrm>
            <a:off x="3890915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Roken</a:t>
            </a:r>
          </a:p>
        </p:txBody>
      </p:sp>
      <p:sp>
        <p:nvSpPr>
          <p:cNvPr id="2074" name="Tekstvak 2073">
            <a:extLst>
              <a:ext uri="{FF2B5EF4-FFF2-40B4-BE49-F238E27FC236}">
                <a16:creationId xmlns:a16="http://schemas.microsoft.com/office/drawing/2014/main" id="{7F762F40-CFE6-479A-BC1F-752E70414D37}"/>
              </a:ext>
            </a:extLst>
          </p:cNvPr>
          <p:cNvSpPr txBox="1"/>
          <p:nvPr/>
        </p:nvSpPr>
        <p:spPr>
          <a:xfrm>
            <a:off x="3890915" y="3376346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Smog</a:t>
            </a:r>
          </a:p>
        </p:txBody>
      </p:sp>
      <p:sp>
        <p:nvSpPr>
          <p:cNvPr id="2075" name="Tekstvak 2074">
            <a:extLst>
              <a:ext uri="{FF2B5EF4-FFF2-40B4-BE49-F238E27FC236}">
                <a16:creationId xmlns:a16="http://schemas.microsoft.com/office/drawing/2014/main" id="{CC67CC91-5408-9D0A-DF35-E49528B2098A}"/>
              </a:ext>
            </a:extLst>
          </p:cNvPr>
          <p:cNvSpPr txBox="1"/>
          <p:nvPr/>
        </p:nvSpPr>
        <p:spPr>
          <a:xfrm>
            <a:off x="3890914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Sporten</a:t>
            </a:r>
          </a:p>
        </p:txBody>
      </p:sp>
      <p:pic>
        <p:nvPicPr>
          <p:cNvPr id="2076" name="Graphic 2075" descr="Badge: 1 met effen opvulling">
            <a:extLst>
              <a:ext uri="{FF2B5EF4-FFF2-40B4-BE49-F238E27FC236}">
                <a16:creationId xmlns:a16="http://schemas.microsoft.com/office/drawing/2014/main" id="{C85B5681-AB63-2211-F3C5-6B4AD25C8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56787" y="3325740"/>
            <a:ext cx="523692" cy="523692"/>
          </a:xfrm>
          <a:prstGeom prst="rect">
            <a:avLst/>
          </a:prstGeom>
        </p:spPr>
      </p:pic>
      <p:pic>
        <p:nvPicPr>
          <p:cNvPr id="2077" name="Graphic 2076" descr="Badge met effen opvulling">
            <a:extLst>
              <a:ext uri="{FF2B5EF4-FFF2-40B4-BE49-F238E27FC236}">
                <a16:creationId xmlns:a16="http://schemas.microsoft.com/office/drawing/2014/main" id="{0D0EF263-CABF-126E-73B0-98B09E6476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788" y="3832418"/>
            <a:ext cx="523692" cy="523692"/>
          </a:xfrm>
          <a:prstGeom prst="rect">
            <a:avLst/>
          </a:prstGeom>
        </p:spPr>
      </p:pic>
      <p:pic>
        <p:nvPicPr>
          <p:cNvPr id="2078" name="Graphic 2077" descr="Badge 3 met effen opvulling">
            <a:extLst>
              <a:ext uri="{FF2B5EF4-FFF2-40B4-BE49-F238E27FC236}">
                <a16:creationId xmlns:a16="http://schemas.microsoft.com/office/drawing/2014/main" id="{28E546B7-DBD8-D657-958B-96B880CE68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2550" y="4320095"/>
            <a:ext cx="492950" cy="492950"/>
          </a:xfrm>
          <a:prstGeom prst="rect">
            <a:avLst/>
          </a:prstGeom>
        </p:spPr>
      </p:pic>
      <p:sp>
        <p:nvSpPr>
          <p:cNvPr id="2079" name="Tekstvak 2078">
            <a:extLst>
              <a:ext uri="{FF2B5EF4-FFF2-40B4-BE49-F238E27FC236}">
                <a16:creationId xmlns:a16="http://schemas.microsoft.com/office/drawing/2014/main" id="{41638A25-E5C3-CA65-BDB1-5F627A013955}"/>
              </a:ext>
            </a:extLst>
          </p:cNvPr>
          <p:cNvSpPr txBox="1"/>
          <p:nvPr/>
        </p:nvSpPr>
        <p:spPr>
          <a:xfrm>
            <a:off x="3693223" y="158082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80" name="Tekstvak 2079">
            <a:extLst>
              <a:ext uri="{FF2B5EF4-FFF2-40B4-BE49-F238E27FC236}">
                <a16:creationId xmlns:a16="http://schemas.microsoft.com/office/drawing/2014/main" id="{B9FBA69A-CDE6-89AB-C30D-3EA9E6714042}"/>
              </a:ext>
            </a:extLst>
          </p:cNvPr>
          <p:cNvSpPr txBox="1"/>
          <p:nvPr/>
        </p:nvSpPr>
        <p:spPr>
          <a:xfrm>
            <a:off x="3714476" y="20423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81" name="Tekstvak 2080">
            <a:extLst>
              <a:ext uri="{FF2B5EF4-FFF2-40B4-BE49-F238E27FC236}">
                <a16:creationId xmlns:a16="http://schemas.microsoft.com/office/drawing/2014/main" id="{3CF7484D-523F-4EAB-2B08-99F38809DAF2}"/>
              </a:ext>
            </a:extLst>
          </p:cNvPr>
          <p:cNvSpPr txBox="1"/>
          <p:nvPr/>
        </p:nvSpPr>
        <p:spPr>
          <a:xfrm>
            <a:off x="5651594" y="157629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82" name="Tekstvak 2081">
            <a:extLst>
              <a:ext uri="{FF2B5EF4-FFF2-40B4-BE49-F238E27FC236}">
                <a16:creationId xmlns:a16="http://schemas.microsoft.com/office/drawing/2014/main" id="{FA698341-74E9-32B6-CE7B-8BD887E00725}"/>
              </a:ext>
            </a:extLst>
          </p:cNvPr>
          <p:cNvSpPr txBox="1"/>
          <p:nvPr/>
        </p:nvSpPr>
        <p:spPr>
          <a:xfrm>
            <a:off x="5659530" y="203689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83" name="Tekstvak 2082">
            <a:extLst>
              <a:ext uri="{FF2B5EF4-FFF2-40B4-BE49-F238E27FC236}">
                <a16:creationId xmlns:a16="http://schemas.microsoft.com/office/drawing/2014/main" id="{8CA9F787-D230-97BF-40AD-587B094D6922}"/>
              </a:ext>
            </a:extLst>
          </p:cNvPr>
          <p:cNvSpPr txBox="1"/>
          <p:nvPr/>
        </p:nvSpPr>
        <p:spPr>
          <a:xfrm>
            <a:off x="4756548" y="159578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92908078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2254</TotalTime>
  <Words>1580</Words>
  <Application>Microsoft Office PowerPoint</Application>
  <PresentationFormat>A4 (210 x 297 mm)</PresentationFormat>
  <Paragraphs>684</Paragraphs>
  <Slides>28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Raleway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Sven Vossenberg - BiOND</dc:creator>
  <cp:lastModifiedBy>Hanneke Vink - van Duren</cp:lastModifiedBy>
  <cp:revision>11</cp:revision>
  <dcterms:created xsi:type="dcterms:W3CDTF">2022-10-25T09:32:27Z</dcterms:created>
  <dcterms:modified xsi:type="dcterms:W3CDTF">2024-11-16T11:21:02Z</dcterms:modified>
</cp:coreProperties>
</file>