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88163" cy="100187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" y="4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ing, Esther de" userId="bdd0fb03-9efc-4181-a5c5-e0205651c254" providerId="ADAL" clId="{693417BF-D7F7-4280-A5BF-F55B68596A1B}"/>
    <pc:docChg chg="delSld">
      <pc:chgData name="Koning, Esther de" userId="bdd0fb03-9efc-4181-a5c5-e0205651c254" providerId="ADAL" clId="{693417BF-D7F7-4280-A5BF-F55B68596A1B}" dt="2024-11-23T11:41:39.466" v="0" actId="47"/>
      <pc:docMkLst>
        <pc:docMk/>
      </pc:docMkLst>
      <pc:sldChg chg="del">
        <pc:chgData name="Koning, Esther de" userId="bdd0fb03-9efc-4181-a5c5-e0205651c254" providerId="ADAL" clId="{693417BF-D7F7-4280-A5BF-F55B68596A1B}" dt="2024-11-23T11:41:39.466" v="0" actId="47"/>
        <pc:sldMkLst>
          <pc:docMk/>
          <pc:sldMk cId="2528483063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193AA-3AAE-52DF-F510-87344058F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01E126F-9024-4CD9-5C7C-EAB8F16895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19ED4F-0C2F-36B8-DF2B-57A8B8AFD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B8619B-3753-8B5F-C5AF-7965E6344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78691F-0C68-37BB-D096-B13CD77C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89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C587B6-A676-A4B7-69D5-7239F80CB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7DD45BF-C4CB-5D0B-7C19-B5C75FEF6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72C254-6F99-ABEB-5B9D-0EB56F805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39F914-F1BC-7841-B042-E51F719A0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E8DD75-C13C-4854-AF29-7E7374FD1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943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23DD6D6-DBFD-53D6-B9D8-997E88D148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19B5653-7C7E-15B5-C1DD-C1C4A38629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3A1B2AB-2925-CFA3-3FA5-BFEA3BC2E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8FFBBA-66BC-2F3B-DD97-412105AB8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640400-2853-551B-E590-07AD5533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032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B5392A-4369-898B-A72C-39EC17EE6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5A07DD-CB21-4EDC-4E20-F854AC8D9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FA7CB2-8384-511A-035E-1FF25003D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14F070-176E-1583-8E3A-BB4579A24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0C3B937-7A08-741B-B108-46E2C6750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5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586648-0C3E-D05B-FC95-3C3C4F056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8999DFA-4492-42D4-83E3-EBEFECE94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456A86-119D-1419-0588-620BE5D7B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0E30BF-B0FB-DD97-20D2-DDEE80C5E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A7DD9C-1FDB-7648-AAB6-3870FA4F7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819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197EFB-2EB9-96FD-128D-4CE85D569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25CA07-7002-63F7-A8A9-DD286FE775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8D02325-4D20-9A73-6A1E-89721E6C61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5C7AFEF-2275-8440-4328-6CC44F5B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598078-0BED-343E-A23C-D6D377311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8D69653-9D3F-568D-572A-E85836D2F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527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867A6B-09FB-175B-11E1-0128BA2C6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B7BB517-E587-DFAB-DC2F-D2ACCC14B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61023AC-D738-2585-8D09-62C832A4C1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752031E-4415-C81B-18EE-C9EE6563FF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870E0C8-68EB-3E62-A786-4B5021A33C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C79DEEC-D9B7-A923-EE07-8178D1DAC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0E65ADC-A96E-747A-035C-4E3E566A7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2A24985-4AD6-5FE8-2065-2A45CD715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71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5703F0-1D65-F8F7-D8E2-B108D6F98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45B8CD6-1E74-028B-36EF-7675AC58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48AD25E-D7DF-DFDE-A43A-2B4546B8A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F11EC1-2C81-AEF3-05D7-A9A9E856C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439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A42B70A-560C-D3AB-D8FC-3DD3BA929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895B62A-C5B8-EB34-6E81-95101E31C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7C55E39-E4A4-23B1-30A8-C2C06744E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8289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149722-0E99-F7EB-D538-CBECB7852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F8503-64A9-F21F-6C77-6CA4838AB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1A22CD-2036-1AD4-F1DB-04D3075679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0B715E2-66B7-ABBA-D7D8-C5AAA783D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FD5D62D-60DE-59DB-60CB-E050FDA97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3EBF63-BE61-E6A3-803C-236A2F141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0042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029D7-8942-1B14-9623-76F767D07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F1FE699-496D-096D-480F-6145B12382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2312DB3-F79C-96E5-ABDC-4278CFAC9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3CBE72-1ABC-D4A5-4D14-8E954C272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7FC12B-FD49-7E5D-B3D7-1A3B3F17B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8DF6EE1-74A1-4C61-EC8F-C9D832F56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02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02A9694-F85D-D8BC-3BCB-893DCF00C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23BEAF9-E37A-FCD9-8AAB-9BAC56D1F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6FFFBC-652D-A6B9-82CE-7A95C27BC1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87A70-7F0A-4423-9744-52C528BEFFFB}" type="datetimeFigureOut">
              <a:rPr lang="nl-NL" smtClean="0"/>
              <a:t>23-11-2024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B09D8E-5935-E5D2-A7A7-5D3A0F50D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A6990E-52E7-58E4-9DE8-1525D93F58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32B1F-21B8-4F7E-B5EF-949F798C6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7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07DD3C01-4F92-0622-4884-2816FE4F6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87" y="61912"/>
            <a:ext cx="10334625" cy="67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6662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Koning, Esther de</dc:creator>
  <cp:lastModifiedBy>Koning, Esther de</cp:lastModifiedBy>
  <cp:revision>2</cp:revision>
  <cp:lastPrinted>2022-12-19T10:49:18Z</cp:lastPrinted>
  <dcterms:created xsi:type="dcterms:W3CDTF">2022-12-19T10:28:50Z</dcterms:created>
  <dcterms:modified xsi:type="dcterms:W3CDTF">2024-11-23T11:41:42Z</dcterms:modified>
</cp:coreProperties>
</file>