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321" r:id="rId2"/>
    <p:sldId id="322" r:id="rId3"/>
    <p:sldId id="340" r:id="rId4"/>
    <p:sldId id="342" r:id="rId5"/>
    <p:sldId id="343" r:id="rId6"/>
    <p:sldId id="341" r:id="rId7"/>
    <p:sldId id="345" r:id="rId8"/>
    <p:sldId id="344" r:id="rId9"/>
    <p:sldId id="348" r:id="rId10"/>
    <p:sldId id="349" r:id="rId11"/>
    <p:sldId id="346" r:id="rId12"/>
    <p:sldId id="347" r:id="rId13"/>
    <p:sldId id="369" r:id="rId14"/>
    <p:sldId id="370" r:id="rId15"/>
    <p:sldId id="352" r:id="rId16"/>
    <p:sldId id="351" r:id="rId17"/>
    <p:sldId id="354" r:id="rId18"/>
    <p:sldId id="355" r:id="rId19"/>
    <p:sldId id="350" r:id="rId20"/>
    <p:sldId id="353" r:id="rId21"/>
    <p:sldId id="358" r:id="rId22"/>
    <p:sldId id="357" r:id="rId23"/>
    <p:sldId id="359" r:id="rId24"/>
    <p:sldId id="360" r:id="rId25"/>
    <p:sldId id="361" r:id="rId26"/>
    <p:sldId id="362" r:id="rId27"/>
    <p:sldId id="365" r:id="rId28"/>
    <p:sldId id="366" r:id="rId29"/>
    <p:sldId id="363" r:id="rId30"/>
    <p:sldId id="364" r:id="rId31"/>
    <p:sldId id="367" r:id="rId32"/>
    <p:sldId id="368" r:id="rId33"/>
    <p:sldId id="371" r:id="rId34"/>
    <p:sldId id="372" r:id="rId35"/>
    <p:sldId id="373" r:id="rId36"/>
    <p:sldId id="374" r:id="rId37"/>
    <p:sldId id="375" r:id="rId38"/>
    <p:sldId id="376" r:id="rId3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2C7EB867-2AB6-464E-BE9F-AD7F68ECCECF}">
          <p14:sldIdLst>
            <p14:sldId id="321"/>
            <p14:sldId id="322"/>
            <p14:sldId id="340"/>
            <p14:sldId id="342"/>
            <p14:sldId id="343"/>
            <p14:sldId id="341"/>
            <p14:sldId id="345"/>
            <p14:sldId id="344"/>
            <p14:sldId id="348"/>
            <p14:sldId id="349"/>
            <p14:sldId id="346"/>
            <p14:sldId id="347"/>
            <p14:sldId id="369"/>
            <p14:sldId id="370"/>
            <p14:sldId id="352"/>
            <p14:sldId id="351"/>
            <p14:sldId id="354"/>
            <p14:sldId id="355"/>
            <p14:sldId id="350"/>
            <p14:sldId id="353"/>
            <p14:sldId id="358"/>
            <p14:sldId id="357"/>
            <p14:sldId id="359"/>
            <p14:sldId id="360"/>
            <p14:sldId id="361"/>
            <p14:sldId id="362"/>
            <p14:sldId id="365"/>
            <p14:sldId id="366"/>
            <p14:sldId id="363"/>
            <p14:sldId id="364"/>
            <p14:sldId id="367"/>
            <p14:sldId id="368"/>
            <p14:sldId id="371"/>
            <p14:sldId id="372"/>
            <p14:sldId id="373"/>
            <p14:sldId id="374"/>
            <p14:sldId id="375"/>
            <p14:sldId id="376"/>
          </p14:sldIdLst>
        </p14:section>
        <p14:section name="Standaardsectie" id="{D7B900A1-8B64-41D4-94E9-DEA401D4E8F6}">
          <p14:sldIdLst/>
        </p14:section>
      </p14:sectionLst>
    </p:ex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4FAD24-8EED-6294-80A5-191EDD338736}" name="Jim van der Woude" initials="JvdW" userId="0ab4640e6e734ba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B5E9"/>
    <a:srgbClr val="FFA7A7"/>
    <a:srgbClr val="DAE2DD"/>
    <a:srgbClr val="7E9A89"/>
    <a:srgbClr val="B56B79"/>
    <a:srgbClr val="E9D3D7"/>
    <a:srgbClr val="EBD1E7"/>
    <a:srgbClr val="E5D7E1"/>
    <a:srgbClr val="000000"/>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769A13-87B4-440F-A12B-AC94D9DA5B6B}" v="17" dt="2024-11-15T19:37:59.4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80" autoAdjust="0"/>
    <p:restoredTop sz="94660"/>
  </p:normalViewPr>
  <p:slideViewPr>
    <p:cSldViewPr snapToGrid="0" showGuides="1">
      <p:cViewPr varScale="1">
        <p:scale>
          <a:sx n="58" d="100"/>
          <a:sy n="58" d="100"/>
        </p:scale>
        <p:origin x="2947" y="67"/>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47"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ink - van Duren" userId="6a363cd0-5fba-4a61-8782-71b0725cc752" providerId="ADAL" clId="{AE61DEDD-9963-4561-9A03-75346B437F7A}"/>
    <pc:docChg chg="modSld">
      <pc:chgData name="Hanneke Vink - van Duren" userId="6a363cd0-5fba-4a61-8782-71b0725cc752" providerId="ADAL" clId="{AE61DEDD-9963-4561-9A03-75346B437F7A}" dt="2023-09-17T20:10:42.060" v="55" actId="20577"/>
      <pc:docMkLst>
        <pc:docMk/>
      </pc:docMkLst>
      <pc:sldChg chg="modSp mod">
        <pc:chgData name="Hanneke Vink - van Duren" userId="6a363cd0-5fba-4a61-8782-71b0725cc752" providerId="ADAL" clId="{AE61DEDD-9963-4561-9A03-75346B437F7A}" dt="2023-09-17T20:10:19.555" v="30" actId="20577"/>
        <pc:sldMkLst>
          <pc:docMk/>
          <pc:sldMk cId="1034950240" sldId="303"/>
        </pc:sldMkLst>
        <pc:spChg chg="mod">
          <ac:chgData name="Hanneke Vink - van Duren" userId="6a363cd0-5fba-4a61-8782-71b0725cc752" providerId="ADAL" clId="{AE61DEDD-9963-4561-9A03-75346B437F7A}" dt="2023-09-17T20:00:04.005" v="7" actId="20577"/>
          <ac:spMkLst>
            <pc:docMk/>
            <pc:sldMk cId="1034950240" sldId="303"/>
            <ac:spMk id="6" creationId="{44D43ABF-AB0A-D431-3C03-47E1E6AC95D9}"/>
          </ac:spMkLst>
        </pc:spChg>
        <pc:spChg chg="mod">
          <ac:chgData name="Hanneke Vink - van Duren" userId="6a363cd0-5fba-4a61-8782-71b0725cc752" providerId="ADAL" clId="{AE61DEDD-9963-4561-9A03-75346B437F7A}" dt="2023-09-17T20:10:19.555" v="30" actId="20577"/>
          <ac:spMkLst>
            <pc:docMk/>
            <pc:sldMk cId="1034950240" sldId="303"/>
            <ac:spMk id="22" creationId="{A9674A87-D639-1ACF-7111-8DA67A46729E}"/>
          </ac:spMkLst>
        </pc:spChg>
        <pc:spChg chg="mod">
          <ac:chgData name="Hanneke Vink - van Duren" userId="6a363cd0-5fba-4a61-8782-71b0725cc752" providerId="ADAL" clId="{AE61DEDD-9963-4561-9A03-75346B437F7A}" dt="2023-09-17T20:10:12.181" v="26" actId="20577"/>
          <ac:spMkLst>
            <pc:docMk/>
            <pc:sldMk cId="1034950240" sldId="303"/>
            <ac:spMk id="38" creationId="{2BA58A4D-0634-E197-E34F-F450B8E83611}"/>
          </ac:spMkLst>
        </pc:spChg>
      </pc:sldChg>
      <pc:sldChg chg="modSp mod">
        <pc:chgData name="Hanneke Vink - van Duren" userId="6a363cd0-5fba-4a61-8782-71b0725cc752" providerId="ADAL" clId="{AE61DEDD-9963-4561-9A03-75346B437F7A}" dt="2023-09-17T20:10:42.060" v="55" actId="20577"/>
        <pc:sldMkLst>
          <pc:docMk/>
          <pc:sldMk cId="175618954" sldId="332"/>
        </pc:sldMkLst>
        <pc:spChg chg="mod">
          <ac:chgData name="Hanneke Vink - van Duren" userId="6a363cd0-5fba-4a61-8782-71b0725cc752" providerId="ADAL" clId="{AE61DEDD-9963-4561-9A03-75346B437F7A}" dt="2023-09-17T20:00:16.914" v="15" actId="20577"/>
          <ac:spMkLst>
            <pc:docMk/>
            <pc:sldMk cId="175618954" sldId="332"/>
            <ac:spMk id="6" creationId="{44D43ABF-AB0A-D431-3C03-47E1E6AC95D9}"/>
          </ac:spMkLst>
        </pc:spChg>
        <pc:spChg chg="mod">
          <ac:chgData name="Hanneke Vink - van Duren" userId="6a363cd0-5fba-4a61-8782-71b0725cc752" providerId="ADAL" clId="{AE61DEDD-9963-4561-9A03-75346B437F7A}" dt="2023-09-17T20:10:33.692" v="35" actId="20577"/>
          <ac:spMkLst>
            <pc:docMk/>
            <pc:sldMk cId="175618954" sldId="332"/>
            <ac:spMk id="22" creationId="{A9674A87-D639-1ACF-7111-8DA67A46729E}"/>
          </ac:spMkLst>
        </pc:spChg>
        <pc:spChg chg="mod">
          <ac:chgData name="Hanneke Vink - van Duren" userId="6a363cd0-5fba-4a61-8782-71b0725cc752" providerId="ADAL" clId="{AE61DEDD-9963-4561-9A03-75346B437F7A}" dt="2023-09-17T20:10:42.060" v="55" actId="20577"/>
          <ac:spMkLst>
            <pc:docMk/>
            <pc:sldMk cId="175618954" sldId="332"/>
            <ac:spMk id="38" creationId="{2BA58A4D-0634-E197-E34F-F450B8E83611}"/>
          </ac:spMkLst>
        </pc:spChg>
      </pc:sldChg>
    </pc:docChg>
  </pc:docChgLst>
  <pc:docChgLst>
    <pc:chgData name="Hanneke Vink - van Duren" userId="6a363cd0-5fba-4a61-8782-71b0725cc752" providerId="ADAL" clId="{C7838428-313C-4AC5-BFF1-85A0325385AA}"/>
    <pc:docChg chg="modSld">
      <pc:chgData name="Hanneke Vink - van Duren" userId="6a363cd0-5fba-4a61-8782-71b0725cc752" providerId="ADAL" clId="{C7838428-313C-4AC5-BFF1-85A0325385AA}" dt="2023-10-24T15:16:33.700" v="15" actId="1076"/>
      <pc:docMkLst>
        <pc:docMk/>
      </pc:docMkLst>
      <pc:sldChg chg="modSp mod">
        <pc:chgData name="Hanneke Vink - van Duren" userId="6a363cd0-5fba-4a61-8782-71b0725cc752" providerId="ADAL" clId="{C7838428-313C-4AC5-BFF1-85A0325385AA}" dt="2023-10-24T15:14:31.639" v="1" actId="1076"/>
        <pc:sldMkLst>
          <pc:docMk/>
          <pc:sldMk cId="1286836135" sldId="321"/>
        </pc:sldMkLst>
        <pc:spChg chg="mod">
          <ac:chgData name="Hanneke Vink - van Duren" userId="6a363cd0-5fba-4a61-8782-71b0725cc752" providerId="ADAL" clId="{C7838428-313C-4AC5-BFF1-85A0325385AA}" dt="2023-10-24T15:14:26.716" v="0" actId="1076"/>
          <ac:spMkLst>
            <pc:docMk/>
            <pc:sldMk cId="1286836135" sldId="321"/>
            <ac:spMk id="5" creationId="{756B4786-E369-3103-385F-FF6AF48EFA90}"/>
          </ac:spMkLst>
        </pc:spChg>
        <pc:spChg chg="mod">
          <ac:chgData name="Hanneke Vink - van Duren" userId="6a363cd0-5fba-4a61-8782-71b0725cc752" providerId="ADAL" clId="{C7838428-313C-4AC5-BFF1-85A0325385AA}" dt="2023-10-24T15:14:31.639" v="1" actId="1076"/>
          <ac:spMkLst>
            <pc:docMk/>
            <pc:sldMk cId="1286836135" sldId="321"/>
            <ac:spMk id="34" creationId="{03C3CF37-824B-186B-7411-BDA8BA521B25}"/>
          </ac:spMkLst>
        </pc:spChg>
      </pc:sldChg>
      <pc:sldChg chg="modSp mod">
        <pc:chgData name="Hanneke Vink - van Duren" userId="6a363cd0-5fba-4a61-8782-71b0725cc752" providerId="ADAL" clId="{C7838428-313C-4AC5-BFF1-85A0325385AA}" dt="2023-10-24T15:14:59.105" v="5" actId="1076"/>
        <pc:sldMkLst>
          <pc:docMk/>
          <pc:sldMk cId="3630142541" sldId="340"/>
        </pc:sldMkLst>
        <pc:spChg chg="mod">
          <ac:chgData name="Hanneke Vink - van Duren" userId="6a363cd0-5fba-4a61-8782-71b0725cc752" providerId="ADAL" clId="{C7838428-313C-4AC5-BFF1-85A0325385AA}" dt="2023-10-24T15:14:48.854" v="3" actId="1076"/>
          <ac:spMkLst>
            <pc:docMk/>
            <pc:sldMk cId="3630142541" sldId="340"/>
            <ac:spMk id="5" creationId="{756B4786-E369-3103-385F-FF6AF48EFA90}"/>
          </ac:spMkLst>
        </pc:spChg>
        <pc:spChg chg="mod">
          <ac:chgData name="Hanneke Vink - van Duren" userId="6a363cd0-5fba-4a61-8782-71b0725cc752" providerId="ADAL" clId="{C7838428-313C-4AC5-BFF1-85A0325385AA}" dt="2023-10-24T15:14:46.185" v="2" actId="1076"/>
          <ac:spMkLst>
            <pc:docMk/>
            <pc:sldMk cId="3630142541" sldId="340"/>
            <ac:spMk id="10" creationId="{56541290-6336-60E1-7051-B2090DF59BD6}"/>
          </ac:spMkLst>
        </pc:spChg>
        <pc:spChg chg="mod">
          <ac:chgData name="Hanneke Vink - van Duren" userId="6a363cd0-5fba-4a61-8782-71b0725cc752" providerId="ADAL" clId="{C7838428-313C-4AC5-BFF1-85A0325385AA}" dt="2023-10-24T15:14:59.105" v="5" actId="1076"/>
          <ac:spMkLst>
            <pc:docMk/>
            <pc:sldMk cId="3630142541" sldId="340"/>
            <ac:spMk id="12" creationId="{720BCB53-0347-CF00-2CDD-9E5C88D3CAAD}"/>
          </ac:spMkLst>
        </pc:spChg>
        <pc:spChg chg="mod">
          <ac:chgData name="Hanneke Vink - van Duren" userId="6a363cd0-5fba-4a61-8782-71b0725cc752" providerId="ADAL" clId="{C7838428-313C-4AC5-BFF1-85A0325385AA}" dt="2023-10-24T15:14:52.326" v="4" actId="1076"/>
          <ac:spMkLst>
            <pc:docMk/>
            <pc:sldMk cId="3630142541" sldId="340"/>
            <ac:spMk id="34" creationId="{03C3CF37-824B-186B-7411-BDA8BA521B25}"/>
          </ac:spMkLst>
        </pc:spChg>
      </pc:sldChg>
      <pc:sldChg chg="modSp mod">
        <pc:chgData name="Hanneke Vink - van Duren" userId="6a363cd0-5fba-4a61-8782-71b0725cc752" providerId="ADAL" clId="{C7838428-313C-4AC5-BFF1-85A0325385AA}" dt="2023-10-24T15:15:17.549" v="11" actId="20577"/>
        <pc:sldMkLst>
          <pc:docMk/>
          <pc:sldMk cId="3333969346" sldId="343"/>
        </pc:sldMkLst>
        <pc:spChg chg="mod">
          <ac:chgData name="Hanneke Vink - van Duren" userId="6a363cd0-5fba-4a61-8782-71b0725cc752" providerId="ADAL" clId="{C7838428-313C-4AC5-BFF1-85A0325385AA}" dt="2023-10-24T15:15:17.549" v="11" actId="20577"/>
          <ac:spMkLst>
            <pc:docMk/>
            <pc:sldMk cId="3333969346" sldId="343"/>
            <ac:spMk id="6" creationId="{DD6B1F25-4E10-8300-3BFB-DF3F7367F803}"/>
          </ac:spMkLst>
        </pc:spChg>
      </pc:sldChg>
      <pc:sldChg chg="modSp mod">
        <pc:chgData name="Hanneke Vink - van Duren" userId="6a363cd0-5fba-4a61-8782-71b0725cc752" providerId="ADAL" clId="{C7838428-313C-4AC5-BFF1-85A0325385AA}" dt="2023-10-24T15:16:18.263" v="13" actId="1076"/>
        <pc:sldMkLst>
          <pc:docMk/>
          <pc:sldMk cId="1112615228" sldId="345"/>
        </pc:sldMkLst>
        <pc:spChg chg="mod">
          <ac:chgData name="Hanneke Vink - van Duren" userId="6a363cd0-5fba-4a61-8782-71b0725cc752" providerId="ADAL" clId="{C7838428-313C-4AC5-BFF1-85A0325385AA}" dt="2023-10-24T15:16:14.908" v="12" actId="1076"/>
          <ac:spMkLst>
            <pc:docMk/>
            <pc:sldMk cId="1112615228" sldId="345"/>
            <ac:spMk id="5" creationId="{756B4786-E369-3103-385F-FF6AF48EFA90}"/>
          </ac:spMkLst>
        </pc:spChg>
        <pc:spChg chg="mod">
          <ac:chgData name="Hanneke Vink - van Duren" userId="6a363cd0-5fba-4a61-8782-71b0725cc752" providerId="ADAL" clId="{C7838428-313C-4AC5-BFF1-85A0325385AA}" dt="2023-10-24T15:16:18.263" v="13" actId="1076"/>
          <ac:spMkLst>
            <pc:docMk/>
            <pc:sldMk cId="1112615228" sldId="345"/>
            <ac:spMk id="34" creationId="{03C3CF37-824B-186B-7411-BDA8BA521B25}"/>
          </ac:spMkLst>
        </pc:spChg>
      </pc:sldChg>
      <pc:sldChg chg="modSp mod">
        <pc:chgData name="Hanneke Vink - van Duren" userId="6a363cd0-5fba-4a61-8782-71b0725cc752" providerId="ADAL" clId="{C7838428-313C-4AC5-BFF1-85A0325385AA}" dt="2023-10-24T15:16:33.700" v="15" actId="1076"/>
        <pc:sldMkLst>
          <pc:docMk/>
          <pc:sldMk cId="2303207399" sldId="348"/>
        </pc:sldMkLst>
        <pc:spChg chg="mod">
          <ac:chgData name="Hanneke Vink - van Duren" userId="6a363cd0-5fba-4a61-8782-71b0725cc752" providerId="ADAL" clId="{C7838428-313C-4AC5-BFF1-85A0325385AA}" dt="2023-10-24T15:16:31.067" v="14" actId="1076"/>
          <ac:spMkLst>
            <pc:docMk/>
            <pc:sldMk cId="2303207399" sldId="348"/>
            <ac:spMk id="5" creationId="{756B4786-E369-3103-385F-FF6AF48EFA90}"/>
          </ac:spMkLst>
        </pc:spChg>
        <pc:spChg chg="mod">
          <ac:chgData name="Hanneke Vink - van Duren" userId="6a363cd0-5fba-4a61-8782-71b0725cc752" providerId="ADAL" clId="{C7838428-313C-4AC5-BFF1-85A0325385AA}" dt="2023-10-24T15:16:33.700" v="15" actId="1076"/>
          <ac:spMkLst>
            <pc:docMk/>
            <pc:sldMk cId="2303207399" sldId="348"/>
            <ac:spMk id="34" creationId="{03C3CF37-824B-186B-7411-BDA8BA521B25}"/>
          </ac:spMkLst>
        </pc:spChg>
      </pc:sldChg>
    </pc:docChg>
  </pc:docChgLst>
  <pc:docChgLst>
    <pc:chgData name="Hanneke Vink - van Duren" userId="6a363cd0-5fba-4a61-8782-71b0725cc752" providerId="ADAL" clId="{4C769A13-87B4-440F-A12B-AC94D9DA5B6B}"/>
    <pc:docChg chg="undo custSel modSld">
      <pc:chgData name="Hanneke Vink - van Duren" userId="6a363cd0-5fba-4a61-8782-71b0725cc752" providerId="ADAL" clId="{4C769A13-87B4-440F-A12B-AC94D9DA5B6B}" dt="2024-11-16T10:50:55.331" v="1560" actId="1076"/>
      <pc:docMkLst>
        <pc:docMk/>
      </pc:docMkLst>
      <pc:sldChg chg="addSp delSp modSp mod">
        <pc:chgData name="Hanneke Vink - van Duren" userId="6a363cd0-5fba-4a61-8782-71b0725cc752" providerId="ADAL" clId="{4C769A13-87B4-440F-A12B-AC94D9DA5B6B}" dt="2024-11-16T10:46:35.449" v="1487" actId="1076"/>
        <pc:sldMkLst>
          <pc:docMk/>
          <pc:sldMk cId="1286836135" sldId="321"/>
        </pc:sldMkLst>
        <pc:spChg chg="del">
          <ac:chgData name="Hanneke Vink - van Duren" userId="6a363cd0-5fba-4a61-8782-71b0725cc752" providerId="ADAL" clId="{4C769A13-87B4-440F-A12B-AC94D9DA5B6B}" dt="2024-11-16T10:45:57.817" v="1477" actId="478"/>
          <ac:spMkLst>
            <pc:docMk/>
            <pc:sldMk cId="1286836135" sldId="321"/>
            <ac:spMk id="2" creationId="{2D18DB8E-2F95-5476-F31A-94E8B677DD50}"/>
          </ac:spMkLst>
        </pc:spChg>
        <pc:spChg chg="mod">
          <ac:chgData name="Hanneke Vink - van Duren" userId="6a363cd0-5fba-4a61-8782-71b0725cc752" providerId="ADAL" clId="{4C769A13-87B4-440F-A12B-AC94D9DA5B6B}" dt="2024-11-16T10:46:01.897" v="1478" actId="1076"/>
          <ac:spMkLst>
            <pc:docMk/>
            <pc:sldMk cId="1286836135" sldId="321"/>
            <ac:spMk id="3" creationId="{4CA7B984-0A71-9545-2225-5BD767F0D056}"/>
          </ac:spMkLst>
        </pc:spChg>
        <pc:spChg chg="del">
          <ac:chgData name="Hanneke Vink - van Duren" userId="6a363cd0-5fba-4a61-8782-71b0725cc752" providerId="ADAL" clId="{4C769A13-87B4-440F-A12B-AC94D9DA5B6B}" dt="2024-11-16T10:46:21.091" v="1483" actId="478"/>
          <ac:spMkLst>
            <pc:docMk/>
            <pc:sldMk cId="1286836135" sldId="321"/>
            <ac:spMk id="4" creationId="{AA3E3EED-8636-D060-4974-5BF1AC508BE5}"/>
          </ac:spMkLst>
        </pc:spChg>
        <pc:spChg chg="mod">
          <ac:chgData name="Hanneke Vink - van Duren" userId="6a363cd0-5fba-4a61-8782-71b0725cc752" providerId="ADAL" clId="{4C769A13-87B4-440F-A12B-AC94D9DA5B6B}" dt="2024-11-16T10:46:25.220" v="1484" actId="1076"/>
          <ac:spMkLst>
            <pc:docMk/>
            <pc:sldMk cId="1286836135" sldId="321"/>
            <ac:spMk id="5" creationId="{756B4786-E369-3103-385F-FF6AF48EFA90}"/>
          </ac:spMkLst>
        </pc:spChg>
        <pc:spChg chg="mod">
          <ac:chgData name="Hanneke Vink - van Duren" userId="6a363cd0-5fba-4a61-8782-71b0725cc752" providerId="ADAL" clId="{4C769A13-87B4-440F-A12B-AC94D9DA5B6B}" dt="2024-11-16T10:12:51.906" v="785" actId="1076"/>
          <ac:spMkLst>
            <pc:docMk/>
            <pc:sldMk cId="1286836135" sldId="321"/>
            <ac:spMk id="6" creationId="{DD6B1F25-4E10-8300-3BFB-DF3F7367F803}"/>
          </ac:spMkLst>
        </pc:spChg>
        <pc:spChg chg="mod">
          <ac:chgData name="Hanneke Vink - van Duren" userId="6a363cd0-5fba-4a61-8782-71b0725cc752" providerId="ADAL" clId="{4C769A13-87B4-440F-A12B-AC94D9DA5B6B}" dt="2024-11-16T10:12:18.425" v="759"/>
          <ac:spMkLst>
            <pc:docMk/>
            <pc:sldMk cId="1286836135" sldId="321"/>
            <ac:spMk id="7" creationId="{AE7E7012-EF92-B126-4EBD-2E8720389EDE}"/>
          </ac:spMkLst>
        </pc:spChg>
        <pc:spChg chg="del">
          <ac:chgData name="Hanneke Vink - van Duren" userId="6a363cd0-5fba-4a61-8782-71b0725cc752" providerId="ADAL" clId="{4C769A13-87B4-440F-A12B-AC94D9DA5B6B}" dt="2024-11-16T10:12:12.808" v="758" actId="478"/>
          <ac:spMkLst>
            <pc:docMk/>
            <pc:sldMk cId="1286836135" sldId="321"/>
            <ac:spMk id="8" creationId="{C93467AD-709C-770E-CF94-6365A91855FD}"/>
          </ac:spMkLst>
        </pc:spChg>
        <pc:spChg chg="del">
          <ac:chgData name="Hanneke Vink - van Duren" userId="6a363cd0-5fba-4a61-8782-71b0725cc752" providerId="ADAL" clId="{4C769A13-87B4-440F-A12B-AC94D9DA5B6B}" dt="2024-11-16T10:46:06.882" v="1480" actId="478"/>
          <ac:spMkLst>
            <pc:docMk/>
            <pc:sldMk cId="1286836135" sldId="321"/>
            <ac:spMk id="9" creationId="{3CF7D792-430D-3EDD-1A75-1F18F0CFEEDF}"/>
          </ac:spMkLst>
        </pc:spChg>
        <pc:spChg chg="mod">
          <ac:chgData name="Hanneke Vink - van Duren" userId="6a363cd0-5fba-4a61-8782-71b0725cc752" providerId="ADAL" clId="{4C769A13-87B4-440F-A12B-AC94D9DA5B6B}" dt="2024-11-16T10:13:52.051" v="841" actId="1076"/>
          <ac:spMkLst>
            <pc:docMk/>
            <pc:sldMk cId="1286836135" sldId="321"/>
            <ac:spMk id="10" creationId="{56541290-6336-60E1-7051-B2090DF59BD6}"/>
          </ac:spMkLst>
        </pc:spChg>
        <pc:spChg chg="mod">
          <ac:chgData name="Hanneke Vink - van Duren" userId="6a363cd0-5fba-4a61-8782-71b0725cc752" providerId="ADAL" clId="{4C769A13-87B4-440F-A12B-AC94D9DA5B6B}" dt="2024-11-16T10:46:14.133" v="1481" actId="1076"/>
          <ac:spMkLst>
            <pc:docMk/>
            <pc:sldMk cId="1286836135" sldId="321"/>
            <ac:spMk id="11" creationId="{DA4F418B-AC30-E5FA-FF7D-6028FF18B46A}"/>
          </ac:spMkLst>
        </pc:spChg>
        <pc:spChg chg="mod">
          <ac:chgData name="Hanneke Vink - van Duren" userId="6a363cd0-5fba-4a61-8782-71b0725cc752" providerId="ADAL" clId="{4C769A13-87B4-440F-A12B-AC94D9DA5B6B}" dt="2024-11-16T10:13:19.684" v="804" actId="1076"/>
          <ac:spMkLst>
            <pc:docMk/>
            <pc:sldMk cId="1286836135" sldId="321"/>
            <ac:spMk id="12" creationId="{720BCB53-0347-CF00-2CDD-9E5C88D3CAAD}"/>
          </ac:spMkLst>
        </pc:spChg>
        <pc:spChg chg="mod">
          <ac:chgData name="Hanneke Vink - van Duren" userId="6a363cd0-5fba-4a61-8782-71b0725cc752" providerId="ADAL" clId="{4C769A13-87B4-440F-A12B-AC94D9DA5B6B}" dt="2024-11-16T10:12:32.725" v="763"/>
          <ac:spMkLst>
            <pc:docMk/>
            <pc:sldMk cId="1286836135" sldId="321"/>
            <ac:spMk id="13" creationId="{75419263-5A82-CCE8-8214-AA1C3E3BB798}"/>
          </ac:spMkLst>
        </pc:spChg>
        <pc:spChg chg="del">
          <ac:chgData name="Hanneke Vink - van Duren" userId="6a363cd0-5fba-4a61-8782-71b0725cc752" providerId="ADAL" clId="{4C769A13-87B4-440F-A12B-AC94D9DA5B6B}" dt="2024-11-16T10:12:22.209" v="760" actId="478"/>
          <ac:spMkLst>
            <pc:docMk/>
            <pc:sldMk cId="1286836135" sldId="321"/>
            <ac:spMk id="14" creationId="{D09BBD80-7488-71A6-39BD-B239DAA8DF5F}"/>
          </ac:spMkLst>
        </pc:spChg>
        <pc:spChg chg="del">
          <ac:chgData name="Hanneke Vink - van Duren" userId="6a363cd0-5fba-4a61-8782-71b0725cc752" providerId="ADAL" clId="{4C769A13-87B4-440F-A12B-AC94D9DA5B6B}" dt="2024-11-16T10:46:29.792" v="1486" actId="478"/>
          <ac:spMkLst>
            <pc:docMk/>
            <pc:sldMk cId="1286836135" sldId="321"/>
            <ac:spMk id="33" creationId="{01958A59-EF87-933B-739C-A41ACF37BE2C}"/>
          </ac:spMkLst>
        </pc:spChg>
        <pc:spChg chg="mod">
          <ac:chgData name="Hanneke Vink - van Duren" userId="6a363cd0-5fba-4a61-8782-71b0725cc752" providerId="ADAL" clId="{4C769A13-87B4-440F-A12B-AC94D9DA5B6B}" dt="2024-11-16T10:46:35.449" v="1487" actId="1076"/>
          <ac:spMkLst>
            <pc:docMk/>
            <pc:sldMk cId="1286836135" sldId="321"/>
            <ac:spMk id="34" creationId="{03C3CF37-824B-186B-7411-BDA8BA521B25}"/>
          </ac:spMkLst>
        </pc:spChg>
        <pc:spChg chg="mod">
          <ac:chgData name="Hanneke Vink - van Duren" userId="6a363cd0-5fba-4a61-8782-71b0725cc752" providerId="ADAL" clId="{4C769A13-87B4-440F-A12B-AC94D9DA5B6B}" dt="2024-11-16T10:13:55.335" v="842" actId="1076"/>
          <ac:spMkLst>
            <pc:docMk/>
            <pc:sldMk cId="1286836135" sldId="321"/>
            <ac:spMk id="35" creationId="{6CAC88E1-CD99-3545-A258-8150DA422C24}"/>
          </ac:spMkLst>
        </pc:spChg>
        <pc:spChg chg="mod">
          <ac:chgData name="Hanneke Vink - van Duren" userId="6a363cd0-5fba-4a61-8782-71b0725cc752" providerId="ADAL" clId="{4C769A13-87B4-440F-A12B-AC94D9DA5B6B}" dt="2024-11-16T10:12:07.036" v="757"/>
          <ac:spMkLst>
            <pc:docMk/>
            <pc:sldMk cId="1286836135" sldId="321"/>
            <ac:spMk id="36" creationId="{EC5EC8D3-8445-7F0B-FBE7-9041AB23CA3D}"/>
          </ac:spMkLst>
        </pc:spChg>
        <pc:spChg chg="del">
          <ac:chgData name="Hanneke Vink - van Duren" userId="6a363cd0-5fba-4a61-8782-71b0725cc752" providerId="ADAL" clId="{4C769A13-87B4-440F-A12B-AC94D9DA5B6B}" dt="2024-11-16T10:12:01.644" v="756" actId="478"/>
          <ac:spMkLst>
            <pc:docMk/>
            <pc:sldMk cId="1286836135" sldId="321"/>
            <ac:spMk id="37" creationId="{09DD0472-EF0F-09AC-80D6-C4DE4E976BEE}"/>
          </ac:spMkLst>
        </pc:spChg>
        <pc:spChg chg="del">
          <ac:chgData name="Hanneke Vink - van Duren" userId="6a363cd0-5fba-4a61-8782-71b0725cc752" providerId="ADAL" clId="{4C769A13-87B4-440F-A12B-AC94D9DA5B6B}" dt="2024-11-16T10:11:51.590" v="754" actId="478"/>
          <ac:spMkLst>
            <pc:docMk/>
            <pc:sldMk cId="1286836135" sldId="321"/>
            <ac:spMk id="2064" creationId="{56377773-7A08-CFF7-3C1B-8FBD8E6AFB16}"/>
          </ac:spMkLst>
        </pc:spChg>
        <pc:spChg chg="mod">
          <ac:chgData name="Hanneke Vink - van Duren" userId="6a363cd0-5fba-4a61-8782-71b0725cc752" providerId="ADAL" clId="{4C769A13-87B4-440F-A12B-AC94D9DA5B6B}" dt="2024-11-16T10:11:57.777" v="755"/>
          <ac:spMkLst>
            <pc:docMk/>
            <pc:sldMk cId="1286836135" sldId="321"/>
            <ac:spMk id="2065" creationId="{4FE023D2-C612-89E6-278E-9C0F2D327BF6}"/>
          </ac:spMkLst>
        </pc:spChg>
        <pc:picChg chg="add del">
          <ac:chgData name="Hanneke Vink - van Duren" userId="6a363cd0-5fba-4a61-8782-71b0725cc752" providerId="ADAL" clId="{4C769A13-87B4-440F-A12B-AC94D9DA5B6B}" dt="2024-11-16T10:12:27.999" v="762" actId="22"/>
          <ac:picMkLst>
            <pc:docMk/>
            <pc:sldMk cId="1286836135" sldId="321"/>
            <ac:picMk id="16" creationId="{AAC31439-ABBC-0809-FCA1-AB7F5D8126D4}"/>
          </ac:picMkLst>
        </pc:picChg>
      </pc:sldChg>
      <pc:sldChg chg="delSp modSp mod">
        <pc:chgData name="Hanneke Vink - van Duren" userId="6a363cd0-5fba-4a61-8782-71b0725cc752" providerId="ADAL" clId="{4C769A13-87B4-440F-A12B-AC94D9DA5B6B}" dt="2024-11-14T19:49:05.698" v="17" actId="1076"/>
        <pc:sldMkLst>
          <pc:docMk/>
          <pc:sldMk cId="2190580326" sldId="322"/>
        </pc:sldMkLst>
        <pc:spChg chg="mod">
          <ac:chgData name="Hanneke Vink - van Duren" userId="6a363cd0-5fba-4a61-8782-71b0725cc752" providerId="ADAL" clId="{4C769A13-87B4-440F-A12B-AC94D9DA5B6B}" dt="2024-11-14T19:47:18.323" v="4" actId="207"/>
          <ac:spMkLst>
            <pc:docMk/>
            <pc:sldMk cId="2190580326" sldId="322"/>
            <ac:spMk id="50" creationId="{EA51D389-64F6-FADF-F451-3D3E42DF8732}"/>
          </ac:spMkLst>
        </pc:spChg>
        <pc:spChg chg="del">
          <ac:chgData name="Hanneke Vink - van Duren" userId="6a363cd0-5fba-4a61-8782-71b0725cc752" providerId="ADAL" clId="{4C769A13-87B4-440F-A12B-AC94D9DA5B6B}" dt="2024-11-14T19:47:33.849" v="5" actId="478"/>
          <ac:spMkLst>
            <pc:docMk/>
            <pc:sldMk cId="2190580326" sldId="322"/>
            <ac:spMk id="55" creationId="{36459741-62E7-BB64-8295-4A97ED05CCE0}"/>
          </ac:spMkLst>
        </pc:spChg>
        <pc:spChg chg="mod">
          <ac:chgData name="Hanneke Vink - van Duren" userId="6a363cd0-5fba-4a61-8782-71b0725cc752" providerId="ADAL" clId="{4C769A13-87B4-440F-A12B-AC94D9DA5B6B}" dt="2024-11-14T19:48:08.623" v="13" actId="207"/>
          <ac:spMkLst>
            <pc:docMk/>
            <pc:sldMk cId="2190580326" sldId="322"/>
            <ac:spMk id="86" creationId="{572CCB90-D02A-4AEC-65D0-615899E38088}"/>
          </ac:spMkLst>
        </pc:spChg>
        <pc:spChg chg="del">
          <ac:chgData name="Hanneke Vink - van Duren" userId="6a363cd0-5fba-4a61-8782-71b0725cc752" providerId="ADAL" clId="{4C769A13-87B4-440F-A12B-AC94D9DA5B6B}" dt="2024-11-14T19:47:40.481" v="7" actId="478"/>
          <ac:spMkLst>
            <pc:docMk/>
            <pc:sldMk cId="2190580326" sldId="322"/>
            <ac:spMk id="89" creationId="{855053CA-1CF4-760C-67B4-A4F3F42B8327}"/>
          </ac:spMkLst>
        </pc:spChg>
        <pc:spChg chg="mod">
          <ac:chgData name="Hanneke Vink - van Duren" userId="6a363cd0-5fba-4a61-8782-71b0725cc752" providerId="ADAL" clId="{4C769A13-87B4-440F-A12B-AC94D9DA5B6B}" dt="2024-11-14T19:48:59.439" v="16" actId="1076"/>
          <ac:spMkLst>
            <pc:docMk/>
            <pc:sldMk cId="2190580326" sldId="322"/>
            <ac:spMk id="91" creationId="{C3BA183A-EB3D-EFC0-3F56-E0E1953308D5}"/>
          </ac:spMkLst>
        </pc:spChg>
        <pc:spChg chg="del">
          <ac:chgData name="Hanneke Vink - van Duren" userId="6a363cd0-5fba-4a61-8782-71b0725cc752" providerId="ADAL" clId="{4C769A13-87B4-440F-A12B-AC94D9DA5B6B}" dt="2024-11-14T19:47:46.037" v="9" actId="478"/>
          <ac:spMkLst>
            <pc:docMk/>
            <pc:sldMk cId="2190580326" sldId="322"/>
            <ac:spMk id="94" creationId="{F763A23B-5109-8FD1-D341-5EB58FB4BE50}"/>
          </ac:spMkLst>
        </pc:spChg>
        <pc:spChg chg="mod">
          <ac:chgData name="Hanneke Vink - van Duren" userId="6a363cd0-5fba-4a61-8782-71b0725cc752" providerId="ADAL" clId="{4C769A13-87B4-440F-A12B-AC94D9DA5B6B}" dt="2024-11-14T19:49:05.698" v="17" actId="1076"/>
          <ac:spMkLst>
            <pc:docMk/>
            <pc:sldMk cId="2190580326" sldId="322"/>
            <ac:spMk id="96" creationId="{3AB813E2-DE42-94BD-FC94-014A70E5B8AA}"/>
          </ac:spMkLst>
        </pc:spChg>
        <pc:spChg chg="del">
          <ac:chgData name="Hanneke Vink - van Duren" userId="6a363cd0-5fba-4a61-8782-71b0725cc752" providerId="ADAL" clId="{4C769A13-87B4-440F-A12B-AC94D9DA5B6B}" dt="2024-11-14T19:47:51.185" v="11" actId="478"/>
          <ac:spMkLst>
            <pc:docMk/>
            <pc:sldMk cId="2190580326" sldId="322"/>
            <ac:spMk id="99" creationId="{6A41F40F-E68E-2C44-C2DB-CF880150EC08}"/>
          </ac:spMkLst>
        </pc:spChg>
        <pc:picChg chg="del">
          <ac:chgData name="Hanneke Vink - van Duren" userId="6a363cd0-5fba-4a61-8782-71b0725cc752" providerId="ADAL" clId="{4C769A13-87B4-440F-A12B-AC94D9DA5B6B}" dt="2024-11-14T19:43:58.875" v="0" actId="478"/>
          <ac:picMkLst>
            <pc:docMk/>
            <pc:sldMk cId="2190580326" sldId="322"/>
            <ac:picMk id="101" creationId="{88560763-5EDE-480B-05C0-D7678107592E}"/>
          </ac:picMkLst>
        </pc:picChg>
        <pc:picChg chg="del">
          <ac:chgData name="Hanneke Vink - van Duren" userId="6a363cd0-5fba-4a61-8782-71b0725cc752" providerId="ADAL" clId="{4C769A13-87B4-440F-A12B-AC94D9DA5B6B}" dt="2024-11-14T19:44:01.512" v="1" actId="478"/>
          <ac:picMkLst>
            <pc:docMk/>
            <pc:sldMk cId="2190580326" sldId="322"/>
            <ac:picMk id="102" creationId="{5645CC16-0FBD-20D3-6870-21AF5B326B45}"/>
          </ac:picMkLst>
        </pc:picChg>
        <pc:picChg chg="del">
          <ac:chgData name="Hanneke Vink - van Duren" userId="6a363cd0-5fba-4a61-8782-71b0725cc752" providerId="ADAL" clId="{4C769A13-87B4-440F-A12B-AC94D9DA5B6B}" dt="2024-11-14T19:44:03.613" v="2" actId="478"/>
          <ac:picMkLst>
            <pc:docMk/>
            <pc:sldMk cId="2190580326" sldId="322"/>
            <ac:picMk id="103" creationId="{C0591CC1-5F72-6400-612E-595C20952508}"/>
          </ac:picMkLst>
        </pc:picChg>
        <pc:picChg chg="del">
          <ac:chgData name="Hanneke Vink - van Duren" userId="6a363cd0-5fba-4a61-8782-71b0725cc752" providerId="ADAL" clId="{4C769A13-87B4-440F-A12B-AC94D9DA5B6B}" dt="2024-11-14T19:44:05.585" v="3" actId="478"/>
          <ac:picMkLst>
            <pc:docMk/>
            <pc:sldMk cId="2190580326" sldId="322"/>
            <ac:picMk id="104" creationId="{F281AE7F-27EA-F6A8-18E4-1F3ECA9CAB97}"/>
          </ac:picMkLst>
        </pc:picChg>
        <pc:cxnChg chg="del">
          <ac:chgData name="Hanneke Vink - van Duren" userId="6a363cd0-5fba-4a61-8782-71b0725cc752" providerId="ADAL" clId="{4C769A13-87B4-440F-A12B-AC94D9DA5B6B}" dt="2024-11-14T19:47:36.812" v="6" actId="478"/>
          <ac:cxnSpMkLst>
            <pc:docMk/>
            <pc:sldMk cId="2190580326" sldId="322"/>
            <ac:cxnSpMk id="53" creationId="{6E87826D-6F68-96FC-FEEE-5A38E6E79E6B}"/>
          </ac:cxnSpMkLst>
        </pc:cxnChg>
        <pc:cxnChg chg="del">
          <ac:chgData name="Hanneke Vink - van Duren" userId="6a363cd0-5fba-4a61-8782-71b0725cc752" providerId="ADAL" clId="{4C769A13-87B4-440F-A12B-AC94D9DA5B6B}" dt="2024-11-14T19:47:42.698" v="8" actId="478"/>
          <ac:cxnSpMkLst>
            <pc:docMk/>
            <pc:sldMk cId="2190580326" sldId="322"/>
            <ac:cxnSpMk id="87" creationId="{68962DBD-2B9B-1C9E-8932-1953236DCDC2}"/>
          </ac:cxnSpMkLst>
        </pc:cxnChg>
        <pc:cxnChg chg="del">
          <ac:chgData name="Hanneke Vink - van Duren" userId="6a363cd0-5fba-4a61-8782-71b0725cc752" providerId="ADAL" clId="{4C769A13-87B4-440F-A12B-AC94D9DA5B6B}" dt="2024-11-14T19:47:48.161" v="10" actId="478"/>
          <ac:cxnSpMkLst>
            <pc:docMk/>
            <pc:sldMk cId="2190580326" sldId="322"/>
            <ac:cxnSpMk id="93" creationId="{1B700721-A5AF-697E-8CB7-F37B69D2D2E7}"/>
          </ac:cxnSpMkLst>
        </pc:cxnChg>
        <pc:cxnChg chg="del">
          <ac:chgData name="Hanneke Vink - van Duren" userId="6a363cd0-5fba-4a61-8782-71b0725cc752" providerId="ADAL" clId="{4C769A13-87B4-440F-A12B-AC94D9DA5B6B}" dt="2024-11-14T19:47:53.281" v="12" actId="478"/>
          <ac:cxnSpMkLst>
            <pc:docMk/>
            <pc:sldMk cId="2190580326" sldId="322"/>
            <ac:cxnSpMk id="97" creationId="{901E452C-074F-A598-3047-3898FCAC33E3}"/>
          </ac:cxnSpMkLst>
        </pc:cxnChg>
      </pc:sldChg>
      <pc:sldChg chg="delSp modSp mod">
        <pc:chgData name="Hanneke Vink - van Duren" userId="6a363cd0-5fba-4a61-8782-71b0725cc752" providerId="ADAL" clId="{4C769A13-87B4-440F-A12B-AC94D9DA5B6B}" dt="2024-11-16T10:45:50.543" v="1475" actId="1076"/>
        <pc:sldMkLst>
          <pc:docMk/>
          <pc:sldMk cId="3630142541" sldId="340"/>
        </pc:sldMkLst>
        <pc:spChg chg="del">
          <ac:chgData name="Hanneke Vink - van Duren" userId="6a363cd0-5fba-4a61-8782-71b0725cc752" providerId="ADAL" clId="{4C769A13-87B4-440F-A12B-AC94D9DA5B6B}" dt="2024-11-16T10:45:35.922" v="1471" actId="478"/>
          <ac:spMkLst>
            <pc:docMk/>
            <pc:sldMk cId="3630142541" sldId="340"/>
            <ac:spMk id="2" creationId="{2D18DB8E-2F95-5476-F31A-94E8B677DD50}"/>
          </ac:spMkLst>
        </pc:spChg>
        <pc:spChg chg="mod">
          <ac:chgData name="Hanneke Vink - van Duren" userId="6a363cd0-5fba-4a61-8782-71b0725cc752" providerId="ADAL" clId="{4C769A13-87B4-440F-A12B-AC94D9DA5B6B}" dt="2024-11-16T10:45:41.109" v="1472" actId="1076"/>
          <ac:spMkLst>
            <pc:docMk/>
            <pc:sldMk cId="3630142541" sldId="340"/>
            <ac:spMk id="3" creationId="{4CA7B984-0A71-9545-2225-5BD767F0D056}"/>
          </ac:spMkLst>
        </pc:spChg>
        <pc:spChg chg="mod">
          <ac:chgData name="Hanneke Vink - van Duren" userId="6a363cd0-5fba-4a61-8782-71b0725cc752" providerId="ADAL" clId="{4C769A13-87B4-440F-A12B-AC94D9DA5B6B}" dt="2024-11-16T10:11:30.448" v="750" actId="1076"/>
          <ac:spMkLst>
            <pc:docMk/>
            <pc:sldMk cId="3630142541" sldId="340"/>
            <ac:spMk id="6" creationId="{DD6B1F25-4E10-8300-3BFB-DF3F7367F803}"/>
          </ac:spMkLst>
        </pc:spChg>
        <pc:spChg chg="mod">
          <ac:chgData name="Hanneke Vink - van Duren" userId="6a363cd0-5fba-4a61-8782-71b0725cc752" providerId="ADAL" clId="{4C769A13-87B4-440F-A12B-AC94D9DA5B6B}" dt="2024-11-16T10:11:06.267" v="743"/>
          <ac:spMkLst>
            <pc:docMk/>
            <pc:sldMk cId="3630142541" sldId="340"/>
            <ac:spMk id="7" creationId="{AE7E7012-EF92-B126-4EBD-2E8720389EDE}"/>
          </ac:spMkLst>
        </pc:spChg>
        <pc:spChg chg="del">
          <ac:chgData name="Hanneke Vink - van Duren" userId="6a363cd0-5fba-4a61-8782-71b0725cc752" providerId="ADAL" clId="{4C769A13-87B4-440F-A12B-AC94D9DA5B6B}" dt="2024-11-16T10:11:01.857" v="742" actId="478"/>
          <ac:spMkLst>
            <pc:docMk/>
            <pc:sldMk cId="3630142541" sldId="340"/>
            <ac:spMk id="8" creationId="{C93467AD-709C-770E-CF94-6365A91855FD}"/>
          </ac:spMkLst>
        </pc:spChg>
        <pc:spChg chg="del">
          <ac:chgData name="Hanneke Vink - van Duren" userId="6a363cd0-5fba-4a61-8782-71b0725cc752" providerId="ADAL" clId="{4C769A13-87B4-440F-A12B-AC94D9DA5B6B}" dt="2024-11-16T10:45:44.674" v="1474" actId="478"/>
          <ac:spMkLst>
            <pc:docMk/>
            <pc:sldMk cId="3630142541" sldId="340"/>
            <ac:spMk id="9" creationId="{3CF7D792-430D-3EDD-1A75-1F18F0CFEEDF}"/>
          </ac:spMkLst>
        </pc:spChg>
        <pc:spChg chg="mod">
          <ac:chgData name="Hanneke Vink - van Duren" userId="6a363cd0-5fba-4a61-8782-71b0725cc752" providerId="ADAL" clId="{4C769A13-87B4-440F-A12B-AC94D9DA5B6B}" dt="2024-11-15T19:22:33.756" v="148" actId="1076"/>
          <ac:spMkLst>
            <pc:docMk/>
            <pc:sldMk cId="3630142541" sldId="340"/>
            <ac:spMk id="10" creationId="{56541290-6336-60E1-7051-B2090DF59BD6}"/>
          </ac:spMkLst>
        </pc:spChg>
        <pc:spChg chg="mod">
          <ac:chgData name="Hanneke Vink - van Duren" userId="6a363cd0-5fba-4a61-8782-71b0725cc752" providerId="ADAL" clId="{4C769A13-87B4-440F-A12B-AC94D9DA5B6B}" dt="2024-11-16T10:45:50.543" v="1475" actId="1076"/>
          <ac:spMkLst>
            <pc:docMk/>
            <pc:sldMk cId="3630142541" sldId="340"/>
            <ac:spMk id="11" creationId="{DA4F418B-AC30-E5FA-FF7D-6028FF18B46A}"/>
          </ac:spMkLst>
        </pc:spChg>
        <pc:spChg chg="mod">
          <ac:chgData name="Hanneke Vink - van Duren" userId="6a363cd0-5fba-4a61-8782-71b0725cc752" providerId="ADAL" clId="{4C769A13-87B4-440F-A12B-AC94D9DA5B6B}" dt="2024-11-15T19:22:55.497" v="161" actId="1076"/>
          <ac:spMkLst>
            <pc:docMk/>
            <pc:sldMk cId="3630142541" sldId="340"/>
            <ac:spMk id="12" creationId="{720BCB53-0347-CF00-2CDD-9E5C88D3CAAD}"/>
          </ac:spMkLst>
        </pc:spChg>
        <pc:spChg chg="mod">
          <ac:chgData name="Hanneke Vink - van Duren" userId="6a363cd0-5fba-4a61-8782-71b0725cc752" providerId="ADAL" clId="{4C769A13-87B4-440F-A12B-AC94D9DA5B6B}" dt="2024-11-16T10:11:14.167" v="745"/>
          <ac:spMkLst>
            <pc:docMk/>
            <pc:sldMk cId="3630142541" sldId="340"/>
            <ac:spMk id="13" creationId="{75419263-5A82-CCE8-8214-AA1C3E3BB798}"/>
          </ac:spMkLst>
        </pc:spChg>
        <pc:spChg chg="del">
          <ac:chgData name="Hanneke Vink - van Duren" userId="6a363cd0-5fba-4a61-8782-71b0725cc752" providerId="ADAL" clId="{4C769A13-87B4-440F-A12B-AC94D9DA5B6B}" dt="2024-11-16T10:11:09.832" v="744" actId="478"/>
          <ac:spMkLst>
            <pc:docMk/>
            <pc:sldMk cId="3630142541" sldId="340"/>
            <ac:spMk id="14" creationId="{D09BBD80-7488-71A6-39BD-B239DAA8DF5F}"/>
          </ac:spMkLst>
        </pc:spChg>
        <pc:spChg chg="del">
          <ac:chgData name="Hanneke Vink - van Duren" userId="6a363cd0-5fba-4a61-8782-71b0725cc752" providerId="ADAL" clId="{4C769A13-87B4-440F-A12B-AC94D9DA5B6B}" dt="2024-11-16T10:45:27.725" v="1468" actId="478"/>
          <ac:spMkLst>
            <pc:docMk/>
            <pc:sldMk cId="3630142541" sldId="340"/>
            <ac:spMk id="33" creationId="{01958A59-EF87-933B-739C-A41ACF37BE2C}"/>
          </ac:spMkLst>
        </pc:spChg>
        <pc:spChg chg="mod">
          <ac:chgData name="Hanneke Vink - van Duren" userId="6a363cd0-5fba-4a61-8782-71b0725cc752" providerId="ADAL" clId="{4C769A13-87B4-440F-A12B-AC94D9DA5B6B}" dt="2024-11-16T10:45:31.607" v="1469" actId="1076"/>
          <ac:spMkLst>
            <pc:docMk/>
            <pc:sldMk cId="3630142541" sldId="340"/>
            <ac:spMk id="34" creationId="{03C3CF37-824B-186B-7411-BDA8BA521B25}"/>
          </ac:spMkLst>
        </pc:spChg>
        <pc:spChg chg="mod">
          <ac:chgData name="Hanneke Vink - van Duren" userId="6a363cd0-5fba-4a61-8782-71b0725cc752" providerId="ADAL" clId="{4C769A13-87B4-440F-A12B-AC94D9DA5B6B}" dt="2024-11-16T10:11:44.929" v="753" actId="1076"/>
          <ac:spMkLst>
            <pc:docMk/>
            <pc:sldMk cId="3630142541" sldId="340"/>
            <ac:spMk id="35" creationId="{6CAC88E1-CD99-3545-A258-8150DA422C24}"/>
          </ac:spMkLst>
        </pc:spChg>
        <pc:spChg chg="mod">
          <ac:chgData name="Hanneke Vink - van Duren" userId="6a363cd0-5fba-4a61-8782-71b0725cc752" providerId="ADAL" clId="{4C769A13-87B4-440F-A12B-AC94D9DA5B6B}" dt="2024-11-16T10:10:58.244" v="741"/>
          <ac:spMkLst>
            <pc:docMk/>
            <pc:sldMk cId="3630142541" sldId="340"/>
            <ac:spMk id="36" creationId="{EC5EC8D3-8445-7F0B-FBE7-9041AB23CA3D}"/>
          </ac:spMkLst>
        </pc:spChg>
        <pc:spChg chg="del">
          <ac:chgData name="Hanneke Vink - van Duren" userId="6a363cd0-5fba-4a61-8782-71b0725cc752" providerId="ADAL" clId="{4C769A13-87B4-440F-A12B-AC94D9DA5B6B}" dt="2024-11-16T10:10:54.052" v="740" actId="478"/>
          <ac:spMkLst>
            <pc:docMk/>
            <pc:sldMk cId="3630142541" sldId="340"/>
            <ac:spMk id="37" creationId="{09DD0472-EF0F-09AC-80D6-C4DE4E976BEE}"/>
          </ac:spMkLst>
        </pc:spChg>
        <pc:spChg chg="del">
          <ac:chgData name="Hanneke Vink - van Duren" userId="6a363cd0-5fba-4a61-8782-71b0725cc752" providerId="ADAL" clId="{4C769A13-87B4-440F-A12B-AC94D9DA5B6B}" dt="2024-11-16T10:10:43.860" v="738" actId="478"/>
          <ac:spMkLst>
            <pc:docMk/>
            <pc:sldMk cId="3630142541" sldId="340"/>
            <ac:spMk id="2064" creationId="{56377773-7A08-CFF7-3C1B-8FBD8E6AFB16}"/>
          </ac:spMkLst>
        </pc:spChg>
        <pc:spChg chg="mod">
          <ac:chgData name="Hanneke Vink - van Duren" userId="6a363cd0-5fba-4a61-8782-71b0725cc752" providerId="ADAL" clId="{4C769A13-87B4-440F-A12B-AC94D9DA5B6B}" dt="2024-11-16T10:10:48.137" v="739"/>
          <ac:spMkLst>
            <pc:docMk/>
            <pc:sldMk cId="3630142541" sldId="340"/>
            <ac:spMk id="2065" creationId="{4FE023D2-C612-89E6-278E-9C0F2D327BF6}"/>
          </ac:spMkLst>
        </pc:spChg>
      </pc:sldChg>
      <pc:sldChg chg="addSp delSp modSp mod">
        <pc:chgData name="Hanneke Vink - van Duren" userId="6a363cd0-5fba-4a61-8782-71b0725cc752" providerId="ADAL" clId="{4C769A13-87B4-440F-A12B-AC94D9DA5B6B}" dt="2024-11-14T19:49:50.025" v="21"/>
        <pc:sldMkLst>
          <pc:docMk/>
          <pc:sldMk cId="3837528670" sldId="341"/>
        </pc:sldMkLst>
        <pc:spChg chg="add mod">
          <ac:chgData name="Hanneke Vink - van Duren" userId="6a363cd0-5fba-4a61-8782-71b0725cc752" providerId="ADAL" clId="{4C769A13-87B4-440F-A12B-AC94D9DA5B6B}" dt="2024-11-14T19:49:50.025" v="21"/>
          <ac:spMkLst>
            <pc:docMk/>
            <pc:sldMk cId="3837528670" sldId="341"/>
            <ac:spMk id="2" creationId="{4BFEEAE0-BC2B-01CE-4794-88A6EAF611AB}"/>
          </ac:spMkLst>
        </pc:spChg>
        <pc:spChg chg="add mod">
          <ac:chgData name="Hanneke Vink - van Duren" userId="6a363cd0-5fba-4a61-8782-71b0725cc752" providerId="ADAL" clId="{4C769A13-87B4-440F-A12B-AC94D9DA5B6B}" dt="2024-11-14T19:49:50.025" v="21"/>
          <ac:spMkLst>
            <pc:docMk/>
            <pc:sldMk cId="3837528670" sldId="341"/>
            <ac:spMk id="7" creationId="{36E7E7BC-246A-5EC5-ED79-660A1EFCC8A6}"/>
          </ac:spMkLst>
        </pc:spChg>
        <pc:spChg chg="add mod">
          <ac:chgData name="Hanneke Vink - van Duren" userId="6a363cd0-5fba-4a61-8782-71b0725cc752" providerId="ADAL" clId="{4C769A13-87B4-440F-A12B-AC94D9DA5B6B}" dt="2024-11-14T19:49:50.025" v="21"/>
          <ac:spMkLst>
            <pc:docMk/>
            <pc:sldMk cId="3837528670" sldId="341"/>
            <ac:spMk id="8" creationId="{9E601BB5-F6A0-2DB4-8EBB-C02491FF7614}"/>
          </ac:spMkLst>
        </pc:spChg>
        <pc:spChg chg="add mod">
          <ac:chgData name="Hanneke Vink - van Duren" userId="6a363cd0-5fba-4a61-8782-71b0725cc752" providerId="ADAL" clId="{4C769A13-87B4-440F-A12B-AC94D9DA5B6B}" dt="2024-11-14T19:49:50.025" v="21"/>
          <ac:spMkLst>
            <pc:docMk/>
            <pc:sldMk cId="3837528670" sldId="341"/>
            <ac:spMk id="9" creationId="{6B418179-1E6A-D81A-F93F-9C600FFCAE51}"/>
          </ac:spMkLst>
        </pc:spChg>
        <pc:spChg chg="add mod">
          <ac:chgData name="Hanneke Vink - van Duren" userId="6a363cd0-5fba-4a61-8782-71b0725cc752" providerId="ADAL" clId="{4C769A13-87B4-440F-A12B-AC94D9DA5B6B}" dt="2024-11-14T19:49:50.025" v="21"/>
          <ac:spMkLst>
            <pc:docMk/>
            <pc:sldMk cId="3837528670" sldId="341"/>
            <ac:spMk id="10" creationId="{52F1ADE4-A1D2-0313-67F9-D7BF14D23F16}"/>
          </ac:spMkLst>
        </pc:spChg>
        <pc:spChg chg="add mod">
          <ac:chgData name="Hanneke Vink - van Duren" userId="6a363cd0-5fba-4a61-8782-71b0725cc752" providerId="ADAL" clId="{4C769A13-87B4-440F-A12B-AC94D9DA5B6B}" dt="2024-11-14T19:49:50.025" v="21"/>
          <ac:spMkLst>
            <pc:docMk/>
            <pc:sldMk cId="3837528670" sldId="341"/>
            <ac:spMk id="11" creationId="{AF244EEA-A287-8E53-60F6-AD5A1F7E97F6}"/>
          </ac:spMkLst>
        </pc:spChg>
        <pc:spChg chg="add mod">
          <ac:chgData name="Hanneke Vink - van Duren" userId="6a363cd0-5fba-4a61-8782-71b0725cc752" providerId="ADAL" clId="{4C769A13-87B4-440F-A12B-AC94D9DA5B6B}" dt="2024-11-14T19:49:50.025" v="21"/>
          <ac:spMkLst>
            <pc:docMk/>
            <pc:sldMk cId="3837528670" sldId="341"/>
            <ac:spMk id="12" creationId="{B1814124-68F5-A128-00AF-96A7431AB44E}"/>
          </ac:spMkLst>
        </pc:spChg>
        <pc:spChg chg="add mod">
          <ac:chgData name="Hanneke Vink - van Duren" userId="6a363cd0-5fba-4a61-8782-71b0725cc752" providerId="ADAL" clId="{4C769A13-87B4-440F-A12B-AC94D9DA5B6B}" dt="2024-11-14T19:49:50.025" v="21"/>
          <ac:spMkLst>
            <pc:docMk/>
            <pc:sldMk cId="3837528670" sldId="341"/>
            <ac:spMk id="13" creationId="{5FB74543-08D1-4DB7-4E84-DD32A24A2944}"/>
          </ac:spMkLst>
        </pc:spChg>
        <pc:spChg chg="del">
          <ac:chgData name="Hanneke Vink - van Duren" userId="6a363cd0-5fba-4a61-8782-71b0725cc752" providerId="ADAL" clId="{4C769A13-87B4-440F-A12B-AC94D9DA5B6B}" dt="2024-11-14T19:49:48.027" v="20" actId="478"/>
          <ac:spMkLst>
            <pc:docMk/>
            <pc:sldMk cId="3837528670" sldId="341"/>
            <ac:spMk id="50" creationId="{EA51D389-64F6-FADF-F451-3D3E42DF8732}"/>
          </ac:spMkLst>
        </pc:spChg>
        <pc:spChg chg="del">
          <ac:chgData name="Hanneke Vink - van Duren" userId="6a363cd0-5fba-4a61-8782-71b0725cc752" providerId="ADAL" clId="{4C769A13-87B4-440F-A12B-AC94D9DA5B6B}" dt="2024-11-14T19:49:48.027" v="20" actId="478"/>
          <ac:spMkLst>
            <pc:docMk/>
            <pc:sldMk cId="3837528670" sldId="341"/>
            <ac:spMk id="51" creationId="{1C1CA81C-89E9-5A94-7314-C58AA39C2851}"/>
          </ac:spMkLst>
        </pc:spChg>
        <pc:spChg chg="del">
          <ac:chgData name="Hanneke Vink - van Duren" userId="6a363cd0-5fba-4a61-8782-71b0725cc752" providerId="ADAL" clId="{4C769A13-87B4-440F-A12B-AC94D9DA5B6B}" dt="2024-11-14T19:49:48.027" v="20" actId="478"/>
          <ac:spMkLst>
            <pc:docMk/>
            <pc:sldMk cId="3837528670" sldId="341"/>
            <ac:spMk id="55" creationId="{36459741-62E7-BB64-8295-4A97ED05CCE0}"/>
          </ac:spMkLst>
        </pc:spChg>
        <pc:spChg chg="del">
          <ac:chgData name="Hanneke Vink - van Duren" userId="6a363cd0-5fba-4a61-8782-71b0725cc752" providerId="ADAL" clId="{4C769A13-87B4-440F-A12B-AC94D9DA5B6B}" dt="2024-11-14T19:49:48.027" v="20" actId="478"/>
          <ac:spMkLst>
            <pc:docMk/>
            <pc:sldMk cId="3837528670" sldId="341"/>
            <ac:spMk id="86" creationId="{572CCB90-D02A-4AEC-65D0-615899E38088}"/>
          </ac:spMkLst>
        </pc:spChg>
        <pc:spChg chg="del">
          <ac:chgData name="Hanneke Vink - van Duren" userId="6a363cd0-5fba-4a61-8782-71b0725cc752" providerId="ADAL" clId="{4C769A13-87B4-440F-A12B-AC94D9DA5B6B}" dt="2024-11-14T19:49:48.027" v="20" actId="478"/>
          <ac:spMkLst>
            <pc:docMk/>
            <pc:sldMk cId="3837528670" sldId="341"/>
            <ac:spMk id="89" creationId="{855053CA-1CF4-760C-67B4-A4F3F42B8327}"/>
          </ac:spMkLst>
        </pc:spChg>
        <pc:spChg chg="del">
          <ac:chgData name="Hanneke Vink - van Duren" userId="6a363cd0-5fba-4a61-8782-71b0725cc752" providerId="ADAL" clId="{4C769A13-87B4-440F-A12B-AC94D9DA5B6B}" dt="2024-11-14T19:49:48.027" v="20" actId="478"/>
          <ac:spMkLst>
            <pc:docMk/>
            <pc:sldMk cId="3837528670" sldId="341"/>
            <ac:spMk id="90" creationId="{5C61C894-E793-0C9B-BBFB-E7B20E02AF80}"/>
          </ac:spMkLst>
        </pc:spChg>
        <pc:spChg chg="del">
          <ac:chgData name="Hanneke Vink - van Duren" userId="6a363cd0-5fba-4a61-8782-71b0725cc752" providerId="ADAL" clId="{4C769A13-87B4-440F-A12B-AC94D9DA5B6B}" dt="2024-11-14T19:49:48.027" v="20" actId="478"/>
          <ac:spMkLst>
            <pc:docMk/>
            <pc:sldMk cId="3837528670" sldId="341"/>
            <ac:spMk id="91" creationId="{C3BA183A-EB3D-EFC0-3F56-E0E1953308D5}"/>
          </ac:spMkLst>
        </pc:spChg>
        <pc:spChg chg="del">
          <ac:chgData name="Hanneke Vink - van Duren" userId="6a363cd0-5fba-4a61-8782-71b0725cc752" providerId="ADAL" clId="{4C769A13-87B4-440F-A12B-AC94D9DA5B6B}" dt="2024-11-14T19:49:48.027" v="20" actId="478"/>
          <ac:spMkLst>
            <pc:docMk/>
            <pc:sldMk cId="3837528670" sldId="341"/>
            <ac:spMk id="92" creationId="{9CCC2DE4-70A5-F4D3-C950-22105A8759C0}"/>
          </ac:spMkLst>
        </pc:spChg>
        <pc:spChg chg="del">
          <ac:chgData name="Hanneke Vink - van Duren" userId="6a363cd0-5fba-4a61-8782-71b0725cc752" providerId="ADAL" clId="{4C769A13-87B4-440F-A12B-AC94D9DA5B6B}" dt="2024-11-14T19:49:48.027" v="20" actId="478"/>
          <ac:spMkLst>
            <pc:docMk/>
            <pc:sldMk cId="3837528670" sldId="341"/>
            <ac:spMk id="94" creationId="{F763A23B-5109-8FD1-D341-5EB58FB4BE50}"/>
          </ac:spMkLst>
        </pc:spChg>
        <pc:spChg chg="del">
          <ac:chgData name="Hanneke Vink - van Duren" userId="6a363cd0-5fba-4a61-8782-71b0725cc752" providerId="ADAL" clId="{4C769A13-87B4-440F-A12B-AC94D9DA5B6B}" dt="2024-11-14T19:49:48.027" v="20" actId="478"/>
          <ac:spMkLst>
            <pc:docMk/>
            <pc:sldMk cId="3837528670" sldId="341"/>
            <ac:spMk id="96" creationId="{3AB813E2-DE42-94BD-FC94-014A70E5B8AA}"/>
          </ac:spMkLst>
        </pc:spChg>
        <pc:spChg chg="del">
          <ac:chgData name="Hanneke Vink - van Duren" userId="6a363cd0-5fba-4a61-8782-71b0725cc752" providerId="ADAL" clId="{4C769A13-87B4-440F-A12B-AC94D9DA5B6B}" dt="2024-11-14T19:49:48.027" v="20" actId="478"/>
          <ac:spMkLst>
            <pc:docMk/>
            <pc:sldMk cId="3837528670" sldId="341"/>
            <ac:spMk id="99" creationId="{6A41F40F-E68E-2C44-C2DB-CF880150EC08}"/>
          </ac:spMkLst>
        </pc:spChg>
        <pc:spChg chg="del">
          <ac:chgData name="Hanneke Vink - van Duren" userId="6a363cd0-5fba-4a61-8782-71b0725cc752" providerId="ADAL" clId="{4C769A13-87B4-440F-A12B-AC94D9DA5B6B}" dt="2024-11-14T19:49:48.027" v="20" actId="478"/>
          <ac:spMkLst>
            <pc:docMk/>
            <pc:sldMk cId="3837528670" sldId="341"/>
            <ac:spMk id="100" creationId="{7A9D90BB-F118-62E7-D893-55FA62D11B7D}"/>
          </ac:spMkLst>
        </pc:spChg>
        <pc:picChg chg="del">
          <ac:chgData name="Hanneke Vink - van Duren" userId="6a363cd0-5fba-4a61-8782-71b0725cc752" providerId="ADAL" clId="{4C769A13-87B4-440F-A12B-AC94D9DA5B6B}" dt="2024-11-14T19:49:48.027" v="20" actId="478"/>
          <ac:picMkLst>
            <pc:docMk/>
            <pc:sldMk cId="3837528670" sldId="341"/>
            <ac:picMk id="3" creationId="{FDECB620-1BFE-8AFD-4396-666D2B825961}"/>
          </ac:picMkLst>
        </pc:picChg>
        <pc:picChg chg="del">
          <ac:chgData name="Hanneke Vink - van Duren" userId="6a363cd0-5fba-4a61-8782-71b0725cc752" providerId="ADAL" clId="{4C769A13-87B4-440F-A12B-AC94D9DA5B6B}" dt="2024-11-14T19:49:48.027" v="20" actId="478"/>
          <ac:picMkLst>
            <pc:docMk/>
            <pc:sldMk cId="3837528670" sldId="341"/>
            <ac:picMk id="4" creationId="{2D267A14-8629-016D-4560-B96E3BF37945}"/>
          </ac:picMkLst>
        </pc:picChg>
        <pc:picChg chg="del">
          <ac:chgData name="Hanneke Vink - van Duren" userId="6a363cd0-5fba-4a61-8782-71b0725cc752" providerId="ADAL" clId="{4C769A13-87B4-440F-A12B-AC94D9DA5B6B}" dt="2024-11-14T19:49:48.027" v="20" actId="478"/>
          <ac:picMkLst>
            <pc:docMk/>
            <pc:sldMk cId="3837528670" sldId="341"/>
            <ac:picMk id="5" creationId="{2D4BB4BC-68DB-DE0C-3C48-9122B1554278}"/>
          </ac:picMkLst>
        </pc:picChg>
        <pc:picChg chg="del">
          <ac:chgData name="Hanneke Vink - van Duren" userId="6a363cd0-5fba-4a61-8782-71b0725cc752" providerId="ADAL" clId="{4C769A13-87B4-440F-A12B-AC94D9DA5B6B}" dt="2024-11-14T19:49:48.027" v="20" actId="478"/>
          <ac:picMkLst>
            <pc:docMk/>
            <pc:sldMk cId="3837528670" sldId="341"/>
            <ac:picMk id="6" creationId="{38B625A8-A906-D68E-0A9D-C55A19ED4902}"/>
          </ac:picMkLst>
        </pc:picChg>
        <pc:picChg chg="add mod">
          <ac:chgData name="Hanneke Vink - van Duren" userId="6a363cd0-5fba-4a61-8782-71b0725cc752" providerId="ADAL" clId="{4C769A13-87B4-440F-A12B-AC94D9DA5B6B}" dt="2024-11-14T19:49:50.025" v="21"/>
          <ac:picMkLst>
            <pc:docMk/>
            <pc:sldMk cId="3837528670" sldId="341"/>
            <ac:picMk id="14" creationId="{806B4904-72B5-9208-52C2-01937B1D9107}"/>
          </ac:picMkLst>
        </pc:picChg>
        <pc:picChg chg="add mod">
          <ac:chgData name="Hanneke Vink - van Duren" userId="6a363cd0-5fba-4a61-8782-71b0725cc752" providerId="ADAL" clId="{4C769A13-87B4-440F-A12B-AC94D9DA5B6B}" dt="2024-11-14T19:49:50.025" v="21"/>
          <ac:picMkLst>
            <pc:docMk/>
            <pc:sldMk cId="3837528670" sldId="341"/>
            <ac:picMk id="15" creationId="{F51F4FDE-4E79-6DA4-E117-F93DDEC7F27A}"/>
          </ac:picMkLst>
        </pc:picChg>
        <pc:picChg chg="add mod">
          <ac:chgData name="Hanneke Vink - van Duren" userId="6a363cd0-5fba-4a61-8782-71b0725cc752" providerId="ADAL" clId="{4C769A13-87B4-440F-A12B-AC94D9DA5B6B}" dt="2024-11-14T19:49:50.025" v="21"/>
          <ac:picMkLst>
            <pc:docMk/>
            <pc:sldMk cId="3837528670" sldId="341"/>
            <ac:picMk id="16" creationId="{65ED1870-63EC-6BF8-468F-4F386EF825C1}"/>
          </ac:picMkLst>
        </pc:picChg>
        <pc:picChg chg="add mod">
          <ac:chgData name="Hanneke Vink - van Duren" userId="6a363cd0-5fba-4a61-8782-71b0725cc752" providerId="ADAL" clId="{4C769A13-87B4-440F-A12B-AC94D9DA5B6B}" dt="2024-11-14T19:49:50.025" v="21"/>
          <ac:picMkLst>
            <pc:docMk/>
            <pc:sldMk cId="3837528670" sldId="341"/>
            <ac:picMk id="17" creationId="{95DC362F-E844-D482-2AA5-A302996B2F54}"/>
          </ac:picMkLst>
        </pc:picChg>
        <pc:picChg chg="del">
          <ac:chgData name="Hanneke Vink - van Duren" userId="6a363cd0-5fba-4a61-8782-71b0725cc752" providerId="ADAL" clId="{4C769A13-87B4-440F-A12B-AC94D9DA5B6B}" dt="2024-11-14T19:49:48.027" v="20" actId="478"/>
          <ac:picMkLst>
            <pc:docMk/>
            <pc:sldMk cId="3837528670" sldId="341"/>
            <ac:picMk id="101" creationId="{88560763-5EDE-480B-05C0-D7678107592E}"/>
          </ac:picMkLst>
        </pc:picChg>
        <pc:picChg chg="del">
          <ac:chgData name="Hanneke Vink - van Duren" userId="6a363cd0-5fba-4a61-8782-71b0725cc752" providerId="ADAL" clId="{4C769A13-87B4-440F-A12B-AC94D9DA5B6B}" dt="2024-11-14T19:49:48.027" v="20" actId="478"/>
          <ac:picMkLst>
            <pc:docMk/>
            <pc:sldMk cId="3837528670" sldId="341"/>
            <ac:picMk id="102" creationId="{5645CC16-0FBD-20D3-6870-21AF5B326B45}"/>
          </ac:picMkLst>
        </pc:picChg>
        <pc:picChg chg="del">
          <ac:chgData name="Hanneke Vink - van Duren" userId="6a363cd0-5fba-4a61-8782-71b0725cc752" providerId="ADAL" clId="{4C769A13-87B4-440F-A12B-AC94D9DA5B6B}" dt="2024-11-14T19:49:48.027" v="20" actId="478"/>
          <ac:picMkLst>
            <pc:docMk/>
            <pc:sldMk cId="3837528670" sldId="341"/>
            <ac:picMk id="103" creationId="{C0591CC1-5F72-6400-612E-595C20952508}"/>
          </ac:picMkLst>
        </pc:picChg>
        <pc:picChg chg="del">
          <ac:chgData name="Hanneke Vink - van Duren" userId="6a363cd0-5fba-4a61-8782-71b0725cc752" providerId="ADAL" clId="{4C769A13-87B4-440F-A12B-AC94D9DA5B6B}" dt="2024-11-14T19:49:48.027" v="20" actId="478"/>
          <ac:picMkLst>
            <pc:docMk/>
            <pc:sldMk cId="3837528670" sldId="341"/>
            <ac:picMk id="104" creationId="{F281AE7F-27EA-F6A8-18E4-1F3ECA9CAB97}"/>
          </ac:picMkLst>
        </pc:picChg>
        <pc:cxnChg chg="del">
          <ac:chgData name="Hanneke Vink - van Duren" userId="6a363cd0-5fba-4a61-8782-71b0725cc752" providerId="ADAL" clId="{4C769A13-87B4-440F-A12B-AC94D9DA5B6B}" dt="2024-11-14T19:49:48.027" v="20" actId="478"/>
          <ac:cxnSpMkLst>
            <pc:docMk/>
            <pc:sldMk cId="3837528670" sldId="341"/>
            <ac:cxnSpMk id="53" creationId="{6E87826D-6F68-96FC-FEEE-5A38E6E79E6B}"/>
          </ac:cxnSpMkLst>
        </pc:cxnChg>
        <pc:cxnChg chg="del">
          <ac:chgData name="Hanneke Vink - van Duren" userId="6a363cd0-5fba-4a61-8782-71b0725cc752" providerId="ADAL" clId="{4C769A13-87B4-440F-A12B-AC94D9DA5B6B}" dt="2024-11-14T19:49:48.027" v="20" actId="478"/>
          <ac:cxnSpMkLst>
            <pc:docMk/>
            <pc:sldMk cId="3837528670" sldId="341"/>
            <ac:cxnSpMk id="87" creationId="{68962DBD-2B9B-1C9E-8932-1953236DCDC2}"/>
          </ac:cxnSpMkLst>
        </pc:cxnChg>
        <pc:cxnChg chg="del">
          <ac:chgData name="Hanneke Vink - van Duren" userId="6a363cd0-5fba-4a61-8782-71b0725cc752" providerId="ADAL" clId="{4C769A13-87B4-440F-A12B-AC94D9DA5B6B}" dt="2024-11-14T19:49:48.027" v="20" actId="478"/>
          <ac:cxnSpMkLst>
            <pc:docMk/>
            <pc:sldMk cId="3837528670" sldId="341"/>
            <ac:cxnSpMk id="93" creationId="{1B700721-A5AF-697E-8CB7-F37B69D2D2E7}"/>
          </ac:cxnSpMkLst>
        </pc:cxnChg>
        <pc:cxnChg chg="del">
          <ac:chgData name="Hanneke Vink - van Duren" userId="6a363cd0-5fba-4a61-8782-71b0725cc752" providerId="ADAL" clId="{4C769A13-87B4-440F-A12B-AC94D9DA5B6B}" dt="2024-11-14T19:49:48.027" v="20" actId="478"/>
          <ac:cxnSpMkLst>
            <pc:docMk/>
            <pc:sldMk cId="3837528670" sldId="341"/>
            <ac:cxnSpMk id="97" creationId="{901E452C-074F-A598-3047-3898FCAC33E3}"/>
          </ac:cxnSpMkLst>
        </pc:cxnChg>
      </pc:sldChg>
      <pc:sldChg chg="addSp delSp modSp mod">
        <pc:chgData name="Hanneke Vink - van Duren" userId="6a363cd0-5fba-4a61-8782-71b0725cc752" providerId="ADAL" clId="{4C769A13-87B4-440F-A12B-AC94D9DA5B6B}" dt="2024-11-14T19:49:38.435" v="19"/>
        <pc:sldMkLst>
          <pc:docMk/>
          <pc:sldMk cId="2535255638" sldId="342"/>
        </pc:sldMkLst>
        <pc:spChg chg="add mod">
          <ac:chgData name="Hanneke Vink - van Duren" userId="6a363cd0-5fba-4a61-8782-71b0725cc752" providerId="ADAL" clId="{4C769A13-87B4-440F-A12B-AC94D9DA5B6B}" dt="2024-11-14T19:49:38.435" v="19"/>
          <ac:spMkLst>
            <pc:docMk/>
            <pc:sldMk cId="2535255638" sldId="342"/>
            <ac:spMk id="2" creationId="{632A4494-C6F3-3D17-8DFD-3835224BD88D}"/>
          </ac:spMkLst>
        </pc:spChg>
        <pc:spChg chg="add mod">
          <ac:chgData name="Hanneke Vink - van Duren" userId="6a363cd0-5fba-4a61-8782-71b0725cc752" providerId="ADAL" clId="{4C769A13-87B4-440F-A12B-AC94D9DA5B6B}" dt="2024-11-14T19:49:38.435" v="19"/>
          <ac:spMkLst>
            <pc:docMk/>
            <pc:sldMk cId="2535255638" sldId="342"/>
            <ac:spMk id="7" creationId="{FE57A444-FADD-7653-1C46-923F929EEF3B}"/>
          </ac:spMkLst>
        </pc:spChg>
        <pc:spChg chg="add mod">
          <ac:chgData name="Hanneke Vink - van Duren" userId="6a363cd0-5fba-4a61-8782-71b0725cc752" providerId="ADAL" clId="{4C769A13-87B4-440F-A12B-AC94D9DA5B6B}" dt="2024-11-14T19:49:38.435" v="19"/>
          <ac:spMkLst>
            <pc:docMk/>
            <pc:sldMk cId="2535255638" sldId="342"/>
            <ac:spMk id="8" creationId="{F0337060-425A-3608-B098-CB0711057E0C}"/>
          </ac:spMkLst>
        </pc:spChg>
        <pc:spChg chg="add mod">
          <ac:chgData name="Hanneke Vink - van Duren" userId="6a363cd0-5fba-4a61-8782-71b0725cc752" providerId="ADAL" clId="{4C769A13-87B4-440F-A12B-AC94D9DA5B6B}" dt="2024-11-14T19:49:38.435" v="19"/>
          <ac:spMkLst>
            <pc:docMk/>
            <pc:sldMk cId="2535255638" sldId="342"/>
            <ac:spMk id="9" creationId="{947D98C5-FAFB-DF57-85E5-B9FD9E0F7A0C}"/>
          </ac:spMkLst>
        </pc:spChg>
        <pc:spChg chg="add mod">
          <ac:chgData name="Hanneke Vink - van Duren" userId="6a363cd0-5fba-4a61-8782-71b0725cc752" providerId="ADAL" clId="{4C769A13-87B4-440F-A12B-AC94D9DA5B6B}" dt="2024-11-14T19:49:38.435" v="19"/>
          <ac:spMkLst>
            <pc:docMk/>
            <pc:sldMk cId="2535255638" sldId="342"/>
            <ac:spMk id="10" creationId="{11589373-FBB7-2D9A-339D-803D35AF9B93}"/>
          </ac:spMkLst>
        </pc:spChg>
        <pc:spChg chg="add mod">
          <ac:chgData name="Hanneke Vink - van Duren" userId="6a363cd0-5fba-4a61-8782-71b0725cc752" providerId="ADAL" clId="{4C769A13-87B4-440F-A12B-AC94D9DA5B6B}" dt="2024-11-14T19:49:38.435" v="19"/>
          <ac:spMkLst>
            <pc:docMk/>
            <pc:sldMk cId="2535255638" sldId="342"/>
            <ac:spMk id="11" creationId="{00DD60A0-B83B-23F8-93DA-CF55BBD2D82B}"/>
          </ac:spMkLst>
        </pc:spChg>
        <pc:spChg chg="add mod">
          <ac:chgData name="Hanneke Vink - van Duren" userId="6a363cd0-5fba-4a61-8782-71b0725cc752" providerId="ADAL" clId="{4C769A13-87B4-440F-A12B-AC94D9DA5B6B}" dt="2024-11-14T19:49:38.435" v="19"/>
          <ac:spMkLst>
            <pc:docMk/>
            <pc:sldMk cId="2535255638" sldId="342"/>
            <ac:spMk id="12" creationId="{82C6B973-A3CA-CFB7-95E3-CD05E988DA11}"/>
          </ac:spMkLst>
        </pc:spChg>
        <pc:spChg chg="add mod">
          <ac:chgData name="Hanneke Vink - van Duren" userId="6a363cd0-5fba-4a61-8782-71b0725cc752" providerId="ADAL" clId="{4C769A13-87B4-440F-A12B-AC94D9DA5B6B}" dt="2024-11-14T19:49:38.435" v="19"/>
          <ac:spMkLst>
            <pc:docMk/>
            <pc:sldMk cId="2535255638" sldId="342"/>
            <ac:spMk id="13" creationId="{218EB25B-9303-033A-2E10-71744AB05E14}"/>
          </ac:spMkLst>
        </pc:spChg>
        <pc:spChg chg="del">
          <ac:chgData name="Hanneke Vink - van Duren" userId="6a363cd0-5fba-4a61-8782-71b0725cc752" providerId="ADAL" clId="{4C769A13-87B4-440F-A12B-AC94D9DA5B6B}" dt="2024-11-14T19:49:32.720" v="18" actId="478"/>
          <ac:spMkLst>
            <pc:docMk/>
            <pc:sldMk cId="2535255638" sldId="342"/>
            <ac:spMk id="50" creationId="{EA51D389-64F6-FADF-F451-3D3E42DF8732}"/>
          </ac:spMkLst>
        </pc:spChg>
        <pc:spChg chg="del">
          <ac:chgData name="Hanneke Vink - van Duren" userId="6a363cd0-5fba-4a61-8782-71b0725cc752" providerId="ADAL" clId="{4C769A13-87B4-440F-A12B-AC94D9DA5B6B}" dt="2024-11-14T19:49:32.720" v="18" actId="478"/>
          <ac:spMkLst>
            <pc:docMk/>
            <pc:sldMk cId="2535255638" sldId="342"/>
            <ac:spMk id="51" creationId="{1C1CA81C-89E9-5A94-7314-C58AA39C2851}"/>
          </ac:spMkLst>
        </pc:spChg>
        <pc:spChg chg="del">
          <ac:chgData name="Hanneke Vink - van Duren" userId="6a363cd0-5fba-4a61-8782-71b0725cc752" providerId="ADAL" clId="{4C769A13-87B4-440F-A12B-AC94D9DA5B6B}" dt="2024-11-14T19:49:32.720" v="18" actId="478"/>
          <ac:spMkLst>
            <pc:docMk/>
            <pc:sldMk cId="2535255638" sldId="342"/>
            <ac:spMk id="55" creationId="{36459741-62E7-BB64-8295-4A97ED05CCE0}"/>
          </ac:spMkLst>
        </pc:spChg>
        <pc:spChg chg="del">
          <ac:chgData name="Hanneke Vink - van Duren" userId="6a363cd0-5fba-4a61-8782-71b0725cc752" providerId="ADAL" clId="{4C769A13-87B4-440F-A12B-AC94D9DA5B6B}" dt="2024-11-14T19:49:32.720" v="18" actId="478"/>
          <ac:spMkLst>
            <pc:docMk/>
            <pc:sldMk cId="2535255638" sldId="342"/>
            <ac:spMk id="86" creationId="{572CCB90-D02A-4AEC-65D0-615899E38088}"/>
          </ac:spMkLst>
        </pc:spChg>
        <pc:spChg chg="del">
          <ac:chgData name="Hanneke Vink - van Duren" userId="6a363cd0-5fba-4a61-8782-71b0725cc752" providerId="ADAL" clId="{4C769A13-87B4-440F-A12B-AC94D9DA5B6B}" dt="2024-11-14T19:49:32.720" v="18" actId="478"/>
          <ac:spMkLst>
            <pc:docMk/>
            <pc:sldMk cId="2535255638" sldId="342"/>
            <ac:spMk id="89" creationId="{855053CA-1CF4-760C-67B4-A4F3F42B8327}"/>
          </ac:spMkLst>
        </pc:spChg>
        <pc:spChg chg="del">
          <ac:chgData name="Hanneke Vink - van Duren" userId="6a363cd0-5fba-4a61-8782-71b0725cc752" providerId="ADAL" clId="{4C769A13-87B4-440F-A12B-AC94D9DA5B6B}" dt="2024-11-14T19:49:32.720" v="18" actId="478"/>
          <ac:spMkLst>
            <pc:docMk/>
            <pc:sldMk cId="2535255638" sldId="342"/>
            <ac:spMk id="90" creationId="{5C61C894-E793-0C9B-BBFB-E7B20E02AF80}"/>
          </ac:spMkLst>
        </pc:spChg>
        <pc:spChg chg="del">
          <ac:chgData name="Hanneke Vink - van Duren" userId="6a363cd0-5fba-4a61-8782-71b0725cc752" providerId="ADAL" clId="{4C769A13-87B4-440F-A12B-AC94D9DA5B6B}" dt="2024-11-14T19:49:32.720" v="18" actId="478"/>
          <ac:spMkLst>
            <pc:docMk/>
            <pc:sldMk cId="2535255638" sldId="342"/>
            <ac:spMk id="91" creationId="{C3BA183A-EB3D-EFC0-3F56-E0E1953308D5}"/>
          </ac:spMkLst>
        </pc:spChg>
        <pc:spChg chg="del">
          <ac:chgData name="Hanneke Vink - van Duren" userId="6a363cd0-5fba-4a61-8782-71b0725cc752" providerId="ADAL" clId="{4C769A13-87B4-440F-A12B-AC94D9DA5B6B}" dt="2024-11-14T19:49:32.720" v="18" actId="478"/>
          <ac:spMkLst>
            <pc:docMk/>
            <pc:sldMk cId="2535255638" sldId="342"/>
            <ac:spMk id="92" creationId="{9CCC2DE4-70A5-F4D3-C950-22105A8759C0}"/>
          </ac:spMkLst>
        </pc:spChg>
        <pc:spChg chg="del">
          <ac:chgData name="Hanneke Vink - van Duren" userId="6a363cd0-5fba-4a61-8782-71b0725cc752" providerId="ADAL" clId="{4C769A13-87B4-440F-A12B-AC94D9DA5B6B}" dt="2024-11-14T19:49:32.720" v="18" actId="478"/>
          <ac:spMkLst>
            <pc:docMk/>
            <pc:sldMk cId="2535255638" sldId="342"/>
            <ac:spMk id="94" creationId="{F763A23B-5109-8FD1-D341-5EB58FB4BE50}"/>
          </ac:spMkLst>
        </pc:spChg>
        <pc:spChg chg="del">
          <ac:chgData name="Hanneke Vink - van Duren" userId="6a363cd0-5fba-4a61-8782-71b0725cc752" providerId="ADAL" clId="{4C769A13-87B4-440F-A12B-AC94D9DA5B6B}" dt="2024-11-14T19:49:32.720" v="18" actId="478"/>
          <ac:spMkLst>
            <pc:docMk/>
            <pc:sldMk cId="2535255638" sldId="342"/>
            <ac:spMk id="96" creationId="{3AB813E2-DE42-94BD-FC94-014A70E5B8AA}"/>
          </ac:spMkLst>
        </pc:spChg>
        <pc:spChg chg="del">
          <ac:chgData name="Hanneke Vink - van Duren" userId="6a363cd0-5fba-4a61-8782-71b0725cc752" providerId="ADAL" clId="{4C769A13-87B4-440F-A12B-AC94D9DA5B6B}" dt="2024-11-14T19:49:32.720" v="18" actId="478"/>
          <ac:spMkLst>
            <pc:docMk/>
            <pc:sldMk cId="2535255638" sldId="342"/>
            <ac:spMk id="99" creationId="{6A41F40F-E68E-2C44-C2DB-CF880150EC08}"/>
          </ac:spMkLst>
        </pc:spChg>
        <pc:spChg chg="del">
          <ac:chgData name="Hanneke Vink - van Duren" userId="6a363cd0-5fba-4a61-8782-71b0725cc752" providerId="ADAL" clId="{4C769A13-87B4-440F-A12B-AC94D9DA5B6B}" dt="2024-11-14T19:49:32.720" v="18" actId="478"/>
          <ac:spMkLst>
            <pc:docMk/>
            <pc:sldMk cId="2535255638" sldId="342"/>
            <ac:spMk id="100" creationId="{7A9D90BB-F118-62E7-D893-55FA62D11B7D}"/>
          </ac:spMkLst>
        </pc:spChg>
        <pc:picChg chg="del">
          <ac:chgData name="Hanneke Vink - van Duren" userId="6a363cd0-5fba-4a61-8782-71b0725cc752" providerId="ADAL" clId="{4C769A13-87B4-440F-A12B-AC94D9DA5B6B}" dt="2024-11-14T19:49:32.720" v="18" actId="478"/>
          <ac:picMkLst>
            <pc:docMk/>
            <pc:sldMk cId="2535255638" sldId="342"/>
            <ac:picMk id="3" creationId="{FDECB620-1BFE-8AFD-4396-666D2B825961}"/>
          </ac:picMkLst>
        </pc:picChg>
        <pc:picChg chg="del">
          <ac:chgData name="Hanneke Vink - van Duren" userId="6a363cd0-5fba-4a61-8782-71b0725cc752" providerId="ADAL" clId="{4C769A13-87B4-440F-A12B-AC94D9DA5B6B}" dt="2024-11-14T19:49:32.720" v="18" actId="478"/>
          <ac:picMkLst>
            <pc:docMk/>
            <pc:sldMk cId="2535255638" sldId="342"/>
            <ac:picMk id="4" creationId="{2D267A14-8629-016D-4560-B96E3BF37945}"/>
          </ac:picMkLst>
        </pc:picChg>
        <pc:picChg chg="del">
          <ac:chgData name="Hanneke Vink - van Duren" userId="6a363cd0-5fba-4a61-8782-71b0725cc752" providerId="ADAL" clId="{4C769A13-87B4-440F-A12B-AC94D9DA5B6B}" dt="2024-11-14T19:49:32.720" v="18" actId="478"/>
          <ac:picMkLst>
            <pc:docMk/>
            <pc:sldMk cId="2535255638" sldId="342"/>
            <ac:picMk id="5" creationId="{2D4BB4BC-68DB-DE0C-3C48-9122B1554278}"/>
          </ac:picMkLst>
        </pc:picChg>
        <pc:picChg chg="del">
          <ac:chgData name="Hanneke Vink - van Duren" userId="6a363cd0-5fba-4a61-8782-71b0725cc752" providerId="ADAL" clId="{4C769A13-87B4-440F-A12B-AC94D9DA5B6B}" dt="2024-11-14T19:49:32.720" v="18" actId="478"/>
          <ac:picMkLst>
            <pc:docMk/>
            <pc:sldMk cId="2535255638" sldId="342"/>
            <ac:picMk id="6" creationId="{38B625A8-A906-D68E-0A9D-C55A19ED4902}"/>
          </ac:picMkLst>
        </pc:picChg>
        <pc:picChg chg="add mod">
          <ac:chgData name="Hanneke Vink - van Duren" userId="6a363cd0-5fba-4a61-8782-71b0725cc752" providerId="ADAL" clId="{4C769A13-87B4-440F-A12B-AC94D9DA5B6B}" dt="2024-11-14T19:49:38.435" v="19"/>
          <ac:picMkLst>
            <pc:docMk/>
            <pc:sldMk cId="2535255638" sldId="342"/>
            <ac:picMk id="14" creationId="{A4FF5CE1-CEA3-5A24-C9D3-2FF5278798B1}"/>
          </ac:picMkLst>
        </pc:picChg>
        <pc:picChg chg="add mod">
          <ac:chgData name="Hanneke Vink - van Duren" userId="6a363cd0-5fba-4a61-8782-71b0725cc752" providerId="ADAL" clId="{4C769A13-87B4-440F-A12B-AC94D9DA5B6B}" dt="2024-11-14T19:49:38.435" v="19"/>
          <ac:picMkLst>
            <pc:docMk/>
            <pc:sldMk cId="2535255638" sldId="342"/>
            <ac:picMk id="15" creationId="{8E39245B-5C4A-147D-8A58-86FF74442701}"/>
          </ac:picMkLst>
        </pc:picChg>
        <pc:picChg chg="add mod">
          <ac:chgData name="Hanneke Vink - van Duren" userId="6a363cd0-5fba-4a61-8782-71b0725cc752" providerId="ADAL" clId="{4C769A13-87B4-440F-A12B-AC94D9DA5B6B}" dt="2024-11-14T19:49:38.435" v="19"/>
          <ac:picMkLst>
            <pc:docMk/>
            <pc:sldMk cId="2535255638" sldId="342"/>
            <ac:picMk id="16" creationId="{637FD4E7-8A00-F85E-47CD-A0573DB807AA}"/>
          </ac:picMkLst>
        </pc:picChg>
        <pc:picChg chg="add mod">
          <ac:chgData name="Hanneke Vink - van Duren" userId="6a363cd0-5fba-4a61-8782-71b0725cc752" providerId="ADAL" clId="{4C769A13-87B4-440F-A12B-AC94D9DA5B6B}" dt="2024-11-14T19:49:38.435" v="19"/>
          <ac:picMkLst>
            <pc:docMk/>
            <pc:sldMk cId="2535255638" sldId="342"/>
            <ac:picMk id="17" creationId="{EBE915BC-0F71-3E6C-9CEF-C5A8946C173C}"/>
          </ac:picMkLst>
        </pc:picChg>
        <pc:picChg chg="del">
          <ac:chgData name="Hanneke Vink - van Duren" userId="6a363cd0-5fba-4a61-8782-71b0725cc752" providerId="ADAL" clId="{4C769A13-87B4-440F-A12B-AC94D9DA5B6B}" dt="2024-11-14T19:49:32.720" v="18" actId="478"/>
          <ac:picMkLst>
            <pc:docMk/>
            <pc:sldMk cId="2535255638" sldId="342"/>
            <ac:picMk id="101" creationId="{88560763-5EDE-480B-05C0-D7678107592E}"/>
          </ac:picMkLst>
        </pc:picChg>
        <pc:picChg chg="del">
          <ac:chgData name="Hanneke Vink - van Duren" userId="6a363cd0-5fba-4a61-8782-71b0725cc752" providerId="ADAL" clId="{4C769A13-87B4-440F-A12B-AC94D9DA5B6B}" dt="2024-11-14T19:49:32.720" v="18" actId="478"/>
          <ac:picMkLst>
            <pc:docMk/>
            <pc:sldMk cId="2535255638" sldId="342"/>
            <ac:picMk id="102" creationId="{5645CC16-0FBD-20D3-6870-21AF5B326B45}"/>
          </ac:picMkLst>
        </pc:picChg>
        <pc:picChg chg="del">
          <ac:chgData name="Hanneke Vink - van Duren" userId="6a363cd0-5fba-4a61-8782-71b0725cc752" providerId="ADAL" clId="{4C769A13-87B4-440F-A12B-AC94D9DA5B6B}" dt="2024-11-14T19:49:32.720" v="18" actId="478"/>
          <ac:picMkLst>
            <pc:docMk/>
            <pc:sldMk cId="2535255638" sldId="342"/>
            <ac:picMk id="103" creationId="{C0591CC1-5F72-6400-612E-595C20952508}"/>
          </ac:picMkLst>
        </pc:picChg>
        <pc:picChg chg="del">
          <ac:chgData name="Hanneke Vink - van Duren" userId="6a363cd0-5fba-4a61-8782-71b0725cc752" providerId="ADAL" clId="{4C769A13-87B4-440F-A12B-AC94D9DA5B6B}" dt="2024-11-14T19:49:32.720" v="18" actId="478"/>
          <ac:picMkLst>
            <pc:docMk/>
            <pc:sldMk cId="2535255638" sldId="342"/>
            <ac:picMk id="104" creationId="{F281AE7F-27EA-F6A8-18E4-1F3ECA9CAB97}"/>
          </ac:picMkLst>
        </pc:picChg>
        <pc:cxnChg chg="del">
          <ac:chgData name="Hanneke Vink - van Duren" userId="6a363cd0-5fba-4a61-8782-71b0725cc752" providerId="ADAL" clId="{4C769A13-87B4-440F-A12B-AC94D9DA5B6B}" dt="2024-11-14T19:49:32.720" v="18" actId="478"/>
          <ac:cxnSpMkLst>
            <pc:docMk/>
            <pc:sldMk cId="2535255638" sldId="342"/>
            <ac:cxnSpMk id="53" creationId="{6E87826D-6F68-96FC-FEEE-5A38E6E79E6B}"/>
          </ac:cxnSpMkLst>
        </pc:cxnChg>
        <pc:cxnChg chg="del">
          <ac:chgData name="Hanneke Vink - van Duren" userId="6a363cd0-5fba-4a61-8782-71b0725cc752" providerId="ADAL" clId="{4C769A13-87B4-440F-A12B-AC94D9DA5B6B}" dt="2024-11-14T19:49:32.720" v="18" actId="478"/>
          <ac:cxnSpMkLst>
            <pc:docMk/>
            <pc:sldMk cId="2535255638" sldId="342"/>
            <ac:cxnSpMk id="87" creationId="{68962DBD-2B9B-1C9E-8932-1953236DCDC2}"/>
          </ac:cxnSpMkLst>
        </pc:cxnChg>
        <pc:cxnChg chg="del">
          <ac:chgData name="Hanneke Vink - van Duren" userId="6a363cd0-5fba-4a61-8782-71b0725cc752" providerId="ADAL" clId="{4C769A13-87B4-440F-A12B-AC94D9DA5B6B}" dt="2024-11-14T19:49:32.720" v="18" actId="478"/>
          <ac:cxnSpMkLst>
            <pc:docMk/>
            <pc:sldMk cId="2535255638" sldId="342"/>
            <ac:cxnSpMk id="93" creationId="{1B700721-A5AF-697E-8CB7-F37B69D2D2E7}"/>
          </ac:cxnSpMkLst>
        </pc:cxnChg>
        <pc:cxnChg chg="del">
          <ac:chgData name="Hanneke Vink - van Duren" userId="6a363cd0-5fba-4a61-8782-71b0725cc752" providerId="ADAL" clId="{4C769A13-87B4-440F-A12B-AC94D9DA5B6B}" dt="2024-11-14T19:49:32.720" v="18" actId="478"/>
          <ac:cxnSpMkLst>
            <pc:docMk/>
            <pc:sldMk cId="2535255638" sldId="342"/>
            <ac:cxnSpMk id="97" creationId="{901E452C-074F-A598-3047-3898FCAC33E3}"/>
          </ac:cxnSpMkLst>
        </pc:cxnChg>
      </pc:sldChg>
      <pc:sldChg chg="delSp modSp mod">
        <pc:chgData name="Hanneke Vink - van Duren" userId="6a363cd0-5fba-4a61-8782-71b0725cc752" providerId="ADAL" clId="{4C769A13-87B4-440F-A12B-AC94D9DA5B6B}" dt="2024-11-16T10:43:43.203" v="1466" actId="1076"/>
        <pc:sldMkLst>
          <pc:docMk/>
          <pc:sldMk cId="3333969346" sldId="343"/>
        </pc:sldMkLst>
        <pc:spChg chg="del">
          <ac:chgData name="Hanneke Vink - van Duren" userId="6a363cd0-5fba-4a61-8782-71b0725cc752" providerId="ADAL" clId="{4C769A13-87B4-440F-A12B-AC94D9DA5B6B}" dt="2024-11-16T10:43:27.476" v="1461" actId="478"/>
          <ac:spMkLst>
            <pc:docMk/>
            <pc:sldMk cId="3333969346" sldId="343"/>
            <ac:spMk id="2" creationId="{2D18DB8E-2F95-5476-F31A-94E8B677DD50}"/>
          </ac:spMkLst>
        </pc:spChg>
        <pc:spChg chg="mod">
          <ac:chgData name="Hanneke Vink - van Duren" userId="6a363cd0-5fba-4a61-8782-71b0725cc752" providerId="ADAL" clId="{4C769A13-87B4-440F-A12B-AC94D9DA5B6B}" dt="2024-11-16T10:43:33.056" v="1462" actId="1076"/>
          <ac:spMkLst>
            <pc:docMk/>
            <pc:sldMk cId="3333969346" sldId="343"/>
            <ac:spMk id="3" creationId="{4CA7B984-0A71-9545-2225-5BD767F0D056}"/>
          </ac:spMkLst>
        </pc:spChg>
        <pc:spChg chg="del">
          <ac:chgData name="Hanneke Vink - van Duren" userId="6a363cd0-5fba-4a61-8782-71b0725cc752" providerId="ADAL" clId="{4C769A13-87B4-440F-A12B-AC94D9DA5B6B}" dt="2024-11-16T10:43:10.996" v="1455" actId="478"/>
          <ac:spMkLst>
            <pc:docMk/>
            <pc:sldMk cId="3333969346" sldId="343"/>
            <ac:spMk id="4" creationId="{AA3E3EED-8636-D060-4974-5BF1AC508BE5}"/>
          </ac:spMkLst>
        </pc:spChg>
        <pc:spChg chg="mod">
          <ac:chgData name="Hanneke Vink - van Duren" userId="6a363cd0-5fba-4a61-8782-71b0725cc752" providerId="ADAL" clId="{4C769A13-87B4-440F-A12B-AC94D9DA5B6B}" dt="2024-11-16T10:43:15.732" v="1456" actId="1076"/>
          <ac:spMkLst>
            <pc:docMk/>
            <pc:sldMk cId="3333969346" sldId="343"/>
            <ac:spMk id="5" creationId="{756B4786-E369-3103-385F-FF6AF48EFA90}"/>
          </ac:spMkLst>
        </pc:spChg>
        <pc:spChg chg="mod">
          <ac:chgData name="Hanneke Vink - van Duren" userId="6a363cd0-5fba-4a61-8782-71b0725cc752" providerId="ADAL" clId="{4C769A13-87B4-440F-A12B-AC94D9DA5B6B}" dt="2024-11-16T10:10:25.502" v="716" actId="1076"/>
          <ac:spMkLst>
            <pc:docMk/>
            <pc:sldMk cId="3333969346" sldId="343"/>
            <ac:spMk id="6" creationId="{DD6B1F25-4E10-8300-3BFB-DF3F7367F803}"/>
          </ac:spMkLst>
        </pc:spChg>
        <pc:spChg chg="mod">
          <ac:chgData name="Hanneke Vink - van Duren" userId="6a363cd0-5fba-4a61-8782-71b0725cc752" providerId="ADAL" clId="{4C769A13-87B4-440F-A12B-AC94D9DA5B6B}" dt="2024-11-16T10:09:48.582" v="692"/>
          <ac:spMkLst>
            <pc:docMk/>
            <pc:sldMk cId="3333969346" sldId="343"/>
            <ac:spMk id="7" creationId="{AE7E7012-EF92-B126-4EBD-2E8720389EDE}"/>
          </ac:spMkLst>
        </pc:spChg>
        <pc:spChg chg="del">
          <ac:chgData name="Hanneke Vink - van Duren" userId="6a363cd0-5fba-4a61-8782-71b0725cc752" providerId="ADAL" clId="{4C769A13-87B4-440F-A12B-AC94D9DA5B6B}" dt="2024-11-16T10:09:44.323" v="691" actId="478"/>
          <ac:spMkLst>
            <pc:docMk/>
            <pc:sldMk cId="3333969346" sldId="343"/>
            <ac:spMk id="8" creationId="{C93467AD-709C-770E-CF94-6365A91855FD}"/>
          </ac:spMkLst>
        </pc:spChg>
        <pc:spChg chg="del">
          <ac:chgData name="Hanneke Vink - van Duren" userId="6a363cd0-5fba-4a61-8782-71b0725cc752" providerId="ADAL" clId="{4C769A13-87B4-440F-A12B-AC94D9DA5B6B}" dt="2024-11-16T10:43:36.642" v="1464" actId="478"/>
          <ac:spMkLst>
            <pc:docMk/>
            <pc:sldMk cId="3333969346" sldId="343"/>
            <ac:spMk id="9" creationId="{3CF7D792-430D-3EDD-1A75-1F18F0CFEEDF}"/>
          </ac:spMkLst>
        </pc:spChg>
        <pc:spChg chg="mod">
          <ac:chgData name="Hanneke Vink - van Duren" userId="6a363cd0-5fba-4a61-8782-71b0725cc752" providerId="ADAL" clId="{4C769A13-87B4-440F-A12B-AC94D9DA5B6B}" dt="2024-11-16T10:10:37.255" v="737" actId="1076"/>
          <ac:spMkLst>
            <pc:docMk/>
            <pc:sldMk cId="3333969346" sldId="343"/>
            <ac:spMk id="10" creationId="{56541290-6336-60E1-7051-B2090DF59BD6}"/>
          </ac:spMkLst>
        </pc:spChg>
        <pc:spChg chg="mod">
          <ac:chgData name="Hanneke Vink - van Duren" userId="6a363cd0-5fba-4a61-8782-71b0725cc752" providerId="ADAL" clId="{4C769A13-87B4-440F-A12B-AC94D9DA5B6B}" dt="2024-11-16T10:43:43.203" v="1466" actId="1076"/>
          <ac:spMkLst>
            <pc:docMk/>
            <pc:sldMk cId="3333969346" sldId="343"/>
            <ac:spMk id="11" creationId="{DA4F418B-AC30-E5FA-FF7D-6028FF18B46A}"/>
          </ac:spMkLst>
        </pc:spChg>
        <pc:spChg chg="mod">
          <ac:chgData name="Hanneke Vink - van Duren" userId="6a363cd0-5fba-4a61-8782-71b0725cc752" providerId="ADAL" clId="{4C769A13-87B4-440F-A12B-AC94D9DA5B6B}" dt="2024-11-16T10:10:14.018" v="707" actId="1076"/>
          <ac:spMkLst>
            <pc:docMk/>
            <pc:sldMk cId="3333969346" sldId="343"/>
            <ac:spMk id="12" creationId="{720BCB53-0347-CF00-2CDD-9E5C88D3CAAD}"/>
          </ac:spMkLst>
        </pc:spChg>
        <pc:spChg chg="mod">
          <ac:chgData name="Hanneke Vink - van Duren" userId="6a363cd0-5fba-4a61-8782-71b0725cc752" providerId="ADAL" clId="{4C769A13-87B4-440F-A12B-AC94D9DA5B6B}" dt="2024-11-16T10:09:56.448" v="694"/>
          <ac:spMkLst>
            <pc:docMk/>
            <pc:sldMk cId="3333969346" sldId="343"/>
            <ac:spMk id="13" creationId="{75419263-5A82-CCE8-8214-AA1C3E3BB798}"/>
          </ac:spMkLst>
        </pc:spChg>
        <pc:spChg chg="del">
          <ac:chgData name="Hanneke Vink - van Duren" userId="6a363cd0-5fba-4a61-8782-71b0725cc752" providerId="ADAL" clId="{4C769A13-87B4-440F-A12B-AC94D9DA5B6B}" dt="2024-11-16T10:09:52.638" v="693" actId="478"/>
          <ac:spMkLst>
            <pc:docMk/>
            <pc:sldMk cId="3333969346" sldId="343"/>
            <ac:spMk id="14" creationId="{D09BBD80-7488-71A6-39BD-B239DAA8DF5F}"/>
          </ac:spMkLst>
        </pc:spChg>
        <pc:spChg chg="del">
          <ac:chgData name="Hanneke Vink - van Duren" userId="6a363cd0-5fba-4a61-8782-71b0725cc752" providerId="ADAL" clId="{4C769A13-87B4-440F-A12B-AC94D9DA5B6B}" dt="2024-11-16T10:43:19.231" v="1458" actId="478"/>
          <ac:spMkLst>
            <pc:docMk/>
            <pc:sldMk cId="3333969346" sldId="343"/>
            <ac:spMk id="33" creationId="{01958A59-EF87-933B-739C-A41ACF37BE2C}"/>
          </ac:spMkLst>
        </pc:spChg>
        <pc:spChg chg="mod">
          <ac:chgData name="Hanneke Vink - van Duren" userId="6a363cd0-5fba-4a61-8782-71b0725cc752" providerId="ADAL" clId="{4C769A13-87B4-440F-A12B-AC94D9DA5B6B}" dt="2024-11-16T10:43:23.378" v="1459" actId="1076"/>
          <ac:spMkLst>
            <pc:docMk/>
            <pc:sldMk cId="3333969346" sldId="343"/>
            <ac:spMk id="34" creationId="{03C3CF37-824B-186B-7411-BDA8BA521B25}"/>
          </ac:spMkLst>
        </pc:spChg>
        <pc:spChg chg="mod">
          <ac:chgData name="Hanneke Vink - van Duren" userId="6a363cd0-5fba-4a61-8782-71b0725cc752" providerId="ADAL" clId="{4C769A13-87B4-440F-A12B-AC94D9DA5B6B}" dt="2024-11-15T19:38:43.908" v="685" actId="1076"/>
          <ac:spMkLst>
            <pc:docMk/>
            <pc:sldMk cId="3333969346" sldId="343"/>
            <ac:spMk id="35" creationId="{6CAC88E1-CD99-3545-A258-8150DA422C24}"/>
          </ac:spMkLst>
        </pc:spChg>
        <pc:spChg chg="mod">
          <ac:chgData name="Hanneke Vink - van Duren" userId="6a363cd0-5fba-4a61-8782-71b0725cc752" providerId="ADAL" clId="{4C769A13-87B4-440F-A12B-AC94D9DA5B6B}" dt="2024-11-16T10:09:40.456" v="690"/>
          <ac:spMkLst>
            <pc:docMk/>
            <pc:sldMk cId="3333969346" sldId="343"/>
            <ac:spMk id="36" creationId="{EC5EC8D3-8445-7F0B-FBE7-9041AB23CA3D}"/>
          </ac:spMkLst>
        </pc:spChg>
        <pc:spChg chg="del">
          <ac:chgData name="Hanneke Vink - van Duren" userId="6a363cd0-5fba-4a61-8782-71b0725cc752" providerId="ADAL" clId="{4C769A13-87B4-440F-A12B-AC94D9DA5B6B}" dt="2024-11-16T10:09:35.296" v="689" actId="478"/>
          <ac:spMkLst>
            <pc:docMk/>
            <pc:sldMk cId="3333969346" sldId="343"/>
            <ac:spMk id="37" creationId="{09DD0472-EF0F-09AC-80D6-C4DE4E976BEE}"/>
          </ac:spMkLst>
        </pc:spChg>
        <pc:spChg chg="del">
          <ac:chgData name="Hanneke Vink - van Duren" userId="6a363cd0-5fba-4a61-8782-71b0725cc752" providerId="ADAL" clId="{4C769A13-87B4-440F-A12B-AC94D9DA5B6B}" dt="2024-11-16T10:09:23.209" v="687" actId="478"/>
          <ac:spMkLst>
            <pc:docMk/>
            <pc:sldMk cId="3333969346" sldId="343"/>
            <ac:spMk id="2064" creationId="{56377773-7A08-CFF7-3C1B-8FBD8E6AFB16}"/>
          </ac:spMkLst>
        </pc:spChg>
        <pc:spChg chg="mod">
          <ac:chgData name="Hanneke Vink - van Duren" userId="6a363cd0-5fba-4a61-8782-71b0725cc752" providerId="ADAL" clId="{4C769A13-87B4-440F-A12B-AC94D9DA5B6B}" dt="2024-11-16T10:09:30.747" v="688"/>
          <ac:spMkLst>
            <pc:docMk/>
            <pc:sldMk cId="3333969346" sldId="343"/>
            <ac:spMk id="2065" creationId="{4FE023D2-C612-89E6-278E-9C0F2D327BF6}"/>
          </ac:spMkLst>
        </pc:spChg>
        <pc:picChg chg="mod">
          <ac:chgData name="Hanneke Vink - van Duren" userId="6a363cd0-5fba-4a61-8782-71b0725cc752" providerId="ADAL" clId="{4C769A13-87B4-440F-A12B-AC94D9DA5B6B}" dt="2024-11-15T19:38:47.690" v="686" actId="1076"/>
          <ac:picMkLst>
            <pc:docMk/>
            <pc:sldMk cId="3333969346" sldId="343"/>
            <ac:picMk id="22" creationId="{5B1E1DB2-8A42-5502-5AE0-D7C3DEE000B3}"/>
          </ac:picMkLst>
        </pc:picChg>
      </pc:sldChg>
      <pc:sldChg chg="delSp modSp mod">
        <pc:chgData name="Hanneke Vink - van Duren" userId="6a363cd0-5fba-4a61-8782-71b0725cc752" providerId="ADAL" clId="{4C769A13-87B4-440F-A12B-AC94D9DA5B6B}" dt="2024-11-14T19:54:32.910" v="39" actId="207"/>
        <pc:sldMkLst>
          <pc:docMk/>
          <pc:sldMk cId="2374920697" sldId="344"/>
        </pc:sldMkLst>
        <pc:spChg chg="mod">
          <ac:chgData name="Hanneke Vink - van Duren" userId="6a363cd0-5fba-4a61-8782-71b0725cc752" providerId="ADAL" clId="{4C769A13-87B4-440F-A12B-AC94D9DA5B6B}" dt="2024-11-14T19:52:39.173" v="22" actId="207"/>
          <ac:spMkLst>
            <pc:docMk/>
            <pc:sldMk cId="2374920697" sldId="344"/>
            <ac:spMk id="50" creationId="{EA51D389-64F6-FADF-F451-3D3E42DF8732}"/>
          </ac:spMkLst>
        </pc:spChg>
        <pc:spChg chg="del">
          <ac:chgData name="Hanneke Vink - van Duren" userId="6a363cd0-5fba-4a61-8782-71b0725cc752" providerId="ADAL" clId="{4C769A13-87B4-440F-A12B-AC94D9DA5B6B}" dt="2024-11-14T19:52:47.225" v="24" actId="478"/>
          <ac:spMkLst>
            <pc:docMk/>
            <pc:sldMk cId="2374920697" sldId="344"/>
            <ac:spMk id="55" creationId="{36459741-62E7-BB64-8295-4A97ED05CCE0}"/>
          </ac:spMkLst>
        </pc:spChg>
        <pc:spChg chg="mod">
          <ac:chgData name="Hanneke Vink - van Duren" userId="6a363cd0-5fba-4a61-8782-71b0725cc752" providerId="ADAL" clId="{4C769A13-87B4-440F-A12B-AC94D9DA5B6B}" dt="2024-11-14T19:53:45.441" v="31" actId="207"/>
          <ac:spMkLst>
            <pc:docMk/>
            <pc:sldMk cId="2374920697" sldId="344"/>
            <ac:spMk id="86" creationId="{572CCB90-D02A-4AEC-65D0-615899E38088}"/>
          </ac:spMkLst>
        </pc:spChg>
        <pc:spChg chg="del">
          <ac:chgData name="Hanneke Vink - van Duren" userId="6a363cd0-5fba-4a61-8782-71b0725cc752" providerId="ADAL" clId="{4C769A13-87B4-440F-A12B-AC94D9DA5B6B}" dt="2024-11-14T19:53:03.623" v="27" actId="478"/>
          <ac:spMkLst>
            <pc:docMk/>
            <pc:sldMk cId="2374920697" sldId="344"/>
            <ac:spMk id="89" creationId="{855053CA-1CF4-760C-67B4-A4F3F42B8327}"/>
          </ac:spMkLst>
        </pc:spChg>
        <pc:spChg chg="mod">
          <ac:chgData name="Hanneke Vink - van Duren" userId="6a363cd0-5fba-4a61-8782-71b0725cc752" providerId="ADAL" clId="{4C769A13-87B4-440F-A12B-AC94D9DA5B6B}" dt="2024-11-14T19:53:31.588" v="30" actId="207"/>
          <ac:spMkLst>
            <pc:docMk/>
            <pc:sldMk cId="2374920697" sldId="344"/>
            <ac:spMk id="90" creationId="{5C61C894-E793-0C9B-BBFB-E7B20E02AF80}"/>
          </ac:spMkLst>
        </pc:spChg>
        <pc:spChg chg="mod">
          <ac:chgData name="Hanneke Vink - van Duren" userId="6a363cd0-5fba-4a61-8782-71b0725cc752" providerId="ADAL" clId="{4C769A13-87B4-440F-A12B-AC94D9DA5B6B}" dt="2024-11-14T19:54:07.102" v="35" actId="207"/>
          <ac:spMkLst>
            <pc:docMk/>
            <pc:sldMk cId="2374920697" sldId="344"/>
            <ac:spMk id="91" creationId="{C3BA183A-EB3D-EFC0-3F56-E0E1953308D5}"/>
          </ac:spMkLst>
        </pc:spChg>
        <pc:spChg chg="del">
          <ac:chgData name="Hanneke Vink - van Duren" userId="6a363cd0-5fba-4a61-8782-71b0725cc752" providerId="ADAL" clId="{4C769A13-87B4-440F-A12B-AC94D9DA5B6B}" dt="2024-11-14T19:53:50.230" v="33" actId="478"/>
          <ac:spMkLst>
            <pc:docMk/>
            <pc:sldMk cId="2374920697" sldId="344"/>
            <ac:spMk id="94" creationId="{F763A23B-5109-8FD1-D341-5EB58FB4BE50}"/>
          </ac:spMkLst>
        </pc:spChg>
        <pc:spChg chg="mod">
          <ac:chgData name="Hanneke Vink - van Duren" userId="6a363cd0-5fba-4a61-8782-71b0725cc752" providerId="ADAL" clId="{4C769A13-87B4-440F-A12B-AC94D9DA5B6B}" dt="2024-11-14T19:54:32.910" v="39" actId="207"/>
          <ac:spMkLst>
            <pc:docMk/>
            <pc:sldMk cId="2374920697" sldId="344"/>
            <ac:spMk id="96" creationId="{3AB813E2-DE42-94BD-FC94-014A70E5B8AA}"/>
          </ac:spMkLst>
        </pc:spChg>
        <pc:spChg chg="del">
          <ac:chgData name="Hanneke Vink - van Duren" userId="6a363cd0-5fba-4a61-8782-71b0725cc752" providerId="ADAL" clId="{4C769A13-87B4-440F-A12B-AC94D9DA5B6B}" dt="2024-11-14T19:54:13.918" v="36" actId="478"/>
          <ac:spMkLst>
            <pc:docMk/>
            <pc:sldMk cId="2374920697" sldId="344"/>
            <ac:spMk id="99" creationId="{6A41F40F-E68E-2C44-C2DB-CF880150EC08}"/>
          </ac:spMkLst>
        </pc:spChg>
        <pc:picChg chg="del">
          <ac:chgData name="Hanneke Vink - van Duren" userId="6a363cd0-5fba-4a61-8782-71b0725cc752" providerId="ADAL" clId="{4C769A13-87B4-440F-A12B-AC94D9DA5B6B}" dt="2024-11-14T19:52:44.124" v="23" actId="478"/>
          <ac:picMkLst>
            <pc:docMk/>
            <pc:sldMk cId="2374920697" sldId="344"/>
            <ac:picMk id="101" creationId="{88560763-5EDE-480B-05C0-D7678107592E}"/>
          </ac:picMkLst>
        </pc:picChg>
        <pc:picChg chg="del">
          <ac:chgData name="Hanneke Vink - van Duren" userId="6a363cd0-5fba-4a61-8782-71b0725cc752" providerId="ADAL" clId="{4C769A13-87B4-440F-A12B-AC94D9DA5B6B}" dt="2024-11-14T19:52:58.042" v="26" actId="478"/>
          <ac:picMkLst>
            <pc:docMk/>
            <pc:sldMk cId="2374920697" sldId="344"/>
            <ac:picMk id="102" creationId="{5645CC16-0FBD-20D3-6870-21AF5B326B45}"/>
          </ac:picMkLst>
        </pc:picChg>
        <pc:picChg chg="del">
          <ac:chgData name="Hanneke Vink - van Duren" userId="6a363cd0-5fba-4a61-8782-71b0725cc752" providerId="ADAL" clId="{4C769A13-87B4-440F-A12B-AC94D9DA5B6B}" dt="2024-11-14T19:53:47.801" v="32" actId="478"/>
          <ac:picMkLst>
            <pc:docMk/>
            <pc:sldMk cId="2374920697" sldId="344"/>
            <ac:picMk id="103" creationId="{C0591CC1-5F72-6400-612E-595C20952508}"/>
          </ac:picMkLst>
        </pc:picChg>
        <pc:picChg chg="del">
          <ac:chgData name="Hanneke Vink - van Duren" userId="6a363cd0-5fba-4a61-8782-71b0725cc752" providerId="ADAL" clId="{4C769A13-87B4-440F-A12B-AC94D9DA5B6B}" dt="2024-11-14T19:54:17.883" v="38" actId="478"/>
          <ac:picMkLst>
            <pc:docMk/>
            <pc:sldMk cId="2374920697" sldId="344"/>
            <ac:picMk id="104" creationId="{F281AE7F-27EA-F6A8-18E4-1F3ECA9CAB97}"/>
          </ac:picMkLst>
        </pc:picChg>
        <pc:cxnChg chg="del">
          <ac:chgData name="Hanneke Vink - van Duren" userId="6a363cd0-5fba-4a61-8782-71b0725cc752" providerId="ADAL" clId="{4C769A13-87B4-440F-A12B-AC94D9DA5B6B}" dt="2024-11-14T19:52:49.523" v="25" actId="478"/>
          <ac:cxnSpMkLst>
            <pc:docMk/>
            <pc:sldMk cId="2374920697" sldId="344"/>
            <ac:cxnSpMk id="53" creationId="{6E87826D-6F68-96FC-FEEE-5A38E6E79E6B}"/>
          </ac:cxnSpMkLst>
        </pc:cxnChg>
        <pc:cxnChg chg="del">
          <ac:chgData name="Hanneke Vink - van Duren" userId="6a363cd0-5fba-4a61-8782-71b0725cc752" providerId="ADAL" clId="{4C769A13-87B4-440F-A12B-AC94D9DA5B6B}" dt="2024-11-14T19:53:06.319" v="28" actId="478"/>
          <ac:cxnSpMkLst>
            <pc:docMk/>
            <pc:sldMk cId="2374920697" sldId="344"/>
            <ac:cxnSpMk id="87" creationId="{68962DBD-2B9B-1C9E-8932-1953236DCDC2}"/>
          </ac:cxnSpMkLst>
        </pc:cxnChg>
        <pc:cxnChg chg="del">
          <ac:chgData name="Hanneke Vink - van Duren" userId="6a363cd0-5fba-4a61-8782-71b0725cc752" providerId="ADAL" clId="{4C769A13-87B4-440F-A12B-AC94D9DA5B6B}" dt="2024-11-14T19:53:52.185" v="34" actId="478"/>
          <ac:cxnSpMkLst>
            <pc:docMk/>
            <pc:sldMk cId="2374920697" sldId="344"/>
            <ac:cxnSpMk id="93" creationId="{1B700721-A5AF-697E-8CB7-F37B69D2D2E7}"/>
          </ac:cxnSpMkLst>
        </pc:cxnChg>
        <pc:cxnChg chg="del">
          <ac:chgData name="Hanneke Vink - van Duren" userId="6a363cd0-5fba-4a61-8782-71b0725cc752" providerId="ADAL" clId="{4C769A13-87B4-440F-A12B-AC94D9DA5B6B}" dt="2024-11-14T19:54:16.239" v="37" actId="478"/>
          <ac:cxnSpMkLst>
            <pc:docMk/>
            <pc:sldMk cId="2374920697" sldId="344"/>
            <ac:cxnSpMk id="97" creationId="{901E452C-074F-A598-3047-3898FCAC33E3}"/>
          </ac:cxnSpMkLst>
        </pc:cxnChg>
      </pc:sldChg>
      <pc:sldChg chg="delSp modSp mod">
        <pc:chgData name="Hanneke Vink - van Duren" userId="6a363cd0-5fba-4a61-8782-71b0725cc752" providerId="ADAL" clId="{4C769A13-87B4-440F-A12B-AC94D9DA5B6B}" dt="2024-11-16T10:43:02.977" v="1453" actId="1076"/>
        <pc:sldMkLst>
          <pc:docMk/>
          <pc:sldMk cId="1112615228" sldId="345"/>
        </pc:sldMkLst>
        <pc:spChg chg="del">
          <ac:chgData name="Hanneke Vink - van Duren" userId="6a363cd0-5fba-4a61-8782-71b0725cc752" providerId="ADAL" clId="{4C769A13-87B4-440F-A12B-AC94D9DA5B6B}" dt="2024-11-16T10:42:40.457" v="1448" actId="478"/>
          <ac:spMkLst>
            <pc:docMk/>
            <pc:sldMk cId="1112615228" sldId="345"/>
            <ac:spMk id="2" creationId="{2D18DB8E-2F95-5476-F31A-94E8B677DD50}"/>
          </ac:spMkLst>
        </pc:spChg>
        <pc:spChg chg="mod">
          <ac:chgData name="Hanneke Vink - van Duren" userId="6a363cd0-5fba-4a61-8782-71b0725cc752" providerId="ADAL" clId="{4C769A13-87B4-440F-A12B-AC94D9DA5B6B}" dt="2024-11-16T10:43:02.977" v="1453" actId="1076"/>
          <ac:spMkLst>
            <pc:docMk/>
            <pc:sldMk cId="1112615228" sldId="345"/>
            <ac:spMk id="3" creationId="{4CA7B984-0A71-9545-2225-5BD767F0D056}"/>
          </ac:spMkLst>
        </pc:spChg>
        <pc:spChg chg="del">
          <ac:chgData name="Hanneke Vink - van Duren" userId="6a363cd0-5fba-4a61-8782-71b0725cc752" providerId="ADAL" clId="{4C769A13-87B4-440F-A12B-AC94D9DA5B6B}" dt="2024-11-16T10:42:23.830" v="1442" actId="478"/>
          <ac:spMkLst>
            <pc:docMk/>
            <pc:sldMk cId="1112615228" sldId="345"/>
            <ac:spMk id="4" creationId="{AA3E3EED-8636-D060-4974-5BF1AC508BE5}"/>
          </ac:spMkLst>
        </pc:spChg>
        <pc:spChg chg="mod">
          <ac:chgData name="Hanneke Vink - van Duren" userId="6a363cd0-5fba-4a61-8782-71b0725cc752" providerId="ADAL" clId="{4C769A13-87B4-440F-A12B-AC94D9DA5B6B}" dt="2024-11-16T10:42:28.754" v="1443" actId="1076"/>
          <ac:spMkLst>
            <pc:docMk/>
            <pc:sldMk cId="1112615228" sldId="345"/>
            <ac:spMk id="5" creationId="{756B4786-E369-3103-385F-FF6AF48EFA90}"/>
          </ac:spMkLst>
        </pc:spChg>
        <pc:spChg chg="mod">
          <ac:chgData name="Hanneke Vink - van Duren" userId="6a363cd0-5fba-4a61-8782-71b0725cc752" providerId="ADAL" clId="{4C769A13-87B4-440F-A12B-AC94D9DA5B6B}" dt="2024-11-16T10:16:22.567" v="919" actId="1076"/>
          <ac:spMkLst>
            <pc:docMk/>
            <pc:sldMk cId="1112615228" sldId="345"/>
            <ac:spMk id="6" creationId="{DD6B1F25-4E10-8300-3BFB-DF3F7367F803}"/>
          </ac:spMkLst>
        </pc:spChg>
        <pc:spChg chg="mod">
          <ac:chgData name="Hanneke Vink - van Duren" userId="6a363cd0-5fba-4a61-8782-71b0725cc752" providerId="ADAL" clId="{4C769A13-87B4-440F-A12B-AC94D9DA5B6B}" dt="2024-11-16T10:14:50.437" v="849"/>
          <ac:spMkLst>
            <pc:docMk/>
            <pc:sldMk cId="1112615228" sldId="345"/>
            <ac:spMk id="7" creationId="{AE7E7012-EF92-B126-4EBD-2E8720389EDE}"/>
          </ac:spMkLst>
        </pc:spChg>
        <pc:spChg chg="del">
          <ac:chgData name="Hanneke Vink - van Duren" userId="6a363cd0-5fba-4a61-8782-71b0725cc752" providerId="ADAL" clId="{4C769A13-87B4-440F-A12B-AC94D9DA5B6B}" dt="2024-11-16T10:14:45.021" v="848" actId="478"/>
          <ac:spMkLst>
            <pc:docMk/>
            <pc:sldMk cId="1112615228" sldId="345"/>
            <ac:spMk id="8" creationId="{C93467AD-709C-770E-CF94-6365A91855FD}"/>
          </ac:spMkLst>
        </pc:spChg>
        <pc:spChg chg="del">
          <ac:chgData name="Hanneke Vink - van Duren" userId="6a363cd0-5fba-4a61-8782-71b0725cc752" providerId="ADAL" clId="{4C769A13-87B4-440F-A12B-AC94D9DA5B6B}" dt="2024-11-16T10:42:50.768" v="1451" actId="478"/>
          <ac:spMkLst>
            <pc:docMk/>
            <pc:sldMk cId="1112615228" sldId="345"/>
            <ac:spMk id="9" creationId="{3CF7D792-430D-3EDD-1A75-1F18F0CFEEDF}"/>
          </ac:spMkLst>
        </pc:spChg>
        <pc:spChg chg="mod">
          <ac:chgData name="Hanneke Vink - van Duren" userId="6a363cd0-5fba-4a61-8782-71b0725cc752" providerId="ADAL" clId="{4C769A13-87B4-440F-A12B-AC94D9DA5B6B}" dt="2024-11-16T10:16:43.955" v="942" actId="1076"/>
          <ac:spMkLst>
            <pc:docMk/>
            <pc:sldMk cId="1112615228" sldId="345"/>
            <ac:spMk id="10" creationId="{56541290-6336-60E1-7051-B2090DF59BD6}"/>
          </ac:spMkLst>
        </pc:spChg>
        <pc:spChg chg="mod">
          <ac:chgData name="Hanneke Vink - van Duren" userId="6a363cd0-5fba-4a61-8782-71b0725cc752" providerId="ADAL" clId="{4C769A13-87B4-440F-A12B-AC94D9DA5B6B}" dt="2024-11-16T10:42:58.107" v="1452" actId="1076"/>
          <ac:spMkLst>
            <pc:docMk/>
            <pc:sldMk cId="1112615228" sldId="345"/>
            <ac:spMk id="11" creationId="{DA4F418B-AC30-E5FA-FF7D-6028FF18B46A}"/>
          </ac:spMkLst>
        </pc:spChg>
        <pc:spChg chg="mod">
          <ac:chgData name="Hanneke Vink - van Duren" userId="6a363cd0-5fba-4a61-8782-71b0725cc752" providerId="ADAL" clId="{4C769A13-87B4-440F-A12B-AC94D9DA5B6B}" dt="2024-11-16T10:16:27.509" v="920" actId="1076"/>
          <ac:spMkLst>
            <pc:docMk/>
            <pc:sldMk cId="1112615228" sldId="345"/>
            <ac:spMk id="12" creationId="{720BCB53-0347-CF00-2CDD-9E5C88D3CAAD}"/>
          </ac:spMkLst>
        </pc:spChg>
        <pc:spChg chg="mod">
          <ac:chgData name="Hanneke Vink - van Duren" userId="6a363cd0-5fba-4a61-8782-71b0725cc752" providerId="ADAL" clId="{4C769A13-87B4-440F-A12B-AC94D9DA5B6B}" dt="2024-11-16T10:15:01.663" v="851"/>
          <ac:spMkLst>
            <pc:docMk/>
            <pc:sldMk cId="1112615228" sldId="345"/>
            <ac:spMk id="13" creationId="{75419263-5A82-CCE8-8214-AA1C3E3BB798}"/>
          </ac:spMkLst>
        </pc:spChg>
        <pc:spChg chg="del">
          <ac:chgData name="Hanneke Vink - van Duren" userId="6a363cd0-5fba-4a61-8782-71b0725cc752" providerId="ADAL" clId="{4C769A13-87B4-440F-A12B-AC94D9DA5B6B}" dt="2024-11-16T10:14:57.479" v="850" actId="478"/>
          <ac:spMkLst>
            <pc:docMk/>
            <pc:sldMk cId="1112615228" sldId="345"/>
            <ac:spMk id="14" creationId="{D09BBD80-7488-71A6-39BD-B239DAA8DF5F}"/>
          </ac:spMkLst>
        </pc:spChg>
        <pc:spChg chg="del">
          <ac:chgData name="Hanneke Vink - van Duren" userId="6a363cd0-5fba-4a61-8782-71b0725cc752" providerId="ADAL" clId="{4C769A13-87B4-440F-A12B-AC94D9DA5B6B}" dt="2024-11-16T10:42:32.992" v="1445" actId="478"/>
          <ac:spMkLst>
            <pc:docMk/>
            <pc:sldMk cId="1112615228" sldId="345"/>
            <ac:spMk id="33" creationId="{01958A59-EF87-933B-739C-A41ACF37BE2C}"/>
          </ac:spMkLst>
        </pc:spChg>
        <pc:spChg chg="mod">
          <ac:chgData name="Hanneke Vink - van Duren" userId="6a363cd0-5fba-4a61-8782-71b0725cc752" providerId="ADAL" clId="{4C769A13-87B4-440F-A12B-AC94D9DA5B6B}" dt="2024-11-16T10:42:36.716" v="1446" actId="1076"/>
          <ac:spMkLst>
            <pc:docMk/>
            <pc:sldMk cId="1112615228" sldId="345"/>
            <ac:spMk id="34" creationId="{03C3CF37-824B-186B-7411-BDA8BA521B25}"/>
          </ac:spMkLst>
        </pc:spChg>
        <pc:spChg chg="mod">
          <ac:chgData name="Hanneke Vink - van Duren" userId="6a363cd0-5fba-4a61-8782-71b0725cc752" providerId="ADAL" clId="{4C769A13-87B4-440F-A12B-AC94D9DA5B6B}" dt="2024-11-16T10:17:09.515" v="959" actId="14100"/>
          <ac:spMkLst>
            <pc:docMk/>
            <pc:sldMk cId="1112615228" sldId="345"/>
            <ac:spMk id="35" creationId="{6CAC88E1-CD99-3545-A258-8150DA422C24}"/>
          </ac:spMkLst>
        </pc:spChg>
        <pc:spChg chg="mod">
          <ac:chgData name="Hanneke Vink - van Duren" userId="6a363cd0-5fba-4a61-8782-71b0725cc752" providerId="ADAL" clId="{4C769A13-87B4-440F-A12B-AC94D9DA5B6B}" dt="2024-11-16T10:14:28.414" v="846"/>
          <ac:spMkLst>
            <pc:docMk/>
            <pc:sldMk cId="1112615228" sldId="345"/>
            <ac:spMk id="36" creationId="{EC5EC8D3-8445-7F0B-FBE7-9041AB23CA3D}"/>
          </ac:spMkLst>
        </pc:spChg>
        <pc:spChg chg="del">
          <ac:chgData name="Hanneke Vink - van Duren" userId="6a363cd0-5fba-4a61-8782-71b0725cc752" providerId="ADAL" clId="{4C769A13-87B4-440F-A12B-AC94D9DA5B6B}" dt="2024-11-16T10:14:22.322" v="845" actId="478"/>
          <ac:spMkLst>
            <pc:docMk/>
            <pc:sldMk cId="1112615228" sldId="345"/>
            <ac:spMk id="37" creationId="{09DD0472-EF0F-09AC-80D6-C4DE4E976BEE}"/>
          </ac:spMkLst>
        </pc:spChg>
        <pc:spChg chg="del">
          <ac:chgData name="Hanneke Vink - van Duren" userId="6a363cd0-5fba-4a61-8782-71b0725cc752" providerId="ADAL" clId="{4C769A13-87B4-440F-A12B-AC94D9DA5B6B}" dt="2024-11-16T10:14:05.053" v="843" actId="478"/>
          <ac:spMkLst>
            <pc:docMk/>
            <pc:sldMk cId="1112615228" sldId="345"/>
            <ac:spMk id="2064" creationId="{56377773-7A08-CFF7-3C1B-8FBD8E6AFB16}"/>
          </ac:spMkLst>
        </pc:spChg>
        <pc:spChg chg="mod">
          <ac:chgData name="Hanneke Vink - van Duren" userId="6a363cd0-5fba-4a61-8782-71b0725cc752" providerId="ADAL" clId="{4C769A13-87B4-440F-A12B-AC94D9DA5B6B}" dt="2024-11-16T10:14:19.143" v="844"/>
          <ac:spMkLst>
            <pc:docMk/>
            <pc:sldMk cId="1112615228" sldId="345"/>
            <ac:spMk id="2065" creationId="{4FE023D2-C612-89E6-278E-9C0F2D327BF6}"/>
          </ac:spMkLst>
        </pc:spChg>
      </pc:sldChg>
      <pc:sldChg chg="delSp modSp mod">
        <pc:chgData name="Hanneke Vink - van Duren" userId="6a363cd0-5fba-4a61-8782-71b0725cc752" providerId="ADAL" clId="{4C769A13-87B4-440F-A12B-AC94D9DA5B6B}" dt="2024-11-16T10:41:30.013" v="1428" actId="1076"/>
        <pc:sldMkLst>
          <pc:docMk/>
          <pc:sldMk cId="2988091685" sldId="346"/>
        </pc:sldMkLst>
        <pc:spChg chg="del">
          <ac:chgData name="Hanneke Vink - van Duren" userId="6a363cd0-5fba-4a61-8782-71b0725cc752" providerId="ADAL" clId="{4C769A13-87B4-440F-A12B-AC94D9DA5B6B}" dt="2024-11-16T10:41:26.295" v="1427" actId="478"/>
          <ac:spMkLst>
            <pc:docMk/>
            <pc:sldMk cId="2988091685" sldId="346"/>
            <ac:spMk id="2" creationId="{2D18DB8E-2F95-5476-F31A-94E8B677DD50}"/>
          </ac:spMkLst>
        </pc:spChg>
        <pc:spChg chg="mod">
          <ac:chgData name="Hanneke Vink - van Duren" userId="6a363cd0-5fba-4a61-8782-71b0725cc752" providerId="ADAL" clId="{4C769A13-87B4-440F-A12B-AC94D9DA5B6B}" dt="2024-11-16T10:41:30.013" v="1428" actId="1076"/>
          <ac:spMkLst>
            <pc:docMk/>
            <pc:sldMk cId="2988091685" sldId="346"/>
            <ac:spMk id="3" creationId="{4CA7B984-0A71-9545-2225-5BD767F0D056}"/>
          </ac:spMkLst>
        </pc:spChg>
        <pc:spChg chg="del">
          <ac:chgData name="Hanneke Vink - van Duren" userId="6a363cd0-5fba-4a61-8782-71b0725cc752" providerId="ADAL" clId="{4C769A13-87B4-440F-A12B-AC94D9DA5B6B}" dt="2024-11-16T10:41:00.896" v="1418" actId="478"/>
          <ac:spMkLst>
            <pc:docMk/>
            <pc:sldMk cId="2988091685" sldId="346"/>
            <ac:spMk id="4" creationId="{AA3E3EED-8636-D060-4974-5BF1AC508BE5}"/>
          </ac:spMkLst>
        </pc:spChg>
        <pc:spChg chg="mod">
          <ac:chgData name="Hanneke Vink - van Duren" userId="6a363cd0-5fba-4a61-8782-71b0725cc752" providerId="ADAL" clId="{4C769A13-87B4-440F-A12B-AC94D9DA5B6B}" dt="2024-11-16T10:41:05.739" v="1419" actId="1076"/>
          <ac:spMkLst>
            <pc:docMk/>
            <pc:sldMk cId="2988091685" sldId="346"/>
            <ac:spMk id="5" creationId="{756B4786-E369-3103-385F-FF6AF48EFA90}"/>
          </ac:spMkLst>
        </pc:spChg>
        <pc:spChg chg="mod">
          <ac:chgData name="Hanneke Vink - van Duren" userId="6a363cd0-5fba-4a61-8782-71b0725cc752" providerId="ADAL" clId="{4C769A13-87B4-440F-A12B-AC94D9DA5B6B}" dt="2024-11-16T10:21:47.415" v="1047" actId="1076"/>
          <ac:spMkLst>
            <pc:docMk/>
            <pc:sldMk cId="2988091685" sldId="346"/>
            <ac:spMk id="6" creationId="{DD6B1F25-4E10-8300-3BFB-DF3F7367F803}"/>
          </ac:spMkLst>
        </pc:spChg>
        <pc:spChg chg="mod">
          <ac:chgData name="Hanneke Vink - van Duren" userId="6a363cd0-5fba-4a61-8782-71b0725cc752" providerId="ADAL" clId="{4C769A13-87B4-440F-A12B-AC94D9DA5B6B}" dt="2024-11-16T10:20:26.789" v="1019"/>
          <ac:spMkLst>
            <pc:docMk/>
            <pc:sldMk cId="2988091685" sldId="346"/>
            <ac:spMk id="7" creationId="{AE7E7012-EF92-B126-4EBD-2E8720389EDE}"/>
          </ac:spMkLst>
        </pc:spChg>
        <pc:spChg chg="del">
          <ac:chgData name="Hanneke Vink - van Duren" userId="6a363cd0-5fba-4a61-8782-71b0725cc752" providerId="ADAL" clId="{4C769A13-87B4-440F-A12B-AC94D9DA5B6B}" dt="2024-11-16T10:20:22.812" v="1018" actId="478"/>
          <ac:spMkLst>
            <pc:docMk/>
            <pc:sldMk cId="2988091685" sldId="346"/>
            <ac:spMk id="8" creationId="{C93467AD-709C-770E-CF94-6365A91855FD}"/>
          </ac:spMkLst>
        </pc:spChg>
        <pc:spChg chg="del">
          <ac:chgData name="Hanneke Vink - van Duren" userId="6a363cd0-5fba-4a61-8782-71b0725cc752" providerId="ADAL" clId="{4C769A13-87B4-440F-A12B-AC94D9DA5B6B}" dt="2024-11-16T10:41:18.741" v="1424" actId="478"/>
          <ac:spMkLst>
            <pc:docMk/>
            <pc:sldMk cId="2988091685" sldId="346"/>
            <ac:spMk id="9" creationId="{3CF7D792-430D-3EDD-1A75-1F18F0CFEEDF}"/>
          </ac:spMkLst>
        </pc:spChg>
        <pc:spChg chg="mod">
          <ac:chgData name="Hanneke Vink - van Duren" userId="6a363cd0-5fba-4a61-8782-71b0725cc752" providerId="ADAL" clId="{4C769A13-87B4-440F-A12B-AC94D9DA5B6B}" dt="2024-11-16T10:22:13.318" v="1054" actId="14100"/>
          <ac:spMkLst>
            <pc:docMk/>
            <pc:sldMk cId="2988091685" sldId="346"/>
            <ac:spMk id="10" creationId="{56541290-6336-60E1-7051-B2090DF59BD6}"/>
          </ac:spMkLst>
        </pc:spChg>
        <pc:spChg chg="mod">
          <ac:chgData name="Hanneke Vink - van Duren" userId="6a363cd0-5fba-4a61-8782-71b0725cc752" providerId="ADAL" clId="{4C769A13-87B4-440F-A12B-AC94D9DA5B6B}" dt="2024-11-16T10:41:22.696" v="1425" actId="1076"/>
          <ac:spMkLst>
            <pc:docMk/>
            <pc:sldMk cId="2988091685" sldId="346"/>
            <ac:spMk id="11" creationId="{DA4F418B-AC30-E5FA-FF7D-6028FF18B46A}"/>
          </ac:spMkLst>
        </pc:spChg>
        <pc:spChg chg="mod">
          <ac:chgData name="Hanneke Vink - van Duren" userId="6a363cd0-5fba-4a61-8782-71b0725cc752" providerId="ADAL" clId="{4C769A13-87B4-440F-A12B-AC94D9DA5B6B}" dt="2024-11-16T10:21:13.775" v="1043" actId="14100"/>
          <ac:spMkLst>
            <pc:docMk/>
            <pc:sldMk cId="2988091685" sldId="346"/>
            <ac:spMk id="12" creationId="{720BCB53-0347-CF00-2CDD-9E5C88D3CAAD}"/>
          </ac:spMkLst>
        </pc:spChg>
        <pc:spChg chg="mod">
          <ac:chgData name="Hanneke Vink - van Duren" userId="6a363cd0-5fba-4a61-8782-71b0725cc752" providerId="ADAL" clId="{4C769A13-87B4-440F-A12B-AC94D9DA5B6B}" dt="2024-11-16T10:20:34.178" v="1021"/>
          <ac:spMkLst>
            <pc:docMk/>
            <pc:sldMk cId="2988091685" sldId="346"/>
            <ac:spMk id="13" creationId="{75419263-5A82-CCE8-8214-AA1C3E3BB798}"/>
          </ac:spMkLst>
        </pc:spChg>
        <pc:spChg chg="del">
          <ac:chgData name="Hanneke Vink - van Duren" userId="6a363cd0-5fba-4a61-8782-71b0725cc752" providerId="ADAL" clId="{4C769A13-87B4-440F-A12B-AC94D9DA5B6B}" dt="2024-11-16T10:20:30.090" v="1020" actId="478"/>
          <ac:spMkLst>
            <pc:docMk/>
            <pc:sldMk cId="2988091685" sldId="346"/>
            <ac:spMk id="14" creationId="{D09BBD80-7488-71A6-39BD-B239DAA8DF5F}"/>
          </ac:spMkLst>
        </pc:spChg>
        <pc:spChg chg="del">
          <ac:chgData name="Hanneke Vink - van Duren" userId="6a363cd0-5fba-4a61-8782-71b0725cc752" providerId="ADAL" clId="{4C769A13-87B4-440F-A12B-AC94D9DA5B6B}" dt="2024-11-16T10:41:09.627" v="1421" actId="478"/>
          <ac:spMkLst>
            <pc:docMk/>
            <pc:sldMk cId="2988091685" sldId="346"/>
            <ac:spMk id="33" creationId="{01958A59-EF87-933B-739C-A41ACF37BE2C}"/>
          </ac:spMkLst>
        </pc:spChg>
        <pc:spChg chg="mod">
          <ac:chgData name="Hanneke Vink - van Duren" userId="6a363cd0-5fba-4a61-8782-71b0725cc752" providerId="ADAL" clId="{4C769A13-87B4-440F-A12B-AC94D9DA5B6B}" dt="2024-11-16T10:41:14.361" v="1422" actId="1076"/>
          <ac:spMkLst>
            <pc:docMk/>
            <pc:sldMk cId="2988091685" sldId="346"/>
            <ac:spMk id="34" creationId="{03C3CF37-824B-186B-7411-BDA8BA521B25}"/>
          </ac:spMkLst>
        </pc:spChg>
        <pc:spChg chg="mod">
          <ac:chgData name="Hanneke Vink - van Duren" userId="6a363cd0-5fba-4a61-8782-71b0725cc752" providerId="ADAL" clId="{4C769A13-87B4-440F-A12B-AC94D9DA5B6B}" dt="2024-11-16T10:22:44.447" v="1066" actId="14100"/>
          <ac:spMkLst>
            <pc:docMk/>
            <pc:sldMk cId="2988091685" sldId="346"/>
            <ac:spMk id="35" creationId="{6CAC88E1-CD99-3545-A258-8150DA422C24}"/>
          </ac:spMkLst>
        </pc:spChg>
        <pc:spChg chg="mod">
          <ac:chgData name="Hanneke Vink - van Duren" userId="6a363cd0-5fba-4a61-8782-71b0725cc752" providerId="ADAL" clId="{4C769A13-87B4-440F-A12B-AC94D9DA5B6B}" dt="2024-11-16T10:20:18.518" v="1017"/>
          <ac:spMkLst>
            <pc:docMk/>
            <pc:sldMk cId="2988091685" sldId="346"/>
            <ac:spMk id="36" creationId="{EC5EC8D3-8445-7F0B-FBE7-9041AB23CA3D}"/>
          </ac:spMkLst>
        </pc:spChg>
        <pc:spChg chg="del">
          <ac:chgData name="Hanneke Vink - van Duren" userId="6a363cd0-5fba-4a61-8782-71b0725cc752" providerId="ADAL" clId="{4C769A13-87B4-440F-A12B-AC94D9DA5B6B}" dt="2024-11-16T10:20:14.516" v="1016" actId="478"/>
          <ac:spMkLst>
            <pc:docMk/>
            <pc:sldMk cId="2988091685" sldId="346"/>
            <ac:spMk id="37" creationId="{09DD0472-EF0F-09AC-80D6-C4DE4E976BEE}"/>
          </ac:spMkLst>
        </pc:spChg>
        <pc:spChg chg="del">
          <ac:chgData name="Hanneke Vink - van Duren" userId="6a363cd0-5fba-4a61-8782-71b0725cc752" providerId="ADAL" clId="{4C769A13-87B4-440F-A12B-AC94D9DA5B6B}" dt="2024-11-16T10:19:52.638" v="1012" actId="478"/>
          <ac:spMkLst>
            <pc:docMk/>
            <pc:sldMk cId="2988091685" sldId="346"/>
            <ac:spMk id="2064" creationId="{56377773-7A08-CFF7-3C1B-8FBD8E6AFB16}"/>
          </ac:spMkLst>
        </pc:spChg>
        <pc:spChg chg="mod">
          <ac:chgData name="Hanneke Vink - van Duren" userId="6a363cd0-5fba-4a61-8782-71b0725cc752" providerId="ADAL" clId="{4C769A13-87B4-440F-A12B-AC94D9DA5B6B}" dt="2024-11-16T10:20:09.849" v="1015"/>
          <ac:spMkLst>
            <pc:docMk/>
            <pc:sldMk cId="2988091685" sldId="346"/>
            <ac:spMk id="2065" creationId="{4FE023D2-C612-89E6-278E-9C0F2D327BF6}"/>
          </ac:spMkLst>
        </pc:spChg>
      </pc:sldChg>
      <pc:sldChg chg="addSp delSp modSp mod">
        <pc:chgData name="Hanneke Vink - van Duren" userId="6a363cd0-5fba-4a61-8782-71b0725cc752" providerId="ADAL" clId="{4C769A13-87B4-440F-A12B-AC94D9DA5B6B}" dt="2024-11-14T19:55:12.871" v="43"/>
        <pc:sldMkLst>
          <pc:docMk/>
          <pc:sldMk cId="3055542705" sldId="347"/>
        </pc:sldMkLst>
        <pc:spChg chg="add mod">
          <ac:chgData name="Hanneke Vink - van Duren" userId="6a363cd0-5fba-4a61-8782-71b0725cc752" providerId="ADAL" clId="{4C769A13-87B4-440F-A12B-AC94D9DA5B6B}" dt="2024-11-14T19:55:12.871" v="43"/>
          <ac:spMkLst>
            <pc:docMk/>
            <pc:sldMk cId="3055542705" sldId="347"/>
            <ac:spMk id="3" creationId="{97F65FCA-F087-1F8C-B377-56A5FAF2EA75}"/>
          </ac:spMkLst>
        </pc:spChg>
        <pc:spChg chg="add mod">
          <ac:chgData name="Hanneke Vink - van Duren" userId="6a363cd0-5fba-4a61-8782-71b0725cc752" providerId="ADAL" clId="{4C769A13-87B4-440F-A12B-AC94D9DA5B6B}" dt="2024-11-14T19:55:12.871" v="43"/>
          <ac:spMkLst>
            <pc:docMk/>
            <pc:sldMk cId="3055542705" sldId="347"/>
            <ac:spMk id="4" creationId="{DC5EF94E-4360-E247-4F6C-EFB2E6935D7C}"/>
          </ac:spMkLst>
        </pc:spChg>
        <pc:spChg chg="add mod">
          <ac:chgData name="Hanneke Vink - van Duren" userId="6a363cd0-5fba-4a61-8782-71b0725cc752" providerId="ADAL" clId="{4C769A13-87B4-440F-A12B-AC94D9DA5B6B}" dt="2024-11-14T19:55:12.871" v="43"/>
          <ac:spMkLst>
            <pc:docMk/>
            <pc:sldMk cId="3055542705" sldId="347"/>
            <ac:spMk id="5" creationId="{7BEBD9B8-734D-DC9E-FFAD-2BF921006914}"/>
          </ac:spMkLst>
        </pc:spChg>
        <pc:spChg chg="add mod">
          <ac:chgData name="Hanneke Vink - van Duren" userId="6a363cd0-5fba-4a61-8782-71b0725cc752" providerId="ADAL" clId="{4C769A13-87B4-440F-A12B-AC94D9DA5B6B}" dt="2024-11-14T19:55:12.871" v="43"/>
          <ac:spMkLst>
            <pc:docMk/>
            <pc:sldMk cId="3055542705" sldId="347"/>
            <ac:spMk id="6" creationId="{73550548-5830-59E2-974E-AF6199DB18D1}"/>
          </ac:spMkLst>
        </pc:spChg>
        <pc:spChg chg="add mod">
          <ac:chgData name="Hanneke Vink - van Duren" userId="6a363cd0-5fba-4a61-8782-71b0725cc752" providerId="ADAL" clId="{4C769A13-87B4-440F-A12B-AC94D9DA5B6B}" dt="2024-11-14T19:55:12.871" v="43"/>
          <ac:spMkLst>
            <pc:docMk/>
            <pc:sldMk cId="3055542705" sldId="347"/>
            <ac:spMk id="10" creationId="{E662B266-1BCA-177F-24F9-2D509A722166}"/>
          </ac:spMkLst>
        </pc:spChg>
        <pc:spChg chg="add mod">
          <ac:chgData name="Hanneke Vink - van Duren" userId="6a363cd0-5fba-4a61-8782-71b0725cc752" providerId="ADAL" clId="{4C769A13-87B4-440F-A12B-AC94D9DA5B6B}" dt="2024-11-14T19:55:12.871" v="43"/>
          <ac:spMkLst>
            <pc:docMk/>
            <pc:sldMk cId="3055542705" sldId="347"/>
            <ac:spMk id="11" creationId="{A52BBA69-64C1-16BC-D7C9-9B096CF4B3A8}"/>
          </ac:spMkLst>
        </pc:spChg>
        <pc:spChg chg="add mod">
          <ac:chgData name="Hanneke Vink - van Duren" userId="6a363cd0-5fba-4a61-8782-71b0725cc752" providerId="ADAL" clId="{4C769A13-87B4-440F-A12B-AC94D9DA5B6B}" dt="2024-11-14T19:55:12.871" v="43"/>
          <ac:spMkLst>
            <pc:docMk/>
            <pc:sldMk cId="3055542705" sldId="347"/>
            <ac:spMk id="12" creationId="{D851CAC2-BE67-2491-3509-BB7DA43B0ADA}"/>
          </ac:spMkLst>
        </pc:spChg>
        <pc:spChg chg="add mod">
          <ac:chgData name="Hanneke Vink - van Duren" userId="6a363cd0-5fba-4a61-8782-71b0725cc752" providerId="ADAL" clId="{4C769A13-87B4-440F-A12B-AC94D9DA5B6B}" dt="2024-11-14T19:55:12.871" v="43"/>
          <ac:spMkLst>
            <pc:docMk/>
            <pc:sldMk cId="3055542705" sldId="347"/>
            <ac:spMk id="13" creationId="{437762E8-6D75-DCB0-A047-DECAD4F83413}"/>
          </ac:spMkLst>
        </pc:spChg>
        <pc:spChg chg="del">
          <ac:chgData name="Hanneke Vink - van Duren" userId="6a363cd0-5fba-4a61-8782-71b0725cc752" providerId="ADAL" clId="{4C769A13-87B4-440F-A12B-AC94D9DA5B6B}" dt="2024-11-14T19:55:11.577" v="42" actId="478"/>
          <ac:spMkLst>
            <pc:docMk/>
            <pc:sldMk cId="3055542705" sldId="347"/>
            <ac:spMk id="50" creationId="{EA51D389-64F6-FADF-F451-3D3E42DF8732}"/>
          </ac:spMkLst>
        </pc:spChg>
        <pc:spChg chg="del">
          <ac:chgData name="Hanneke Vink - van Duren" userId="6a363cd0-5fba-4a61-8782-71b0725cc752" providerId="ADAL" clId="{4C769A13-87B4-440F-A12B-AC94D9DA5B6B}" dt="2024-11-14T19:55:11.577" v="42" actId="478"/>
          <ac:spMkLst>
            <pc:docMk/>
            <pc:sldMk cId="3055542705" sldId="347"/>
            <ac:spMk id="51" creationId="{1C1CA81C-89E9-5A94-7314-C58AA39C2851}"/>
          </ac:spMkLst>
        </pc:spChg>
        <pc:spChg chg="del">
          <ac:chgData name="Hanneke Vink - van Duren" userId="6a363cd0-5fba-4a61-8782-71b0725cc752" providerId="ADAL" clId="{4C769A13-87B4-440F-A12B-AC94D9DA5B6B}" dt="2024-11-14T19:55:11.577" v="42" actId="478"/>
          <ac:spMkLst>
            <pc:docMk/>
            <pc:sldMk cId="3055542705" sldId="347"/>
            <ac:spMk id="55" creationId="{36459741-62E7-BB64-8295-4A97ED05CCE0}"/>
          </ac:spMkLst>
        </pc:spChg>
        <pc:spChg chg="del">
          <ac:chgData name="Hanneke Vink - van Duren" userId="6a363cd0-5fba-4a61-8782-71b0725cc752" providerId="ADAL" clId="{4C769A13-87B4-440F-A12B-AC94D9DA5B6B}" dt="2024-11-14T19:55:11.577" v="42" actId="478"/>
          <ac:spMkLst>
            <pc:docMk/>
            <pc:sldMk cId="3055542705" sldId="347"/>
            <ac:spMk id="86" creationId="{572CCB90-D02A-4AEC-65D0-615899E38088}"/>
          </ac:spMkLst>
        </pc:spChg>
        <pc:spChg chg="del">
          <ac:chgData name="Hanneke Vink - van Duren" userId="6a363cd0-5fba-4a61-8782-71b0725cc752" providerId="ADAL" clId="{4C769A13-87B4-440F-A12B-AC94D9DA5B6B}" dt="2024-11-14T19:55:11.577" v="42" actId="478"/>
          <ac:spMkLst>
            <pc:docMk/>
            <pc:sldMk cId="3055542705" sldId="347"/>
            <ac:spMk id="89" creationId="{855053CA-1CF4-760C-67B4-A4F3F42B8327}"/>
          </ac:spMkLst>
        </pc:spChg>
        <pc:spChg chg="del">
          <ac:chgData name="Hanneke Vink - van Duren" userId="6a363cd0-5fba-4a61-8782-71b0725cc752" providerId="ADAL" clId="{4C769A13-87B4-440F-A12B-AC94D9DA5B6B}" dt="2024-11-14T19:55:11.577" v="42" actId="478"/>
          <ac:spMkLst>
            <pc:docMk/>
            <pc:sldMk cId="3055542705" sldId="347"/>
            <ac:spMk id="90" creationId="{5C61C894-E793-0C9B-BBFB-E7B20E02AF80}"/>
          </ac:spMkLst>
        </pc:spChg>
        <pc:spChg chg="del">
          <ac:chgData name="Hanneke Vink - van Duren" userId="6a363cd0-5fba-4a61-8782-71b0725cc752" providerId="ADAL" clId="{4C769A13-87B4-440F-A12B-AC94D9DA5B6B}" dt="2024-11-14T19:55:11.577" v="42" actId="478"/>
          <ac:spMkLst>
            <pc:docMk/>
            <pc:sldMk cId="3055542705" sldId="347"/>
            <ac:spMk id="91" creationId="{C3BA183A-EB3D-EFC0-3F56-E0E1953308D5}"/>
          </ac:spMkLst>
        </pc:spChg>
        <pc:spChg chg="del">
          <ac:chgData name="Hanneke Vink - van Duren" userId="6a363cd0-5fba-4a61-8782-71b0725cc752" providerId="ADAL" clId="{4C769A13-87B4-440F-A12B-AC94D9DA5B6B}" dt="2024-11-14T19:55:11.577" v="42" actId="478"/>
          <ac:spMkLst>
            <pc:docMk/>
            <pc:sldMk cId="3055542705" sldId="347"/>
            <ac:spMk id="92" creationId="{9CCC2DE4-70A5-F4D3-C950-22105A8759C0}"/>
          </ac:spMkLst>
        </pc:spChg>
        <pc:spChg chg="del">
          <ac:chgData name="Hanneke Vink - van Duren" userId="6a363cd0-5fba-4a61-8782-71b0725cc752" providerId="ADAL" clId="{4C769A13-87B4-440F-A12B-AC94D9DA5B6B}" dt="2024-11-14T19:55:11.577" v="42" actId="478"/>
          <ac:spMkLst>
            <pc:docMk/>
            <pc:sldMk cId="3055542705" sldId="347"/>
            <ac:spMk id="94" creationId="{F763A23B-5109-8FD1-D341-5EB58FB4BE50}"/>
          </ac:spMkLst>
        </pc:spChg>
        <pc:spChg chg="del">
          <ac:chgData name="Hanneke Vink - van Duren" userId="6a363cd0-5fba-4a61-8782-71b0725cc752" providerId="ADAL" clId="{4C769A13-87B4-440F-A12B-AC94D9DA5B6B}" dt="2024-11-14T19:55:11.577" v="42" actId="478"/>
          <ac:spMkLst>
            <pc:docMk/>
            <pc:sldMk cId="3055542705" sldId="347"/>
            <ac:spMk id="96" creationId="{3AB813E2-DE42-94BD-FC94-014A70E5B8AA}"/>
          </ac:spMkLst>
        </pc:spChg>
        <pc:spChg chg="del">
          <ac:chgData name="Hanneke Vink - van Duren" userId="6a363cd0-5fba-4a61-8782-71b0725cc752" providerId="ADAL" clId="{4C769A13-87B4-440F-A12B-AC94D9DA5B6B}" dt="2024-11-14T19:55:11.577" v="42" actId="478"/>
          <ac:spMkLst>
            <pc:docMk/>
            <pc:sldMk cId="3055542705" sldId="347"/>
            <ac:spMk id="99" creationId="{6A41F40F-E68E-2C44-C2DB-CF880150EC08}"/>
          </ac:spMkLst>
        </pc:spChg>
        <pc:spChg chg="del">
          <ac:chgData name="Hanneke Vink - van Duren" userId="6a363cd0-5fba-4a61-8782-71b0725cc752" providerId="ADAL" clId="{4C769A13-87B4-440F-A12B-AC94D9DA5B6B}" dt="2024-11-14T19:55:11.577" v="42" actId="478"/>
          <ac:spMkLst>
            <pc:docMk/>
            <pc:sldMk cId="3055542705" sldId="347"/>
            <ac:spMk id="100" creationId="{7A9D90BB-F118-62E7-D893-55FA62D11B7D}"/>
          </ac:spMkLst>
        </pc:spChg>
        <pc:picChg chg="del">
          <ac:chgData name="Hanneke Vink - van Duren" userId="6a363cd0-5fba-4a61-8782-71b0725cc752" providerId="ADAL" clId="{4C769A13-87B4-440F-A12B-AC94D9DA5B6B}" dt="2024-11-14T19:55:11.577" v="42" actId="478"/>
          <ac:picMkLst>
            <pc:docMk/>
            <pc:sldMk cId="3055542705" sldId="347"/>
            <ac:picMk id="2" creationId="{5918FAD5-C9DF-8E29-D744-B22F97F433FD}"/>
          </ac:picMkLst>
        </pc:picChg>
        <pc:picChg chg="del">
          <ac:chgData name="Hanneke Vink - van Duren" userId="6a363cd0-5fba-4a61-8782-71b0725cc752" providerId="ADAL" clId="{4C769A13-87B4-440F-A12B-AC94D9DA5B6B}" dt="2024-11-14T19:55:11.577" v="42" actId="478"/>
          <ac:picMkLst>
            <pc:docMk/>
            <pc:sldMk cId="3055542705" sldId="347"/>
            <ac:picMk id="7" creationId="{6850B10F-5CA1-5139-A253-4323E257FE0D}"/>
          </ac:picMkLst>
        </pc:picChg>
        <pc:picChg chg="del">
          <ac:chgData name="Hanneke Vink - van Duren" userId="6a363cd0-5fba-4a61-8782-71b0725cc752" providerId="ADAL" clId="{4C769A13-87B4-440F-A12B-AC94D9DA5B6B}" dt="2024-11-14T19:55:11.577" v="42" actId="478"/>
          <ac:picMkLst>
            <pc:docMk/>
            <pc:sldMk cId="3055542705" sldId="347"/>
            <ac:picMk id="8" creationId="{1CE5C216-FD2A-2B87-CE2D-2118BF185D3D}"/>
          </ac:picMkLst>
        </pc:picChg>
        <pc:picChg chg="del">
          <ac:chgData name="Hanneke Vink - van Duren" userId="6a363cd0-5fba-4a61-8782-71b0725cc752" providerId="ADAL" clId="{4C769A13-87B4-440F-A12B-AC94D9DA5B6B}" dt="2024-11-14T19:55:11.577" v="42" actId="478"/>
          <ac:picMkLst>
            <pc:docMk/>
            <pc:sldMk cId="3055542705" sldId="347"/>
            <ac:picMk id="9" creationId="{EB903A15-F87D-77BE-FDD3-F4E7AB06375F}"/>
          </ac:picMkLst>
        </pc:picChg>
        <pc:picChg chg="add mod">
          <ac:chgData name="Hanneke Vink - van Duren" userId="6a363cd0-5fba-4a61-8782-71b0725cc752" providerId="ADAL" clId="{4C769A13-87B4-440F-A12B-AC94D9DA5B6B}" dt="2024-11-14T19:55:12.871" v="43"/>
          <ac:picMkLst>
            <pc:docMk/>
            <pc:sldMk cId="3055542705" sldId="347"/>
            <ac:picMk id="14" creationId="{E00028BC-C5C6-3A88-EBD9-331A1D43A3BB}"/>
          </ac:picMkLst>
        </pc:picChg>
        <pc:picChg chg="add mod">
          <ac:chgData name="Hanneke Vink - van Duren" userId="6a363cd0-5fba-4a61-8782-71b0725cc752" providerId="ADAL" clId="{4C769A13-87B4-440F-A12B-AC94D9DA5B6B}" dt="2024-11-14T19:55:12.871" v="43"/>
          <ac:picMkLst>
            <pc:docMk/>
            <pc:sldMk cId="3055542705" sldId="347"/>
            <ac:picMk id="15" creationId="{92CCBA70-1BF4-01A8-148A-ADDC9E22DB47}"/>
          </ac:picMkLst>
        </pc:picChg>
        <pc:picChg chg="add mod">
          <ac:chgData name="Hanneke Vink - van Duren" userId="6a363cd0-5fba-4a61-8782-71b0725cc752" providerId="ADAL" clId="{4C769A13-87B4-440F-A12B-AC94D9DA5B6B}" dt="2024-11-14T19:55:12.871" v="43"/>
          <ac:picMkLst>
            <pc:docMk/>
            <pc:sldMk cId="3055542705" sldId="347"/>
            <ac:picMk id="16" creationId="{6B01DEB7-CF14-72F7-FB5A-479FA84F5F7B}"/>
          </ac:picMkLst>
        </pc:picChg>
        <pc:picChg chg="add mod">
          <ac:chgData name="Hanneke Vink - van Duren" userId="6a363cd0-5fba-4a61-8782-71b0725cc752" providerId="ADAL" clId="{4C769A13-87B4-440F-A12B-AC94D9DA5B6B}" dt="2024-11-14T19:55:12.871" v="43"/>
          <ac:picMkLst>
            <pc:docMk/>
            <pc:sldMk cId="3055542705" sldId="347"/>
            <ac:picMk id="17" creationId="{56FBE589-265B-2EBE-CE62-4514A9395B3F}"/>
          </ac:picMkLst>
        </pc:picChg>
        <pc:picChg chg="del">
          <ac:chgData name="Hanneke Vink - van Duren" userId="6a363cd0-5fba-4a61-8782-71b0725cc752" providerId="ADAL" clId="{4C769A13-87B4-440F-A12B-AC94D9DA5B6B}" dt="2024-11-14T19:55:11.577" v="42" actId="478"/>
          <ac:picMkLst>
            <pc:docMk/>
            <pc:sldMk cId="3055542705" sldId="347"/>
            <ac:picMk id="101" creationId="{88560763-5EDE-480B-05C0-D7678107592E}"/>
          </ac:picMkLst>
        </pc:picChg>
        <pc:picChg chg="del">
          <ac:chgData name="Hanneke Vink - van Duren" userId="6a363cd0-5fba-4a61-8782-71b0725cc752" providerId="ADAL" clId="{4C769A13-87B4-440F-A12B-AC94D9DA5B6B}" dt="2024-11-14T19:55:11.577" v="42" actId="478"/>
          <ac:picMkLst>
            <pc:docMk/>
            <pc:sldMk cId="3055542705" sldId="347"/>
            <ac:picMk id="102" creationId="{5645CC16-0FBD-20D3-6870-21AF5B326B45}"/>
          </ac:picMkLst>
        </pc:picChg>
        <pc:picChg chg="del">
          <ac:chgData name="Hanneke Vink - van Duren" userId="6a363cd0-5fba-4a61-8782-71b0725cc752" providerId="ADAL" clId="{4C769A13-87B4-440F-A12B-AC94D9DA5B6B}" dt="2024-11-14T19:55:11.577" v="42" actId="478"/>
          <ac:picMkLst>
            <pc:docMk/>
            <pc:sldMk cId="3055542705" sldId="347"/>
            <ac:picMk id="103" creationId="{C0591CC1-5F72-6400-612E-595C20952508}"/>
          </ac:picMkLst>
        </pc:picChg>
        <pc:picChg chg="del">
          <ac:chgData name="Hanneke Vink - van Duren" userId="6a363cd0-5fba-4a61-8782-71b0725cc752" providerId="ADAL" clId="{4C769A13-87B4-440F-A12B-AC94D9DA5B6B}" dt="2024-11-14T19:55:11.577" v="42" actId="478"/>
          <ac:picMkLst>
            <pc:docMk/>
            <pc:sldMk cId="3055542705" sldId="347"/>
            <ac:picMk id="104" creationId="{F281AE7F-27EA-F6A8-18E4-1F3ECA9CAB97}"/>
          </ac:picMkLst>
        </pc:picChg>
        <pc:cxnChg chg="del">
          <ac:chgData name="Hanneke Vink - van Duren" userId="6a363cd0-5fba-4a61-8782-71b0725cc752" providerId="ADAL" clId="{4C769A13-87B4-440F-A12B-AC94D9DA5B6B}" dt="2024-11-14T19:55:11.577" v="42" actId="478"/>
          <ac:cxnSpMkLst>
            <pc:docMk/>
            <pc:sldMk cId="3055542705" sldId="347"/>
            <ac:cxnSpMk id="53" creationId="{6E87826D-6F68-96FC-FEEE-5A38E6E79E6B}"/>
          </ac:cxnSpMkLst>
        </pc:cxnChg>
        <pc:cxnChg chg="del">
          <ac:chgData name="Hanneke Vink - van Duren" userId="6a363cd0-5fba-4a61-8782-71b0725cc752" providerId="ADAL" clId="{4C769A13-87B4-440F-A12B-AC94D9DA5B6B}" dt="2024-11-14T19:55:11.577" v="42" actId="478"/>
          <ac:cxnSpMkLst>
            <pc:docMk/>
            <pc:sldMk cId="3055542705" sldId="347"/>
            <ac:cxnSpMk id="87" creationId="{68962DBD-2B9B-1C9E-8932-1953236DCDC2}"/>
          </ac:cxnSpMkLst>
        </pc:cxnChg>
        <pc:cxnChg chg="del">
          <ac:chgData name="Hanneke Vink - van Duren" userId="6a363cd0-5fba-4a61-8782-71b0725cc752" providerId="ADAL" clId="{4C769A13-87B4-440F-A12B-AC94D9DA5B6B}" dt="2024-11-14T19:55:11.577" v="42" actId="478"/>
          <ac:cxnSpMkLst>
            <pc:docMk/>
            <pc:sldMk cId="3055542705" sldId="347"/>
            <ac:cxnSpMk id="93" creationId="{1B700721-A5AF-697E-8CB7-F37B69D2D2E7}"/>
          </ac:cxnSpMkLst>
        </pc:cxnChg>
        <pc:cxnChg chg="del">
          <ac:chgData name="Hanneke Vink - van Duren" userId="6a363cd0-5fba-4a61-8782-71b0725cc752" providerId="ADAL" clId="{4C769A13-87B4-440F-A12B-AC94D9DA5B6B}" dt="2024-11-14T19:55:11.577" v="42" actId="478"/>
          <ac:cxnSpMkLst>
            <pc:docMk/>
            <pc:sldMk cId="3055542705" sldId="347"/>
            <ac:cxnSpMk id="97" creationId="{901E452C-074F-A598-3047-3898FCAC33E3}"/>
          </ac:cxnSpMkLst>
        </pc:cxnChg>
      </pc:sldChg>
      <pc:sldChg chg="delSp modSp mod">
        <pc:chgData name="Hanneke Vink - van Duren" userId="6a363cd0-5fba-4a61-8782-71b0725cc752" providerId="ADAL" clId="{4C769A13-87B4-440F-A12B-AC94D9DA5B6B}" dt="2024-11-16T10:42:12.012" v="1440" actId="1076"/>
        <pc:sldMkLst>
          <pc:docMk/>
          <pc:sldMk cId="2303207399" sldId="348"/>
        </pc:sldMkLst>
        <pc:spChg chg="del">
          <ac:chgData name="Hanneke Vink - van Duren" userId="6a363cd0-5fba-4a61-8782-71b0725cc752" providerId="ADAL" clId="{4C769A13-87B4-440F-A12B-AC94D9DA5B6B}" dt="2024-11-16T10:41:56.684" v="1436" actId="478"/>
          <ac:spMkLst>
            <pc:docMk/>
            <pc:sldMk cId="2303207399" sldId="348"/>
            <ac:spMk id="2" creationId="{2D18DB8E-2F95-5476-F31A-94E8B677DD50}"/>
          </ac:spMkLst>
        </pc:spChg>
        <pc:spChg chg="mod">
          <ac:chgData name="Hanneke Vink - van Duren" userId="6a363cd0-5fba-4a61-8782-71b0725cc752" providerId="ADAL" clId="{4C769A13-87B4-440F-A12B-AC94D9DA5B6B}" dt="2024-11-16T10:42:00.334" v="1437" actId="1076"/>
          <ac:spMkLst>
            <pc:docMk/>
            <pc:sldMk cId="2303207399" sldId="348"/>
            <ac:spMk id="3" creationId="{4CA7B984-0A71-9545-2225-5BD767F0D056}"/>
          </ac:spMkLst>
        </pc:spChg>
        <pc:spChg chg="del">
          <ac:chgData name="Hanneke Vink - van Duren" userId="6a363cd0-5fba-4a61-8782-71b0725cc752" providerId="ADAL" clId="{4C769A13-87B4-440F-A12B-AC94D9DA5B6B}" dt="2024-11-16T10:41:37.793" v="1430" actId="478"/>
          <ac:spMkLst>
            <pc:docMk/>
            <pc:sldMk cId="2303207399" sldId="348"/>
            <ac:spMk id="4" creationId="{AA3E3EED-8636-D060-4974-5BF1AC508BE5}"/>
          </ac:spMkLst>
        </pc:spChg>
        <pc:spChg chg="mod">
          <ac:chgData name="Hanneke Vink - van Duren" userId="6a363cd0-5fba-4a61-8782-71b0725cc752" providerId="ADAL" clId="{4C769A13-87B4-440F-A12B-AC94D9DA5B6B}" dt="2024-11-16T10:41:44.631" v="1431" actId="1076"/>
          <ac:spMkLst>
            <pc:docMk/>
            <pc:sldMk cId="2303207399" sldId="348"/>
            <ac:spMk id="5" creationId="{756B4786-E369-3103-385F-FF6AF48EFA90}"/>
          </ac:spMkLst>
        </pc:spChg>
        <pc:spChg chg="mod">
          <ac:chgData name="Hanneke Vink - van Duren" userId="6a363cd0-5fba-4a61-8782-71b0725cc752" providerId="ADAL" clId="{4C769A13-87B4-440F-A12B-AC94D9DA5B6B}" dt="2024-11-16T10:18:17.517" v="973" actId="1076"/>
          <ac:spMkLst>
            <pc:docMk/>
            <pc:sldMk cId="2303207399" sldId="348"/>
            <ac:spMk id="6" creationId="{DD6B1F25-4E10-8300-3BFB-DF3F7367F803}"/>
          </ac:spMkLst>
        </pc:spChg>
        <pc:spChg chg="mod">
          <ac:chgData name="Hanneke Vink - van Duren" userId="6a363cd0-5fba-4a61-8782-71b0725cc752" providerId="ADAL" clId="{4C769A13-87B4-440F-A12B-AC94D9DA5B6B}" dt="2024-11-16T10:17:44.769" v="965"/>
          <ac:spMkLst>
            <pc:docMk/>
            <pc:sldMk cId="2303207399" sldId="348"/>
            <ac:spMk id="7" creationId="{AE7E7012-EF92-B126-4EBD-2E8720389EDE}"/>
          </ac:spMkLst>
        </pc:spChg>
        <pc:spChg chg="del">
          <ac:chgData name="Hanneke Vink - van Duren" userId="6a363cd0-5fba-4a61-8782-71b0725cc752" providerId="ADAL" clId="{4C769A13-87B4-440F-A12B-AC94D9DA5B6B}" dt="2024-11-16T10:17:40.139" v="964" actId="478"/>
          <ac:spMkLst>
            <pc:docMk/>
            <pc:sldMk cId="2303207399" sldId="348"/>
            <ac:spMk id="8" creationId="{C93467AD-709C-770E-CF94-6365A91855FD}"/>
          </ac:spMkLst>
        </pc:spChg>
        <pc:spChg chg="del">
          <ac:chgData name="Hanneke Vink - van Duren" userId="6a363cd0-5fba-4a61-8782-71b0725cc752" providerId="ADAL" clId="{4C769A13-87B4-440F-A12B-AC94D9DA5B6B}" dt="2024-11-16T10:42:04.108" v="1439" actId="478"/>
          <ac:spMkLst>
            <pc:docMk/>
            <pc:sldMk cId="2303207399" sldId="348"/>
            <ac:spMk id="9" creationId="{3CF7D792-430D-3EDD-1A75-1F18F0CFEEDF}"/>
          </ac:spMkLst>
        </pc:spChg>
        <pc:spChg chg="mod">
          <ac:chgData name="Hanneke Vink - van Duren" userId="6a363cd0-5fba-4a61-8782-71b0725cc752" providerId="ADAL" clId="{4C769A13-87B4-440F-A12B-AC94D9DA5B6B}" dt="2024-11-16T10:42:12.012" v="1440" actId="1076"/>
          <ac:spMkLst>
            <pc:docMk/>
            <pc:sldMk cId="2303207399" sldId="348"/>
            <ac:spMk id="11" creationId="{DA4F418B-AC30-E5FA-FF7D-6028FF18B46A}"/>
          </ac:spMkLst>
        </pc:spChg>
        <pc:spChg chg="mod">
          <ac:chgData name="Hanneke Vink - van Duren" userId="6a363cd0-5fba-4a61-8782-71b0725cc752" providerId="ADAL" clId="{4C769A13-87B4-440F-A12B-AC94D9DA5B6B}" dt="2024-11-16T10:19:41.015" v="1011" actId="1076"/>
          <ac:spMkLst>
            <pc:docMk/>
            <pc:sldMk cId="2303207399" sldId="348"/>
            <ac:spMk id="12" creationId="{720BCB53-0347-CF00-2CDD-9E5C88D3CAAD}"/>
          </ac:spMkLst>
        </pc:spChg>
        <pc:spChg chg="mod">
          <ac:chgData name="Hanneke Vink - van Duren" userId="6a363cd0-5fba-4a61-8782-71b0725cc752" providerId="ADAL" clId="{4C769A13-87B4-440F-A12B-AC94D9DA5B6B}" dt="2024-11-16T10:17:53.334" v="967"/>
          <ac:spMkLst>
            <pc:docMk/>
            <pc:sldMk cId="2303207399" sldId="348"/>
            <ac:spMk id="13" creationId="{75419263-5A82-CCE8-8214-AA1C3E3BB798}"/>
          </ac:spMkLst>
        </pc:spChg>
        <pc:spChg chg="del">
          <ac:chgData name="Hanneke Vink - van Duren" userId="6a363cd0-5fba-4a61-8782-71b0725cc752" providerId="ADAL" clId="{4C769A13-87B4-440F-A12B-AC94D9DA5B6B}" dt="2024-11-16T10:17:48.787" v="966" actId="478"/>
          <ac:spMkLst>
            <pc:docMk/>
            <pc:sldMk cId="2303207399" sldId="348"/>
            <ac:spMk id="14" creationId="{D09BBD80-7488-71A6-39BD-B239DAA8DF5F}"/>
          </ac:spMkLst>
        </pc:spChg>
        <pc:spChg chg="del">
          <ac:chgData name="Hanneke Vink - van Duren" userId="6a363cd0-5fba-4a61-8782-71b0725cc752" providerId="ADAL" clId="{4C769A13-87B4-440F-A12B-AC94D9DA5B6B}" dt="2024-11-16T10:41:48.097" v="1433" actId="478"/>
          <ac:spMkLst>
            <pc:docMk/>
            <pc:sldMk cId="2303207399" sldId="348"/>
            <ac:spMk id="33" creationId="{01958A59-EF87-933B-739C-A41ACF37BE2C}"/>
          </ac:spMkLst>
        </pc:spChg>
        <pc:spChg chg="mod">
          <ac:chgData name="Hanneke Vink - van Duren" userId="6a363cd0-5fba-4a61-8782-71b0725cc752" providerId="ADAL" clId="{4C769A13-87B4-440F-A12B-AC94D9DA5B6B}" dt="2024-11-16T10:41:52.864" v="1434" actId="1076"/>
          <ac:spMkLst>
            <pc:docMk/>
            <pc:sldMk cId="2303207399" sldId="348"/>
            <ac:spMk id="34" creationId="{03C3CF37-824B-186B-7411-BDA8BA521B25}"/>
          </ac:spMkLst>
        </pc:spChg>
        <pc:spChg chg="mod">
          <ac:chgData name="Hanneke Vink - van Duren" userId="6a363cd0-5fba-4a61-8782-71b0725cc752" providerId="ADAL" clId="{4C769A13-87B4-440F-A12B-AC94D9DA5B6B}" dt="2024-11-16T10:17:36.338" v="963"/>
          <ac:spMkLst>
            <pc:docMk/>
            <pc:sldMk cId="2303207399" sldId="348"/>
            <ac:spMk id="36" creationId="{EC5EC8D3-8445-7F0B-FBE7-9041AB23CA3D}"/>
          </ac:spMkLst>
        </pc:spChg>
        <pc:spChg chg="del">
          <ac:chgData name="Hanneke Vink - van Duren" userId="6a363cd0-5fba-4a61-8782-71b0725cc752" providerId="ADAL" clId="{4C769A13-87B4-440F-A12B-AC94D9DA5B6B}" dt="2024-11-16T10:17:31.967" v="962" actId="478"/>
          <ac:spMkLst>
            <pc:docMk/>
            <pc:sldMk cId="2303207399" sldId="348"/>
            <ac:spMk id="37" creationId="{09DD0472-EF0F-09AC-80D6-C4DE4E976BEE}"/>
          </ac:spMkLst>
        </pc:spChg>
        <pc:spChg chg="del">
          <ac:chgData name="Hanneke Vink - van Duren" userId="6a363cd0-5fba-4a61-8782-71b0725cc752" providerId="ADAL" clId="{4C769A13-87B4-440F-A12B-AC94D9DA5B6B}" dt="2024-11-16T10:17:20.893" v="960" actId="478"/>
          <ac:spMkLst>
            <pc:docMk/>
            <pc:sldMk cId="2303207399" sldId="348"/>
            <ac:spMk id="2064" creationId="{56377773-7A08-CFF7-3C1B-8FBD8E6AFB16}"/>
          </ac:spMkLst>
        </pc:spChg>
        <pc:spChg chg="mod">
          <ac:chgData name="Hanneke Vink - van Duren" userId="6a363cd0-5fba-4a61-8782-71b0725cc752" providerId="ADAL" clId="{4C769A13-87B4-440F-A12B-AC94D9DA5B6B}" dt="2024-11-16T10:17:27.429" v="961"/>
          <ac:spMkLst>
            <pc:docMk/>
            <pc:sldMk cId="2303207399" sldId="348"/>
            <ac:spMk id="2065" creationId="{4FE023D2-C612-89E6-278E-9C0F2D327BF6}"/>
          </ac:spMkLst>
        </pc:spChg>
      </pc:sldChg>
      <pc:sldChg chg="addSp delSp modSp mod">
        <pc:chgData name="Hanneke Vink - van Duren" userId="6a363cd0-5fba-4a61-8782-71b0725cc752" providerId="ADAL" clId="{4C769A13-87B4-440F-A12B-AC94D9DA5B6B}" dt="2024-11-14T19:55:03.433" v="41"/>
        <pc:sldMkLst>
          <pc:docMk/>
          <pc:sldMk cId="798293310" sldId="349"/>
        </pc:sldMkLst>
        <pc:spChg chg="add mod">
          <ac:chgData name="Hanneke Vink - van Duren" userId="6a363cd0-5fba-4a61-8782-71b0725cc752" providerId="ADAL" clId="{4C769A13-87B4-440F-A12B-AC94D9DA5B6B}" dt="2024-11-14T19:55:03.433" v="41"/>
          <ac:spMkLst>
            <pc:docMk/>
            <pc:sldMk cId="798293310" sldId="349"/>
            <ac:spMk id="2" creationId="{CC1A0186-AF2C-8077-2CD5-E03ED191E140}"/>
          </ac:spMkLst>
        </pc:spChg>
        <pc:spChg chg="add mod">
          <ac:chgData name="Hanneke Vink - van Duren" userId="6a363cd0-5fba-4a61-8782-71b0725cc752" providerId="ADAL" clId="{4C769A13-87B4-440F-A12B-AC94D9DA5B6B}" dt="2024-11-14T19:55:03.433" v="41"/>
          <ac:spMkLst>
            <pc:docMk/>
            <pc:sldMk cId="798293310" sldId="349"/>
            <ac:spMk id="3" creationId="{7834A6B8-A0E6-3CA9-2318-D5E78C09A759}"/>
          </ac:spMkLst>
        </pc:spChg>
        <pc:spChg chg="add mod">
          <ac:chgData name="Hanneke Vink - van Duren" userId="6a363cd0-5fba-4a61-8782-71b0725cc752" providerId="ADAL" clId="{4C769A13-87B4-440F-A12B-AC94D9DA5B6B}" dt="2024-11-14T19:55:03.433" v="41"/>
          <ac:spMkLst>
            <pc:docMk/>
            <pc:sldMk cId="798293310" sldId="349"/>
            <ac:spMk id="4" creationId="{1A5F11DE-EE04-BF76-C094-898E71135CA3}"/>
          </ac:spMkLst>
        </pc:spChg>
        <pc:spChg chg="add mod">
          <ac:chgData name="Hanneke Vink - van Duren" userId="6a363cd0-5fba-4a61-8782-71b0725cc752" providerId="ADAL" clId="{4C769A13-87B4-440F-A12B-AC94D9DA5B6B}" dt="2024-11-14T19:55:03.433" v="41"/>
          <ac:spMkLst>
            <pc:docMk/>
            <pc:sldMk cId="798293310" sldId="349"/>
            <ac:spMk id="5" creationId="{D9CE5DE5-6769-63B0-AD6D-A03216C35B76}"/>
          </ac:spMkLst>
        </pc:spChg>
        <pc:spChg chg="add mod">
          <ac:chgData name="Hanneke Vink - van Duren" userId="6a363cd0-5fba-4a61-8782-71b0725cc752" providerId="ADAL" clId="{4C769A13-87B4-440F-A12B-AC94D9DA5B6B}" dt="2024-11-14T19:55:03.433" v="41"/>
          <ac:spMkLst>
            <pc:docMk/>
            <pc:sldMk cId="798293310" sldId="349"/>
            <ac:spMk id="6" creationId="{702AEA72-92CD-7011-73AE-3851CB7841D5}"/>
          </ac:spMkLst>
        </pc:spChg>
        <pc:spChg chg="add mod">
          <ac:chgData name="Hanneke Vink - van Duren" userId="6a363cd0-5fba-4a61-8782-71b0725cc752" providerId="ADAL" clId="{4C769A13-87B4-440F-A12B-AC94D9DA5B6B}" dt="2024-11-14T19:55:03.433" v="41"/>
          <ac:spMkLst>
            <pc:docMk/>
            <pc:sldMk cId="798293310" sldId="349"/>
            <ac:spMk id="11" creationId="{15904940-4CD0-44C1-8B9F-D02B6862787D}"/>
          </ac:spMkLst>
        </pc:spChg>
        <pc:spChg chg="add mod">
          <ac:chgData name="Hanneke Vink - van Duren" userId="6a363cd0-5fba-4a61-8782-71b0725cc752" providerId="ADAL" clId="{4C769A13-87B4-440F-A12B-AC94D9DA5B6B}" dt="2024-11-14T19:55:03.433" v="41"/>
          <ac:spMkLst>
            <pc:docMk/>
            <pc:sldMk cId="798293310" sldId="349"/>
            <ac:spMk id="12" creationId="{E4CB83DF-63B8-5649-F1FD-A1F405AD1823}"/>
          </ac:spMkLst>
        </pc:spChg>
        <pc:spChg chg="add mod">
          <ac:chgData name="Hanneke Vink - van Duren" userId="6a363cd0-5fba-4a61-8782-71b0725cc752" providerId="ADAL" clId="{4C769A13-87B4-440F-A12B-AC94D9DA5B6B}" dt="2024-11-14T19:55:03.433" v="41"/>
          <ac:spMkLst>
            <pc:docMk/>
            <pc:sldMk cId="798293310" sldId="349"/>
            <ac:spMk id="13" creationId="{79DF7931-7F0E-7A72-A753-84436CA8DA65}"/>
          </ac:spMkLst>
        </pc:spChg>
        <pc:spChg chg="del">
          <ac:chgData name="Hanneke Vink - van Duren" userId="6a363cd0-5fba-4a61-8782-71b0725cc752" providerId="ADAL" clId="{4C769A13-87B4-440F-A12B-AC94D9DA5B6B}" dt="2024-11-14T19:54:59.388" v="40" actId="478"/>
          <ac:spMkLst>
            <pc:docMk/>
            <pc:sldMk cId="798293310" sldId="349"/>
            <ac:spMk id="50" creationId="{EA51D389-64F6-FADF-F451-3D3E42DF8732}"/>
          </ac:spMkLst>
        </pc:spChg>
        <pc:spChg chg="del">
          <ac:chgData name="Hanneke Vink - van Duren" userId="6a363cd0-5fba-4a61-8782-71b0725cc752" providerId="ADAL" clId="{4C769A13-87B4-440F-A12B-AC94D9DA5B6B}" dt="2024-11-14T19:54:59.388" v="40" actId="478"/>
          <ac:spMkLst>
            <pc:docMk/>
            <pc:sldMk cId="798293310" sldId="349"/>
            <ac:spMk id="51" creationId="{1C1CA81C-89E9-5A94-7314-C58AA39C2851}"/>
          </ac:spMkLst>
        </pc:spChg>
        <pc:spChg chg="del">
          <ac:chgData name="Hanneke Vink - van Duren" userId="6a363cd0-5fba-4a61-8782-71b0725cc752" providerId="ADAL" clId="{4C769A13-87B4-440F-A12B-AC94D9DA5B6B}" dt="2024-11-14T19:54:59.388" v="40" actId="478"/>
          <ac:spMkLst>
            <pc:docMk/>
            <pc:sldMk cId="798293310" sldId="349"/>
            <ac:spMk id="55" creationId="{36459741-62E7-BB64-8295-4A97ED05CCE0}"/>
          </ac:spMkLst>
        </pc:spChg>
        <pc:spChg chg="del">
          <ac:chgData name="Hanneke Vink - van Duren" userId="6a363cd0-5fba-4a61-8782-71b0725cc752" providerId="ADAL" clId="{4C769A13-87B4-440F-A12B-AC94D9DA5B6B}" dt="2024-11-14T19:54:59.388" v="40" actId="478"/>
          <ac:spMkLst>
            <pc:docMk/>
            <pc:sldMk cId="798293310" sldId="349"/>
            <ac:spMk id="86" creationId="{572CCB90-D02A-4AEC-65D0-615899E38088}"/>
          </ac:spMkLst>
        </pc:spChg>
        <pc:spChg chg="del">
          <ac:chgData name="Hanneke Vink - van Duren" userId="6a363cd0-5fba-4a61-8782-71b0725cc752" providerId="ADAL" clId="{4C769A13-87B4-440F-A12B-AC94D9DA5B6B}" dt="2024-11-14T19:54:59.388" v="40" actId="478"/>
          <ac:spMkLst>
            <pc:docMk/>
            <pc:sldMk cId="798293310" sldId="349"/>
            <ac:spMk id="89" creationId="{855053CA-1CF4-760C-67B4-A4F3F42B8327}"/>
          </ac:spMkLst>
        </pc:spChg>
        <pc:spChg chg="del">
          <ac:chgData name="Hanneke Vink - van Duren" userId="6a363cd0-5fba-4a61-8782-71b0725cc752" providerId="ADAL" clId="{4C769A13-87B4-440F-A12B-AC94D9DA5B6B}" dt="2024-11-14T19:54:59.388" v="40" actId="478"/>
          <ac:spMkLst>
            <pc:docMk/>
            <pc:sldMk cId="798293310" sldId="349"/>
            <ac:spMk id="90" creationId="{5C61C894-E793-0C9B-BBFB-E7B20E02AF80}"/>
          </ac:spMkLst>
        </pc:spChg>
        <pc:spChg chg="del">
          <ac:chgData name="Hanneke Vink - van Duren" userId="6a363cd0-5fba-4a61-8782-71b0725cc752" providerId="ADAL" clId="{4C769A13-87B4-440F-A12B-AC94D9DA5B6B}" dt="2024-11-14T19:54:59.388" v="40" actId="478"/>
          <ac:spMkLst>
            <pc:docMk/>
            <pc:sldMk cId="798293310" sldId="349"/>
            <ac:spMk id="91" creationId="{C3BA183A-EB3D-EFC0-3F56-E0E1953308D5}"/>
          </ac:spMkLst>
        </pc:spChg>
        <pc:spChg chg="del">
          <ac:chgData name="Hanneke Vink - van Duren" userId="6a363cd0-5fba-4a61-8782-71b0725cc752" providerId="ADAL" clId="{4C769A13-87B4-440F-A12B-AC94D9DA5B6B}" dt="2024-11-14T19:54:59.388" v="40" actId="478"/>
          <ac:spMkLst>
            <pc:docMk/>
            <pc:sldMk cId="798293310" sldId="349"/>
            <ac:spMk id="92" creationId="{9CCC2DE4-70A5-F4D3-C950-22105A8759C0}"/>
          </ac:spMkLst>
        </pc:spChg>
        <pc:spChg chg="del">
          <ac:chgData name="Hanneke Vink - van Duren" userId="6a363cd0-5fba-4a61-8782-71b0725cc752" providerId="ADAL" clId="{4C769A13-87B4-440F-A12B-AC94D9DA5B6B}" dt="2024-11-14T19:54:59.388" v="40" actId="478"/>
          <ac:spMkLst>
            <pc:docMk/>
            <pc:sldMk cId="798293310" sldId="349"/>
            <ac:spMk id="94" creationId="{F763A23B-5109-8FD1-D341-5EB58FB4BE50}"/>
          </ac:spMkLst>
        </pc:spChg>
        <pc:spChg chg="del">
          <ac:chgData name="Hanneke Vink - van Duren" userId="6a363cd0-5fba-4a61-8782-71b0725cc752" providerId="ADAL" clId="{4C769A13-87B4-440F-A12B-AC94D9DA5B6B}" dt="2024-11-14T19:54:59.388" v="40" actId="478"/>
          <ac:spMkLst>
            <pc:docMk/>
            <pc:sldMk cId="798293310" sldId="349"/>
            <ac:spMk id="96" creationId="{3AB813E2-DE42-94BD-FC94-014A70E5B8AA}"/>
          </ac:spMkLst>
        </pc:spChg>
        <pc:spChg chg="del">
          <ac:chgData name="Hanneke Vink - van Duren" userId="6a363cd0-5fba-4a61-8782-71b0725cc752" providerId="ADAL" clId="{4C769A13-87B4-440F-A12B-AC94D9DA5B6B}" dt="2024-11-14T19:54:59.388" v="40" actId="478"/>
          <ac:spMkLst>
            <pc:docMk/>
            <pc:sldMk cId="798293310" sldId="349"/>
            <ac:spMk id="99" creationId="{6A41F40F-E68E-2C44-C2DB-CF880150EC08}"/>
          </ac:spMkLst>
        </pc:spChg>
        <pc:spChg chg="del">
          <ac:chgData name="Hanneke Vink - van Duren" userId="6a363cd0-5fba-4a61-8782-71b0725cc752" providerId="ADAL" clId="{4C769A13-87B4-440F-A12B-AC94D9DA5B6B}" dt="2024-11-14T19:54:59.388" v="40" actId="478"/>
          <ac:spMkLst>
            <pc:docMk/>
            <pc:sldMk cId="798293310" sldId="349"/>
            <ac:spMk id="100" creationId="{7A9D90BB-F118-62E7-D893-55FA62D11B7D}"/>
          </ac:spMkLst>
        </pc:spChg>
        <pc:picChg chg="del">
          <ac:chgData name="Hanneke Vink - van Duren" userId="6a363cd0-5fba-4a61-8782-71b0725cc752" providerId="ADAL" clId="{4C769A13-87B4-440F-A12B-AC94D9DA5B6B}" dt="2024-11-14T19:54:59.388" v="40" actId="478"/>
          <ac:picMkLst>
            <pc:docMk/>
            <pc:sldMk cId="798293310" sldId="349"/>
            <ac:picMk id="7" creationId="{8E9015F6-9DAC-3AF0-526D-E7F14DC87F3C}"/>
          </ac:picMkLst>
        </pc:picChg>
        <pc:picChg chg="del">
          <ac:chgData name="Hanneke Vink - van Duren" userId="6a363cd0-5fba-4a61-8782-71b0725cc752" providerId="ADAL" clId="{4C769A13-87B4-440F-A12B-AC94D9DA5B6B}" dt="2024-11-14T19:54:59.388" v="40" actId="478"/>
          <ac:picMkLst>
            <pc:docMk/>
            <pc:sldMk cId="798293310" sldId="349"/>
            <ac:picMk id="8" creationId="{55C5BA69-C1FD-12F1-0B68-C261DC96F386}"/>
          </ac:picMkLst>
        </pc:picChg>
        <pc:picChg chg="del">
          <ac:chgData name="Hanneke Vink - van Duren" userId="6a363cd0-5fba-4a61-8782-71b0725cc752" providerId="ADAL" clId="{4C769A13-87B4-440F-A12B-AC94D9DA5B6B}" dt="2024-11-14T19:54:59.388" v="40" actId="478"/>
          <ac:picMkLst>
            <pc:docMk/>
            <pc:sldMk cId="798293310" sldId="349"/>
            <ac:picMk id="9" creationId="{C8DD2C34-9957-AD04-7FB1-5E8CCA271446}"/>
          </ac:picMkLst>
        </pc:picChg>
        <pc:picChg chg="del">
          <ac:chgData name="Hanneke Vink - van Duren" userId="6a363cd0-5fba-4a61-8782-71b0725cc752" providerId="ADAL" clId="{4C769A13-87B4-440F-A12B-AC94D9DA5B6B}" dt="2024-11-14T19:54:59.388" v="40" actId="478"/>
          <ac:picMkLst>
            <pc:docMk/>
            <pc:sldMk cId="798293310" sldId="349"/>
            <ac:picMk id="10" creationId="{B9B794C2-2DB1-E8FC-A5D9-02979BD55D8B}"/>
          </ac:picMkLst>
        </pc:picChg>
        <pc:picChg chg="add mod">
          <ac:chgData name="Hanneke Vink - van Duren" userId="6a363cd0-5fba-4a61-8782-71b0725cc752" providerId="ADAL" clId="{4C769A13-87B4-440F-A12B-AC94D9DA5B6B}" dt="2024-11-14T19:55:03.433" v="41"/>
          <ac:picMkLst>
            <pc:docMk/>
            <pc:sldMk cId="798293310" sldId="349"/>
            <ac:picMk id="14" creationId="{91EC6700-EE03-98F9-A406-573B216EB84E}"/>
          </ac:picMkLst>
        </pc:picChg>
        <pc:picChg chg="add mod">
          <ac:chgData name="Hanneke Vink - van Duren" userId="6a363cd0-5fba-4a61-8782-71b0725cc752" providerId="ADAL" clId="{4C769A13-87B4-440F-A12B-AC94D9DA5B6B}" dt="2024-11-14T19:55:03.433" v="41"/>
          <ac:picMkLst>
            <pc:docMk/>
            <pc:sldMk cId="798293310" sldId="349"/>
            <ac:picMk id="15" creationId="{09C6D93A-FD73-C3FF-37A4-BE4D21E4A2CA}"/>
          </ac:picMkLst>
        </pc:picChg>
        <pc:picChg chg="add mod">
          <ac:chgData name="Hanneke Vink - van Duren" userId="6a363cd0-5fba-4a61-8782-71b0725cc752" providerId="ADAL" clId="{4C769A13-87B4-440F-A12B-AC94D9DA5B6B}" dt="2024-11-14T19:55:03.433" v="41"/>
          <ac:picMkLst>
            <pc:docMk/>
            <pc:sldMk cId="798293310" sldId="349"/>
            <ac:picMk id="16" creationId="{F096508E-311E-61B1-A612-1F5F27C000DA}"/>
          </ac:picMkLst>
        </pc:picChg>
        <pc:picChg chg="add mod">
          <ac:chgData name="Hanneke Vink - van Duren" userId="6a363cd0-5fba-4a61-8782-71b0725cc752" providerId="ADAL" clId="{4C769A13-87B4-440F-A12B-AC94D9DA5B6B}" dt="2024-11-14T19:55:03.433" v="41"/>
          <ac:picMkLst>
            <pc:docMk/>
            <pc:sldMk cId="798293310" sldId="349"/>
            <ac:picMk id="17" creationId="{8F2F64DB-090A-17F7-F9BA-DD059BC548AF}"/>
          </ac:picMkLst>
        </pc:picChg>
        <pc:picChg chg="del">
          <ac:chgData name="Hanneke Vink - van Duren" userId="6a363cd0-5fba-4a61-8782-71b0725cc752" providerId="ADAL" clId="{4C769A13-87B4-440F-A12B-AC94D9DA5B6B}" dt="2024-11-14T19:54:59.388" v="40" actId="478"/>
          <ac:picMkLst>
            <pc:docMk/>
            <pc:sldMk cId="798293310" sldId="349"/>
            <ac:picMk id="101" creationId="{88560763-5EDE-480B-05C0-D7678107592E}"/>
          </ac:picMkLst>
        </pc:picChg>
        <pc:picChg chg="del">
          <ac:chgData name="Hanneke Vink - van Duren" userId="6a363cd0-5fba-4a61-8782-71b0725cc752" providerId="ADAL" clId="{4C769A13-87B4-440F-A12B-AC94D9DA5B6B}" dt="2024-11-14T19:54:59.388" v="40" actId="478"/>
          <ac:picMkLst>
            <pc:docMk/>
            <pc:sldMk cId="798293310" sldId="349"/>
            <ac:picMk id="102" creationId="{5645CC16-0FBD-20D3-6870-21AF5B326B45}"/>
          </ac:picMkLst>
        </pc:picChg>
        <pc:picChg chg="del">
          <ac:chgData name="Hanneke Vink - van Duren" userId="6a363cd0-5fba-4a61-8782-71b0725cc752" providerId="ADAL" clId="{4C769A13-87B4-440F-A12B-AC94D9DA5B6B}" dt="2024-11-14T19:54:59.388" v="40" actId="478"/>
          <ac:picMkLst>
            <pc:docMk/>
            <pc:sldMk cId="798293310" sldId="349"/>
            <ac:picMk id="103" creationId="{C0591CC1-5F72-6400-612E-595C20952508}"/>
          </ac:picMkLst>
        </pc:picChg>
        <pc:picChg chg="del">
          <ac:chgData name="Hanneke Vink - van Duren" userId="6a363cd0-5fba-4a61-8782-71b0725cc752" providerId="ADAL" clId="{4C769A13-87B4-440F-A12B-AC94D9DA5B6B}" dt="2024-11-14T19:54:59.388" v="40" actId="478"/>
          <ac:picMkLst>
            <pc:docMk/>
            <pc:sldMk cId="798293310" sldId="349"/>
            <ac:picMk id="104" creationId="{F281AE7F-27EA-F6A8-18E4-1F3ECA9CAB97}"/>
          </ac:picMkLst>
        </pc:picChg>
        <pc:cxnChg chg="del">
          <ac:chgData name="Hanneke Vink - van Duren" userId="6a363cd0-5fba-4a61-8782-71b0725cc752" providerId="ADAL" clId="{4C769A13-87B4-440F-A12B-AC94D9DA5B6B}" dt="2024-11-14T19:54:59.388" v="40" actId="478"/>
          <ac:cxnSpMkLst>
            <pc:docMk/>
            <pc:sldMk cId="798293310" sldId="349"/>
            <ac:cxnSpMk id="53" creationId="{6E87826D-6F68-96FC-FEEE-5A38E6E79E6B}"/>
          </ac:cxnSpMkLst>
        </pc:cxnChg>
        <pc:cxnChg chg="del">
          <ac:chgData name="Hanneke Vink - van Duren" userId="6a363cd0-5fba-4a61-8782-71b0725cc752" providerId="ADAL" clId="{4C769A13-87B4-440F-A12B-AC94D9DA5B6B}" dt="2024-11-14T19:54:59.388" v="40" actId="478"/>
          <ac:cxnSpMkLst>
            <pc:docMk/>
            <pc:sldMk cId="798293310" sldId="349"/>
            <ac:cxnSpMk id="87" creationId="{68962DBD-2B9B-1C9E-8932-1953236DCDC2}"/>
          </ac:cxnSpMkLst>
        </pc:cxnChg>
        <pc:cxnChg chg="del">
          <ac:chgData name="Hanneke Vink - van Duren" userId="6a363cd0-5fba-4a61-8782-71b0725cc752" providerId="ADAL" clId="{4C769A13-87B4-440F-A12B-AC94D9DA5B6B}" dt="2024-11-14T19:54:59.388" v="40" actId="478"/>
          <ac:cxnSpMkLst>
            <pc:docMk/>
            <pc:sldMk cId="798293310" sldId="349"/>
            <ac:cxnSpMk id="93" creationId="{1B700721-A5AF-697E-8CB7-F37B69D2D2E7}"/>
          </ac:cxnSpMkLst>
        </pc:cxnChg>
        <pc:cxnChg chg="del">
          <ac:chgData name="Hanneke Vink - van Duren" userId="6a363cd0-5fba-4a61-8782-71b0725cc752" providerId="ADAL" clId="{4C769A13-87B4-440F-A12B-AC94D9DA5B6B}" dt="2024-11-14T19:54:59.388" v="40" actId="478"/>
          <ac:cxnSpMkLst>
            <pc:docMk/>
            <pc:sldMk cId="798293310" sldId="349"/>
            <ac:cxnSpMk id="97" creationId="{901E452C-074F-A598-3047-3898FCAC33E3}"/>
          </ac:cxnSpMkLst>
        </pc:cxnChg>
      </pc:sldChg>
      <pc:sldChg chg="delSp modSp mod">
        <pc:chgData name="Hanneke Vink - van Duren" userId="6a363cd0-5fba-4a61-8782-71b0725cc752" providerId="ADAL" clId="{4C769A13-87B4-440F-A12B-AC94D9DA5B6B}" dt="2024-11-16T10:38:51.455" v="1387" actId="1076"/>
        <pc:sldMkLst>
          <pc:docMk/>
          <pc:sldMk cId="1029873894" sldId="350"/>
        </pc:sldMkLst>
        <pc:spChg chg="del">
          <ac:chgData name="Hanneke Vink - van Duren" userId="6a363cd0-5fba-4a61-8782-71b0725cc752" providerId="ADAL" clId="{4C769A13-87B4-440F-A12B-AC94D9DA5B6B}" dt="2024-11-16T10:37:57.149" v="1372" actId="478"/>
          <ac:spMkLst>
            <pc:docMk/>
            <pc:sldMk cId="1029873894" sldId="350"/>
            <ac:spMk id="2" creationId="{2D18DB8E-2F95-5476-F31A-94E8B677DD50}"/>
          </ac:spMkLst>
        </pc:spChg>
        <pc:spChg chg="mod">
          <ac:chgData name="Hanneke Vink - van Duren" userId="6a363cd0-5fba-4a61-8782-71b0725cc752" providerId="ADAL" clId="{4C769A13-87B4-440F-A12B-AC94D9DA5B6B}" dt="2024-11-16T10:38:01.775" v="1373" actId="1076"/>
          <ac:spMkLst>
            <pc:docMk/>
            <pc:sldMk cId="1029873894" sldId="350"/>
            <ac:spMk id="3" creationId="{4CA7B984-0A71-9545-2225-5BD767F0D056}"/>
          </ac:spMkLst>
        </pc:spChg>
        <pc:spChg chg="del">
          <ac:chgData name="Hanneke Vink - van Duren" userId="6a363cd0-5fba-4a61-8782-71b0725cc752" providerId="ADAL" clId="{4C769A13-87B4-440F-A12B-AC94D9DA5B6B}" dt="2024-11-16T10:37:26.104" v="1363" actId="478"/>
          <ac:spMkLst>
            <pc:docMk/>
            <pc:sldMk cId="1029873894" sldId="350"/>
            <ac:spMk id="4" creationId="{AA3E3EED-8636-D060-4974-5BF1AC508BE5}"/>
          </ac:spMkLst>
        </pc:spChg>
        <pc:spChg chg="mod">
          <ac:chgData name="Hanneke Vink - van Duren" userId="6a363cd0-5fba-4a61-8782-71b0725cc752" providerId="ADAL" clId="{4C769A13-87B4-440F-A12B-AC94D9DA5B6B}" dt="2024-11-16T10:38:51.455" v="1387" actId="1076"/>
          <ac:spMkLst>
            <pc:docMk/>
            <pc:sldMk cId="1029873894" sldId="350"/>
            <ac:spMk id="5" creationId="{756B4786-E369-3103-385F-FF6AF48EFA90}"/>
          </ac:spMkLst>
        </pc:spChg>
        <pc:spChg chg="mod">
          <ac:chgData name="Hanneke Vink - van Duren" userId="6a363cd0-5fba-4a61-8782-71b0725cc752" providerId="ADAL" clId="{4C769A13-87B4-440F-A12B-AC94D9DA5B6B}" dt="2024-11-16T10:32:39.722" v="1232" actId="1076"/>
          <ac:spMkLst>
            <pc:docMk/>
            <pc:sldMk cId="1029873894" sldId="350"/>
            <ac:spMk id="6" creationId="{DD6B1F25-4E10-8300-3BFB-DF3F7367F803}"/>
          </ac:spMkLst>
        </pc:spChg>
        <pc:spChg chg="mod">
          <ac:chgData name="Hanneke Vink - van Duren" userId="6a363cd0-5fba-4a61-8782-71b0725cc752" providerId="ADAL" clId="{4C769A13-87B4-440F-A12B-AC94D9DA5B6B}" dt="2024-11-16T10:32:14.566" v="1223"/>
          <ac:spMkLst>
            <pc:docMk/>
            <pc:sldMk cId="1029873894" sldId="350"/>
            <ac:spMk id="7" creationId="{AE7E7012-EF92-B126-4EBD-2E8720389EDE}"/>
          </ac:spMkLst>
        </pc:spChg>
        <pc:spChg chg="del">
          <ac:chgData name="Hanneke Vink - van Duren" userId="6a363cd0-5fba-4a61-8782-71b0725cc752" providerId="ADAL" clId="{4C769A13-87B4-440F-A12B-AC94D9DA5B6B}" dt="2024-11-16T10:32:10.430" v="1222" actId="478"/>
          <ac:spMkLst>
            <pc:docMk/>
            <pc:sldMk cId="1029873894" sldId="350"/>
            <ac:spMk id="8" creationId="{C93467AD-709C-770E-CF94-6365A91855FD}"/>
          </ac:spMkLst>
        </pc:spChg>
        <pc:spChg chg="del">
          <ac:chgData name="Hanneke Vink - van Duren" userId="6a363cd0-5fba-4a61-8782-71b0725cc752" providerId="ADAL" clId="{4C769A13-87B4-440F-A12B-AC94D9DA5B6B}" dt="2024-11-16T10:37:46.896" v="1369" actId="478"/>
          <ac:spMkLst>
            <pc:docMk/>
            <pc:sldMk cId="1029873894" sldId="350"/>
            <ac:spMk id="9" creationId="{3CF7D792-430D-3EDD-1A75-1F18F0CFEEDF}"/>
          </ac:spMkLst>
        </pc:spChg>
        <pc:spChg chg="mod">
          <ac:chgData name="Hanneke Vink - van Duren" userId="6a363cd0-5fba-4a61-8782-71b0725cc752" providerId="ADAL" clId="{4C769A13-87B4-440F-A12B-AC94D9DA5B6B}" dt="2024-11-16T10:33:01.554" v="1244" actId="1076"/>
          <ac:spMkLst>
            <pc:docMk/>
            <pc:sldMk cId="1029873894" sldId="350"/>
            <ac:spMk id="10" creationId="{56541290-6336-60E1-7051-B2090DF59BD6}"/>
          </ac:spMkLst>
        </pc:spChg>
        <pc:spChg chg="mod">
          <ac:chgData name="Hanneke Vink - van Duren" userId="6a363cd0-5fba-4a61-8782-71b0725cc752" providerId="ADAL" clId="{4C769A13-87B4-440F-A12B-AC94D9DA5B6B}" dt="2024-11-16T10:37:52.963" v="1370" actId="1076"/>
          <ac:spMkLst>
            <pc:docMk/>
            <pc:sldMk cId="1029873894" sldId="350"/>
            <ac:spMk id="11" creationId="{DA4F418B-AC30-E5FA-FF7D-6028FF18B46A}"/>
          </ac:spMkLst>
        </pc:spChg>
        <pc:spChg chg="mod">
          <ac:chgData name="Hanneke Vink - van Duren" userId="6a363cd0-5fba-4a61-8782-71b0725cc752" providerId="ADAL" clId="{4C769A13-87B4-440F-A12B-AC94D9DA5B6B}" dt="2024-11-16T10:32:51.623" v="1235" actId="1076"/>
          <ac:spMkLst>
            <pc:docMk/>
            <pc:sldMk cId="1029873894" sldId="350"/>
            <ac:spMk id="12" creationId="{720BCB53-0347-CF00-2CDD-9E5C88D3CAAD}"/>
          </ac:spMkLst>
        </pc:spChg>
        <pc:spChg chg="mod">
          <ac:chgData name="Hanneke Vink - van Duren" userId="6a363cd0-5fba-4a61-8782-71b0725cc752" providerId="ADAL" clId="{4C769A13-87B4-440F-A12B-AC94D9DA5B6B}" dt="2024-11-16T10:32:22.204" v="1225"/>
          <ac:spMkLst>
            <pc:docMk/>
            <pc:sldMk cId="1029873894" sldId="350"/>
            <ac:spMk id="13" creationId="{75419263-5A82-CCE8-8214-AA1C3E3BB798}"/>
          </ac:spMkLst>
        </pc:spChg>
        <pc:spChg chg="del">
          <ac:chgData name="Hanneke Vink - van Duren" userId="6a363cd0-5fba-4a61-8782-71b0725cc752" providerId="ADAL" clId="{4C769A13-87B4-440F-A12B-AC94D9DA5B6B}" dt="2024-11-16T10:32:17.771" v="1224" actId="478"/>
          <ac:spMkLst>
            <pc:docMk/>
            <pc:sldMk cId="1029873894" sldId="350"/>
            <ac:spMk id="14" creationId="{D09BBD80-7488-71A6-39BD-B239DAA8DF5F}"/>
          </ac:spMkLst>
        </pc:spChg>
        <pc:spChg chg="del">
          <ac:chgData name="Hanneke Vink - van Duren" userId="6a363cd0-5fba-4a61-8782-71b0725cc752" providerId="ADAL" clId="{4C769A13-87B4-440F-A12B-AC94D9DA5B6B}" dt="2024-11-16T10:37:36.467" v="1366" actId="478"/>
          <ac:spMkLst>
            <pc:docMk/>
            <pc:sldMk cId="1029873894" sldId="350"/>
            <ac:spMk id="33" creationId="{01958A59-EF87-933B-739C-A41ACF37BE2C}"/>
          </ac:spMkLst>
        </pc:spChg>
        <pc:spChg chg="mod">
          <ac:chgData name="Hanneke Vink - van Duren" userId="6a363cd0-5fba-4a61-8782-71b0725cc752" providerId="ADAL" clId="{4C769A13-87B4-440F-A12B-AC94D9DA5B6B}" dt="2024-11-16T10:37:42.885" v="1367" actId="1076"/>
          <ac:spMkLst>
            <pc:docMk/>
            <pc:sldMk cId="1029873894" sldId="350"/>
            <ac:spMk id="34" creationId="{03C3CF37-824B-186B-7411-BDA8BA521B25}"/>
          </ac:spMkLst>
        </pc:spChg>
        <pc:spChg chg="mod">
          <ac:chgData name="Hanneke Vink - van Duren" userId="6a363cd0-5fba-4a61-8782-71b0725cc752" providerId="ADAL" clId="{4C769A13-87B4-440F-A12B-AC94D9DA5B6B}" dt="2024-11-16T10:33:12.617" v="1252" actId="1076"/>
          <ac:spMkLst>
            <pc:docMk/>
            <pc:sldMk cId="1029873894" sldId="350"/>
            <ac:spMk id="35" creationId="{6CAC88E1-CD99-3545-A258-8150DA422C24}"/>
          </ac:spMkLst>
        </pc:spChg>
        <pc:spChg chg="mod">
          <ac:chgData name="Hanneke Vink - van Duren" userId="6a363cd0-5fba-4a61-8782-71b0725cc752" providerId="ADAL" clId="{4C769A13-87B4-440F-A12B-AC94D9DA5B6B}" dt="2024-11-16T10:32:06.853" v="1221"/>
          <ac:spMkLst>
            <pc:docMk/>
            <pc:sldMk cId="1029873894" sldId="350"/>
            <ac:spMk id="36" creationId="{EC5EC8D3-8445-7F0B-FBE7-9041AB23CA3D}"/>
          </ac:spMkLst>
        </pc:spChg>
        <pc:spChg chg="del">
          <ac:chgData name="Hanneke Vink - van Duren" userId="6a363cd0-5fba-4a61-8782-71b0725cc752" providerId="ADAL" clId="{4C769A13-87B4-440F-A12B-AC94D9DA5B6B}" dt="2024-11-16T10:32:02.916" v="1220" actId="478"/>
          <ac:spMkLst>
            <pc:docMk/>
            <pc:sldMk cId="1029873894" sldId="350"/>
            <ac:spMk id="37" creationId="{09DD0472-EF0F-09AC-80D6-C4DE4E976BEE}"/>
          </ac:spMkLst>
        </pc:spChg>
        <pc:spChg chg="del">
          <ac:chgData name="Hanneke Vink - van Duren" userId="6a363cd0-5fba-4a61-8782-71b0725cc752" providerId="ADAL" clId="{4C769A13-87B4-440F-A12B-AC94D9DA5B6B}" dt="2024-11-16T10:31:55.909" v="1218" actId="478"/>
          <ac:spMkLst>
            <pc:docMk/>
            <pc:sldMk cId="1029873894" sldId="350"/>
            <ac:spMk id="2064" creationId="{56377773-7A08-CFF7-3C1B-8FBD8E6AFB16}"/>
          </ac:spMkLst>
        </pc:spChg>
        <pc:spChg chg="mod">
          <ac:chgData name="Hanneke Vink - van Duren" userId="6a363cd0-5fba-4a61-8782-71b0725cc752" providerId="ADAL" clId="{4C769A13-87B4-440F-A12B-AC94D9DA5B6B}" dt="2024-11-16T10:31:59.855" v="1219"/>
          <ac:spMkLst>
            <pc:docMk/>
            <pc:sldMk cId="1029873894" sldId="350"/>
            <ac:spMk id="2065" creationId="{4FE023D2-C612-89E6-278E-9C0F2D327BF6}"/>
          </ac:spMkLst>
        </pc:spChg>
      </pc:sldChg>
      <pc:sldChg chg="delSp modSp mod">
        <pc:chgData name="Hanneke Vink - van Duren" userId="6a363cd0-5fba-4a61-8782-71b0725cc752" providerId="ADAL" clId="{4C769A13-87B4-440F-A12B-AC94D9DA5B6B}" dt="2024-11-16T10:28:25.849" v="1168" actId="1076"/>
        <pc:sldMkLst>
          <pc:docMk/>
          <pc:sldMk cId="2522690876" sldId="351"/>
        </pc:sldMkLst>
        <pc:spChg chg="mod">
          <ac:chgData name="Hanneke Vink - van Duren" userId="6a363cd0-5fba-4a61-8782-71b0725cc752" providerId="ADAL" clId="{4C769A13-87B4-440F-A12B-AC94D9DA5B6B}" dt="2024-11-16T10:28:21.623" v="1167" actId="1076"/>
          <ac:spMkLst>
            <pc:docMk/>
            <pc:sldMk cId="2522690876" sldId="351"/>
            <ac:spMk id="50" creationId="{EA51D389-64F6-FADF-F451-3D3E42DF8732}"/>
          </ac:spMkLst>
        </pc:spChg>
        <pc:spChg chg="mod">
          <ac:chgData name="Hanneke Vink - van Duren" userId="6a363cd0-5fba-4a61-8782-71b0725cc752" providerId="ADAL" clId="{4C769A13-87B4-440F-A12B-AC94D9DA5B6B}" dt="2024-11-14T19:56:34.881" v="50" actId="1076"/>
          <ac:spMkLst>
            <pc:docMk/>
            <pc:sldMk cId="2522690876" sldId="351"/>
            <ac:spMk id="51" creationId="{1C1CA81C-89E9-5A94-7314-C58AA39C2851}"/>
          </ac:spMkLst>
        </pc:spChg>
        <pc:spChg chg="del">
          <ac:chgData name="Hanneke Vink - van Duren" userId="6a363cd0-5fba-4a61-8782-71b0725cc752" providerId="ADAL" clId="{4C769A13-87B4-440F-A12B-AC94D9DA5B6B}" dt="2024-11-14T19:56:25.457" v="48" actId="478"/>
          <ac:spMkLst>
            <pc:docMk/>
            <pc:sldMk cId="2522690876" sldId="351"/>
            <ac:spMk id="55" creationId="{36459741-62E7-BB64-8295-4A97ED05CCE0}"/>
          </ac:spMkLst>
        </pc:spChg>
        <pc:spChg chg="mod">
          <ac:chgData name="Hanneke Vink - van Duren" userId="6a363cd0-5fba-4a61-8782-71b0725cc752" providerId="ADAL" clId="{4C769A13-87B4-440F-A12B-AC94D9DA5B6B}" dt="2024-11-14T19:57:24.913" v="56" actId="207"/>
          <ac:spMkLst>
            <pc:docMk/>
            <pc:sldMk cId="2522690876" sldId="351"/>
            <ac:spMk id="86" creationId="{572CCB90-D02A-4AEC-65D0-615899E38088}"/>
          </ac:spMkLst>
        </pc:spChg>
        <pc:spChg chg="del">
          <ac:chgData name="Hanneke Vink - van Duren" userId="6a363cd0-5fba-4a61-8782-71b0725cc752" providerId="ADAL" clId="{4C769A13-87B4-440F-A12B-AC94D9DA5B6B}" dt="2024-11-14T19:57:01.410" v="53" actId="478"/>
          <ac:spMkLst>
            <pc:docMk/>
            <pc:sldMk cId="2522690876" sldId="351"/>
            <ac:spMk id="89" creationId="{855053CA-1CF4-760C-67B4-A4F3F42B8327}"/>
          </ac:spMkLst>
        </pc:spChg>
        <pc:spChg chg="mod">
          <ac:chgData name="Hanneke Vink - van Duren" userId="6a363cd0-5fba-4a61-8782-71b0725cc752" providerId="ADAL" clId="{4C769A13-87B4-440F-A12B-AC94D9DA5B6B}" dt="2024-11-16T10:28:25.849" v="1168" actId="1076"/>
          <ac:spMkLst>
            <pc:docMk/>
            <pc:sldMk cId="2522690876" sldId="351"/>
            <ac:spMk id="91" creationId="{C3BA183A-EB3D-EFC0-3F56-E0E1953308D5}"/>
          </ac:spMkLst>
        </pc:spChg>
        <pc:spChg chg="del">
          <ac:chgData name="Hanneke Vink - van Duren" userId="6a363cd0-5fba-4a61-8782-71b0725cc752" providerId="ADAL" clId="{4C769A13-87B4-440F-A12B-AC94D9DA5B6B}" dt="2024-11-14T19:57:28.735" v="57" actId="478"/>
          <ac:spMkLst>
            <pc:docMk/>
            <pc:sldMk cId="2522690876" sldId="351"/>
            <ac:spMk id="94" creationId="{F763A23B-5109-8FD1-D341-5EB58FB4BE50}"/>
          </ac:spMkLst>
        </pc:spChg>
        <pc:spChg chg="mod">
          <ac:chgData name="Hanneke Vink - van Duren" userId="6a363cd0-5fba-4a61-8782-71b0725cc752" providerId="ADAL" clId="{4C769A13-87B4-440F-A12B-AC94D9DA5B6B}" dt="2024-11-14T19:58:14.125" v="64" actId="207"/>
          <ac:spMkLst>
            <pc:docMk/>
            <pc:sldMk cId="2522690876" sldId="351"/>
            <ac:spMk id="96" creationId="{3AB813E2-DE42-94BD-FC94-014A70E5B8AA}"/>
          </ac:spMkLst>
        </pc:spChg>
        <pc:spChg chg="del">
          <ac:chgData name="Hanneke Vink - van Duren" userId="6a363cd0-5fba-4a61-8782-71b0725cc752" providerId="ADAL" clId="{4C769A13-87B4-440F-A12B-AC94D9DA5B6B}" dt="2024-11-14T19:57:41.373" v="61" actId="478"/>
          <ac:spMkLst>
            <pc:docMk/>
            <pc:sldMk cId="2522690876" sldId="351"/>
            <ac:spMk id="99" creationId="{6A41F40F-E68E-2C44-C2DB-CF880150EC08}"/>
          </ac:spMkLst>
        </pc:spChg>
        <pc:picChg chg="del">
          <ac:chgData name="Hanneke Vink - van Duren" userId="6a363cd0-5fba-4a61-8782-71b0725cc752" providerId="ADAL" clId="{4C769A13-87B4-440F-A12B-AC94D9DA5B6B}" dt="2024-11-14T19:56:28.625" v="49" actId="478"/>
          <ac:picMkLst>
            <pc:docMk/>
            <pc:sldMk cId="2522690876" sldId="351"/>
            <ac:picMk id="11" creationId="{63E30FD7-99FF-8158-567F-CF5E210912DB}"/>
          </ac:picMkLst>
        </pc:picChg>
        <pc:picChg chg="del">
          <ac:chgData name="Hanneke Vink - van Duren" userId="6a363cd0-5fba-4a61-8782-71b0725cc752" providerId="ADAL" clId="{4C769A13-87B4-440F-A12B-AC94D9DA5B6B}" dt="2024-11-14T19:56:20.018" v="46" actId="478"/>
          <ac:picMkLst>
            <pc:docMk/>
            <pc:sldMk cId="2522690876" sldId="351"/>
            <ac:picMk id="101" creationId="{88560763-5EDE-480B-05C0-D7678107592E}"/>
          </ac:picMkLst>
        </pc:picChg>
        <pc:picChg chg="del">
          <ac:chgData name="Hanneke Vink - van Duren" userId="6a363cd0-5fba-4a61-8782-71b0725cc752" providerId="ADAL" clId="{4C769A13-87B4-440F-A12B-AC94D9DA5B6B}" dt="2024-11-14T19:57:03.199" v="54" actId="478"/>
          <ac:picMkLst>
            <pc:docMk/>
            <pc:sldMk cId="2522690876" sldId="351"/>
            <ac:picMk id="102" creationId="{5645CC16-0FBD-20D3-6870-21AF5B326B45}"/>
          </ac:picMkLst>
        </pc:picChg>
        <pc:picChg chg="del">
          <ac:chgData name="Hanneke Vink - van Duren" userId="6a363cd0-5fba-4a61-8782-71b0725cc752" providerId="ADAL" clId="{4C769A13-87B4-440F-A12B-AC94D9DA5B6B}" dt="2024-11-14T19:57:34.482" v="59" actId="478"/>
          <ac:picMkLst>
            <pc:docMk/>
            <pc:sldMk cId="2522690876" sldId="351"/>
            <ac:picMk id="103" creationId="{C0591CC1-5F72-6400-612E-595C20952508}"/>
          </ac:picMkLst>
        </pc:picChg>
        <pc:picChg chg="del">
          <ac:chgData name="Hanneke Vink - van Duren" userId="6a363cd0-5fba-4a61-8782-71b0725cc752" providerId="ADAL" clId="{4C769A13-87B4-440F-A12B-AC94D9DA5B6B}" dt="2024-11-14T19:57:36.400" v="60" actId="478"/>
          <ac:picMkLst>
            <pc:docMk/>
            <pc:sldMk cId="2522690876" sldId="351"/>
            <ac:picMk id="104" creationId="{F281AE7F-27EA-F6A8-18E4-1F3ECA9CAB97}"/>
          </ac:picMkLst>
        </pc:picChg>
        <pc:cxnChg chg="del">
          <ac:chgData name="Hanneke Vink - van Duren" userId="6a363cd0-5fba-4a61-8782-71b0725cc752" providerId="ADAL" clId="{4C769A13-87B4-440F-A12B-AC94D9DA5B6B}" dt="2024-11-14T19:56:22.417" v="47" actId="478"/>
          <ac:cxnSpMkLst>
            <pc:docMk/>
            <pc:sldMk cId="2522690876" sldId="351"/>
            <ac:cxnSpMk id="53" creationId="{6E87826D-6F68-96FC-FEEE-5A38E6E79E6B}"/>
          </ac:cxnSpMkLst>
        </pc:cxnChg>
        <pc:cxnChg chg="del">
          <ac:chgData name="Hanneke Vink - van Duren" userId="6a363cd0-5fba-4a61-8782-71b0725cc752" providerId="ADAL" clId="{4C769A13-87B4-440F-A12B-AC94D9DA5B6B}" dt="2024-11-14T19:57:05.146" v="55" actId="478"/>
          <ac:cxnSpMkLst>
            <pc:docMk/>
            <pc:sldMk cId="2522690876" sldId="351"/>
            <ac:cxnSpMk id="87" creationId="{68962DBD-2B9B-1C9E-8932-1953236DCDC2}"/>
          </ac:cxnSpMkLst>
        </pc:cxnChg>
        <pc:cxnChg chg="del">
          <ac:chgData name="Hanneke Vink - van Duren" userId="6a363cd0-5fba-4a61-8782-71b0725cc752" providerId="ADAL" clId="{4C769A13-87B4-440F-A12B-AC94D9DA5B6B}" dt="2024-11-14T19:57:32.821" v="58" actId="478"/>
          <ac:cxnSpMkLst>
            <pc:docMk/>
            <pc:sldMk cId="2522690876" sldId="351"/>
            <ac:cxnSpMk id="93" creationId="{1B700721-A5AF-697E-8CB7-F37B69D2D2E7}"/>
          </ac:cxnSpMkLst>
        </pc:cxnChg>
        <pc:cxnChg chg="del">
          <ac:chgData name="Hanneke Vink - van Duren" userId="6a363cd0-5fba-4a61-8782-71b0725cc752" providerId="ADAL" clId="{4C769A13-87B4-440F-A12B-AC94D9DA5B6B}" dt="2024-11-14T19:57:43.593" v="62" actId="478"/>
          <ac:cxnSpMkLst>
            <pc:docMk/>
            <pc:sldMk cId="2522690876" sldId="351"/>
            <ac:cxnSpMk id="97" creationId="{901E452C-074F-A598-3047-3898FCAC33E3}"/>
          </ac:cxnSpMkLst>
        </pc:cxnChg>
      </pc:sldChg>
      <pc:sldChg chg="delSp modSp mod">
        <pc:chgData name="Hanneke Vink - van Duren" userId="6a363cd0-5fba-4a61-8782-71b0725cc752" providerId="ADAL" clId="{4C769A13-87B4-440F-A12B-AC94D9DA5B6B}" dt="2024-11-16T10:39:46.227" v="1401" actId="1076"/>
        <pc:sldMkLst>
          <pc:docMk/>
          <pc:sldMk cId="1350047479" sldId="352"/>
        </pc:sldMkLst>
        <pc:spChg chg="del">
          <ac:chgData name="Hanneke Vink - van Duren" userId="6a363cd0-5fba-4a61-8782-71b0725cc752" providerId="ADAL" clId="{4C769A13-87B4-440F-A12B-AC94D9DA5B6B}" dt="2024-11-16T10:39:21.980" v="1397" actId="478"/>
          <ac:spMkLst>
            <pc:docMk/>
            <pc:sldMk cId="1350047479" sldId="352"/>
            <ac:spMk id="2" creationId="{2D18DB8E-2F95-5476-F31A-94E8B677DD50}"/>
          </ac:spMkLst>
        </pc:spChg>
        <pc:spChg chg="mod">
          <ac:chgData name="Hanneke Vink - van Duren" userId="6a363cd0-5fba-4a61-8782-71b0725cc752" providerId="ADAL" clId="{4C769A13-87B4-440F-A12B-AC94D9DA5B6B}" dt="2024-11-16T10:39:31.623" v="1398" actId="1076"/>
          <ac:spMkLst>
            <pc:docMk/>
            <pc:sldMk cId="1350047479" sldId="352"/>
            <ac:spMk id="3" creationId="{4CA7B984-0A71-9545-2225-5BD767F0D056}"/>
          </ac:spMkLst>
        </pc:spChg>
        <pc:spChg chg="del">
          <ac:chgData name="Hanneke Vink - van Duren" userId="6a363cd0-5fba-4a61-8782-71b0725cc752" providerId="ADAL" clId="{4C769A13-87B4-440F-A12B-AC94D9DA5B6B}" dt="2024-11-16T10:39:04.112" v="1391" actId="478"/>
          <ac:spMkLst>
            <pc:docMk/>
            <pc:sldMk cId="1350047479" sldId="352"/>
            <ac:spMk id="4" creationId="{AA3E3EED-8636-D060-4974-5BF1AC508BE5}"/>
          </ac:spMkLst>
        </pc:spChg>
        <pc:spChg chg="mod">
          <ac:chgData name="Hanneke Vink - van Duren" userId="6a363cd0-5fba-4a61-8782-71b0725cc752" providerId="ADAL" clId="{4C769A13-87B4-440F-A12B-AC94D9DA5B6B}" dt="2024-11-16T10:39:08.592" v="1392" actId="1076"/>
          <ac:spMkLst>
            <pc:docMk/>
            <pc:sldMk cId="1350047479" sldId="352"/>
            <ac:spMk id="5" creationId="{756B4786-E369-3103-385F-FF6AF48EFA90}"/>
          </ac:spMkLst>
        </pc:spChg>
        <pc:spChg chg="mod">
          <ac:chgData name="Hanneke Vink - van Duren" userId="6a363cd0-5fba-4a61-8782-71b0725cc752" providerId="ADAL" clId="{4C769A13-87B4-440F-A12B-AC94D9DA5B6B}" dt="2024-11-16T10:27:03.581" v="1146" actId="1076"/>
          <ac:spMkLst>
            <pc:docMk/>
            <pc:sldMk cId="1350047479" sldId="352"/>
            <ac:spMk id="6" creationId="{DD6B1F25-4E10-8300-3BFB-DF3F7367F803}"/>
          </ac:spMkLst>
        </pc:spChg>
        <pc:spChg chg="mod">
          <ac:chgData name="Hanneke Vink - van Duren" userId="6a363cd0-5fba-4a61-8782-71b0725cc752" providerId="ADAL" clId="{4C769A13-87B4-440F-A12B-AC94D9DA5B6B}" dt="2024-11-16T10:26:37.034" v="1135"/>
          <ac:spMkLst>
            <pc:docMk/>
            <pc:sldMk cId="1350047479" sldId="352"/>
            <ac:spMk id="7" creationId="{AE7E7012-EF92-B126-4EBD-2E8720389EDE}"/>
          </ac:spMkLst>
        </pc:spChg>
        <pc:spChg chg="del">
          <ac:chgData name="Hanneke Vink - van Duren" userId="6a363cd0-5fba-4a61-8782-71b0725cc752" providerId="ADAL" clId="{4C769A13-87B4-440F-A12B-AC94D9DA5B6B}" dt="2024-11-16T10:26:32.525" v="1134" actId="478"/>
          <ac:spMkLst>
            <pc:docMk/>
            <pc:sldMk cId="1350047479" sldId="352"/>
            <ac:spMk id="8" creationId="{C93467AD-709C-770E-CF94-6365A91855FD}"/>
          </ac:spMkLst>
        </pc:spChg>
        <pc:spChg chg="del">
          <ac:chgData name="Hanneke Vink - van Duren" userId="6a363cd0-5fba-4a61-8782-71b0725cc752" providerId="ADAL" clId="{4C769A13-87B4-440F-A12B-AC94D9DA5B6B}" dt="2024-11-16T10:39:39.674" v="1400" actId="478"/>
          <ac:spMkLst>
            <pc:docMk/>
            <pc:sldMk cId="1350047479" sldId="352"/>
            <ac:spMk id="9" creationId="{3CF7D792-430D-3EDD-1A75-1F18F0CFEEDF}"/>
          </ac:spMkLst>
        </pc:spChg>
        <pc:spChg chg="mod">
          <ac:chgData name="Hanneke Vink - van Duren" userId="6a363cd0-5fba-4a61-8782-71b0725cc752" providerId="ADAL" clId="{4C769A13-87B4-440F-A12B-AC94D9DA5B6B}" dt="2024-11-16T10:27:19.417" v="1156" actId="1076"/>
          <ac:spMkLst>
            <pc:docMk/>
            <pc:sldMk cId="1350047479" sldId="352"/>
            <ac:spMk id="10" creationId="{56541290-6336-60E1-7051-B2090DF59BD6}"/>
          </ac:spMkLst>
        </pc:spChg>
        <pc:spChg chg="mod">
          <ac:chgData name="Hanneke Vink - van Duren" userId="6a363cd0-5fba-4a61-8782-71b0725cc752" providerId="ADAL" clId="{4C769A13-87B4-440F-A12B-AC94D9DA5B6B}" dt="2024-11-16T10:39:46.227" v="1401" actId="1076"/>
          <ac:spMkLst>
            <pc:docMk/>
            <pc:sldMk cId="1350047479" sldId="352"/>
            <ac:spMk id="11" creationId="{DA4F418B-AC30-E5FA-FF7D-6028FF18B46A}"/>
          </ac:spMkLst>
        </pc:spChg>
        <pc:spChg chg="mod">
          <ac:chgData name="Hanneke Vink - van Duren" userId="6a363cd0-5fba-4a61-8782-71b0725cc752" providerId="ADAL" clId="{4C769A13-87B4-440F-A12B-AC94D9DA5B6B}" dt="2024-11-16T10:27:55.301" v="1163" actId="1076"/>
          <ac:spMkLst>
            <pc:docMk/>
            <pc:sldMk cId="1350047479" sldId="352"/>
            <ac:spMk id="12" creationId="{720BCB53-0347-CF00-2CDD-9E5C88D3CAAD}"/>
          </ac:spMkLst>
        </pc:spChg>
        <pc:spChg chg="mod">
          <ac:chgData name="Hanneke Vink - van Duren" userId="6a363cd0-5fba-4a61-8782-71b0725cc752" providerId="ADAL" clId="{4C769A13-87B4-440F-A12B-AC94D9DA5B6B}" dt="2024-11-16T10:26:48.340" v="1137"/>
          <ac:spMkLst>
            <pc:docMk/>
            <pc:sldMk cId="1350047479" sldId="352"/>
            <ac:spMk id="13" creationId="{75419263-5A82-CCE8-8214-AA1C3E3BB798}"/>
          </ac:spMkLst>
        </pc:spChg>
        <pc:spChg chg="del">
          <ac:chgData name="Hanneke Vink - van Duren" userId="6a363cd0-5fba-4a61-8782-71b0725cc752" providerId="ADAL" clId="{4C769A13-87B4-440F-A12B-AC94D9DA5B6B}" dt="2024-11-16T10:26:44.275" v="1136" actId="478"/>
          <ac:spMkLst>
            <pc:docMk/>
            <pc:sldMk cId="1350047479" sldId="352"/>
            <ac:spMk id="14" creationId="{D09BBD80-7488-71A6-39BD-B239DAA8DF5F}"/>
          </ac:spMkLst>
        </pc:spChg>
        <pc:spChg chg="del">
          <ac:chgData name="Hanneke Vink - van Duren" userId="6a363cd0-5fba-4a61-8782-71b0725cc752" providerId="ADAL" clId="{4C769A13-87B4-440F-A12B-AC94D9DA5B6B}" dt="2024-11-16T10:39:12.277" v="1394" actId="478"/>
          <ac:spMkLst>
            <pc:docMk/>
            <pc:sldMk cId="1350047479" sldId="352"/>
            <ac:spMk id="33" creationId="{01958A59-EF87-933B-739C-A41ACF37BE2C}"/>
          </ac:spMkLst>
        </pc:spChg>
        <pc:spChg chg="mod">
          <ac:chgData name="Hanneke Vink - van Duren" userId="6a363cd0-5fba-4a61-8782-71b0725cc752" providerId="ADAL" clId="{4C769A13-87B4-440F-A12B-AC94D9DA5B6B}" dt="2024-11-16T10:39:17.974" v="1395" actId="1076"/>
          <ac:spMkLst>
            <pc:docMk/>
            <pc:sldMk cId="1350047479" sldId="352"/>
            <ac:spMk id="34" creationId="{03C3CF37-824B-186B-7411-BDA8BA521B25}"/>
          </ac:spMkLst>
        </pc:spChg>
        <pc:spChg chg="mod">
          <ac:chgData name="Hanneke Vink - van Duren" userId="6a363cd0-5fba-4a61-8782-71b0725cc752" providerId="ADAL" clId="{4C769A13-87B4-440F-A12B-AC94D9DA5B6B}" dt="2024-11-16T10:27:27.137" v="1160" actId="1076"/>
          <ac:spMkLst>
            <pc:docMk/>
            <pc:sldMk cId="1350047479" sldId="352"/>
            <ac:spMk id="35" creationId="{6CAC88E1-CD99-3545-A258-8150DA422C24}"/>
          </ac:spMkLst>
        </pc:spChg>
        <pc:spChg chg="mod">
          <ac:chgData name="Hanneke Vink - van Duren" userId="6a363cd0-5fba-4a61-8782-71b0725cc752" providerId="ADAL" clId="{4C769A13-87B4-440F-A12B-AC94D9DA5B6B}" dt="2024-11-16T10:26:29.310" v="1133"/>
          <ac:spMkLst>
            <pc:docMk/>
            <pc:sldMk cId="1350047479" sldId="352"/>
            <ac:spMk id="36" creationId="{EC5EC8D3-8445-7F0B-FBE7-9041AB23CA3D}"/>
          </ac:spMkLst>
        </pc:spChg>
        <pc:spChg chg="del">
          <ac:chgData name="Hanneke Vink - van Duren" userId="6a363cd0-5fba-4a61-8782-71b0725cc752" providerId="ADAL" clId="{4C769A13-87B4-440F-A12B-AC94D9DA5B6B}" dt="2024-11-16T10:26:24.991" v="1132" actId="478"/>
          <ac:spMkLst>
            <pc:docMk/>
            <pc:sldMk cId="1350047479" sldId="352"/>
            <ac:spMk id="37" creationId="{09DD0472-EF0F-09AC-80D6-C4DE4E976BEE}"/>
          </ac:spMkLst>
        </pc:spChg>
        <pc:spChg chg="del">
          <ac:chgData name="Hanneke Vink - van Duren" userId="6a363cd0-5fba-4a61-8782-71b0725cc752" providerId="ADAL" clId="{4C769A13-87B4-440F-A12B-AC94D9DA5B6B}" dt="2024-11-16T10:26:16.780" v="1130" actId="478"/>
          <ac:spMkLst>
            <pc:docMk/>
            <pc:sldMk cId="1350047479" sldId="352"/>
            <ac:spMk id="2064" creationId="{56377773-7A08-CFF7-3C1B-8FBD8E6AFB16}"/>
          </ac:spMkLst>
        </pc:spChg>
        <pc:spChg chg="mod">
          <ac:chgData name="Hanneke Vink - van Duren" userId="6a363cd0-5fba-4a61-8782-71b0725cc752" providerId="ADAL" clId="{4C769A13-87B4-440F-A12B-AC94D9DA5B6B}" dt="2024-11-16T10:26:20.827" v="1131"/>
          <ac:spMkLst>
            <pc:docMk/>
            <pc:sldMk cId="1350047479" sldId="352"/>
            <ac:spMk id="2065" creationId="{4FE023D2-C612-89E6-278E-9C0F2D327BF6}"/>
          </ac:spMkLst>
        </pc:spChg>
      </pc:sldChg>
      <pc:sldChg chg="addSp delSp modSp mod">
        <pc:chgData name="Hanneke Vink - van Duren" userId="6a363cd0-5fba-4a61-8782-71b0725cc752" providerId="ADAL" clId="{4C769A13-87B4-440F-A12B-AC94D9DA5B6B}" dt="2024-11-14T19:58:38.223" v="68"/>
        <pc:sldMkLst>
          <pc:docMk/>
          <pc:sldMk cId="3253478799" sldId="353"/>
        </pc:sldMkLst>
        <pc:spChg chg="add mod">
          <ac:chgData name="Hanneke Vink - van Duren" userId="6a363cd0-5fba-4a61-8782-71b0725cc752" providerId="ADAL" clId="{4C769A13-87B4-440F-A12B-AC94D9DA5B6B}" dt="2024-11-14T19:58:38.223" v="68"/>
          <ac:spMkLst>
            <pc:docMk/>
            <pc:sldMk cId="3253478799" sldId="353"/>
            <ac:spMk id="2" creationId="{FAC89E29-E21D-6027-819B-34488B2EE4BF}"/>
          </ac:spMkLst>
        </pc:spChg>
        <pc:spChg chg="add mod">
          <ac:chgData name="Hanneke Vink - van Duren" userId="6a363cd0-5fba-4a61-8782-71b0725cc752" providerId="ADAL" clId="{4C769A13-87B4-440F-A12B-AC94D9DA5B6B}" dt="2024-11-14T19:58:38.223" v="68"/>
          <ac:spMkLst>
            <pc:docMk/>
            <pc:sldMk cId="3253478799" sldId="353"/>
            <ac:spMk id="7" creationId="{FCCA8678-DFDC-B931-D574-BC7486C1898D}"/>
          </ac:spMkLst>
        </pc:spChg>
        <pc:spChg chg="add mod">
          <ac:chgData name="Hanneke Vink - van Duren" userId="6a363cd0-5fba-4a61-8782-71b0725cc752" providerId="ADAL" clId="{4C769A13-87B4-440F-A12B-AC94D9DA5B6B}" dt="2024-11-14T19:58:38.223" v="68"/>
          <ac:spMkLst>
            <pc:docMk/>
            <pc:sldMk cId="3253478799" sldId="353"/>
            <ac:spMk id="8" creationId="{32E7296B-B7C6-2202-E46C-A7271EFFD542}"/>
          </ac:spMkLst>
        </pc:spChg>
        <pc:spChg chg="add mod">
          <ac:chgData name="Hanneke Vink - van Duren" userId="6a363cd0-5fba-4a61-8782-71b0725cc752" providerId="ADAL" clId="{4C769A13-87B4-440F-A12B-AC94D9DA5B6B}" dt="2024-11-14T19:58:38.223" v="68"/>
          <ac:spMkLst>
            <pc:docMk/>
            <pc:sldMk cId="3253478799" sldId="353"/>
            <ac:spMk id="9" creationId="{FA756107-9D0F-D9B4-82E6-AE713B16D873}"/>
          </ac:spMkLst>
        </pc:spChg>
        <pc:spChg chg="add mod">
          <ac:chgData name="Hanneke Vink - van Duren" userId="6a363cd0-5fba-4a61-8782-71b0725cc752" providerId="ADAL" clId="{4C769A13-87B4-440F-A12B-AC94D9DA5B6B}" dt="2024-11-14T19:58:38.223" v="68"/>
          <ac:spMkLst>
            <pc:docMk/>
            <pc:sldMk cId="3253478799" sldId="353"/>
            <ac:spMk id="10" creationId="{E342FE01-D8BC-9137-07D6-FF4585193B51}"/>
          </ac:spMkLst>
        </pc:spChg>
        <pc:spChg chg="add mod">
          <ac:chgData name="Hanneke Vink - van Duren" userId="6a363cd0-5fba-4a61-8782-71b0725cc752" providerId="ADAL" clId="{4C769A13-87B4-440F-A12B-AC94D9DA5B6B}" dt="2024-11-14T19:58:38.223" v="68"/>
          <ac:spMkLst>
            <pc:docMk/>
            <pc:sldMk cId="3253478799" sldId="353"/>
            <ac:spMk id="11" creationId="{22C3CB3F-6037-A264-AD0C-C22171DB855C}"/>
          </ac:spMkLst>
        </pc:spChg>
        <pc:spChg chg="add mod">
          <ac:chgData name="Hanneke Vink - van Duren" userId="6a363cd0-5fba-4a61-8782-71b0725cc752" providerId="ADAL" clId="{4C769A13-87B4-440F-A12B-AC94D9DA5B6B}" dt="2024-11-14T19:58:38.223" v="68"/>
          <ac:spMkLst>
            <pc:docMk/>
            <pc:sldMk cId="3253478799" sldId="353"/>
            <ac:spMk id="12" creationId="{2484B040-18D7-7579-9C94-E575295C1A44}"/>
          </ac:spMkLst>
        </pc:spChg>
        <pc:spChg chg="add mod">
          <ac:chgData name="Hanneke Vink - van Duren" userId="6a363cd0-5fba-4a61-8782-71b0725cc752" providerId="ADAL" clId="{4C769A13-87B4-440F-A12B-AC94D9DA5B6B}" dt="2024-11-14T19:58:38.223" v="68"/>
          <ac:spMkLst>
            <pc:docMk/>
            <pc:sldMk cId="3253478799" sldId="353"/>
            <ac:spMk id="13" creationId="{AA1EE008-728A-F013-A7D7-20FF7611B383}"/>
          </ac:spMkLst>
        </pc:spChg>
        <pc:spChg chg="del">
          <ac:chgData name="Hanneke Vink - van Duren" userId="6a363cd0-5fba-4a61-8782-71b0725cc752" providerId="ADAL" clId="{4C769A13-87B4-440F-A12B-AC94D9DA5B6B}" dt="2024-11-14T19:58:37.171" v="67" actId="478"/>
          <ac:spMkLst>
            <pc:docMk/>
            <pc:sldMk cId="3253478799" sldId="353"/>
            <ac:spMk id="50" creationId="{EA51D389-64F6-FADF-F451-3D3E42DF8732}"/>
          </ac:spMkLst>
        </pc:spChg>
        <pc:spChg chg="del">
          <ac:chgData name="Hanneke Vink - van Duren" userId="6a363cd0-5fba-4a61-8782-71b0725cc752" providerId="ADAL" clId="{4C769A13-87B4-440F-A12B-AC94D9DA5B6B}" dt="2024-11-14T19:58:37.171" v="67" actId="478"/>
          <ac:spMkLst>
            <pc:docMk/>
            <pc:sldMk cId="3253478799" sldId="353"/>
            <ac:spMk id="51" creationId="{1C1CA81C-89E9-5A94-7314-C58AA39C2851}"/>
          </ac:spMkLst>
        </pc:spChg>
        <pc:spChg chg="del">
          <ac:chgData name="Hanneke Vink - van Duren" userId="6a363cd0-5fba-4a61-8782-71b0725cc752" providerId="ADAL" clId="{4C769A13-87B4-440F-A12B-AC94D9DA5B6B}" dt="2024-11-14T19:58:37.171" v="67" actId="478"/>
          <ac:spMkLst>
            <pc:docMk/>
            <pc:sldMk cId="3253478799" sldId="353"/>
            <ac:spMk id="55" creationId="{36459741-62E7-BB64-8295-4A97ED05CCE0}"/>
          </ac:spMkLst>
        </pc:spChg>
        <pc:spChg chg="del">
          <ac:chgData name="Hanneke Vink - van Duren" userId="6a363cd0-5fba-4a61-8782-71b0725cc752" providerId="ADAL" clId="{4C769A13-87B4-440F-A12B-AC94D9DA5B6B}" dt="2024-11-14T19:58:37.171" v="67" actId="478"/>
          <ac:spMkLst>
            <pc:docMk/>
            <pc:sldMk cId="3253478799" sldId="353"/>
            <ac:spMk id="86" creationId="{572CCB90-D02A-4AEC-65D0-615899E38088}"/>
          </ac:spMkLst>
        </pc:spChg>
        <pc:spChg chg="del">
          <ac:chgData name="Hanneke Vink - van Duren" userId="6a363cd0-5fba-4a61-8782-71b0725cc752" providerId="ADAL" clId="{4C769A13-87B4-440F-A12B-AC94D9DA5B6B}" dt="2024-11-14T19:58:37.171" v="67" actId="478"/>
          <ac:spMkLst>
            <pc:docMk/>
            <pc:sldMk cId="3253478799" sldId="353"/>
            <ac:spMk id="89" creationId="{855053CA-1CF4-760C-67B4-A4F3F42B8327}"/>
          </ac:spMkLst>
        </pc:spChg>
        <pc:spChg chg="del">
          <ac:chgData name="Hanneke Vink - van Duren" userId="6a363cd0-5fba-4a61-8782-71b0725cc752" providerId="ADAL" clId="{4C769A13-87B4-440F-A12B-AC94D9DA5B6B}" dt="2024-11-14T19:58:37.171" v="67" actId="478"/>
          <ac:spMkLst>
            <pc:docMk/>
            <pc:sldMk cId="3253478799" sldId="353"/>
            <ac:spMk id="90" creationId="{5C61C894-E793-0C9B-BBFB-E7B20E02AF80}"/>
          </ac:spMkLst>
        </pc:spChg>
        <pc:spChg chg="del">
          <ac:chgData name="Hanneke Vink - van Duren" userId="6a363cd0-5fba-4a61-8782-71b0725cc752" providerId="ADAL" clId="{4C769A13-87B4-440F-A12B-AC94D9DA5B6B}" dt="2024-11-14T19:58:37.171" v="67" actId="478"/>
          <ac:spMkLst>
            <pc:docMk/>
            <pc:sldMk cId="3253478799" sldId="353"/>
            <ac:spMk id="91" creationId="{C3BA183A-EB3D-EFC0-3F56-E0E1953308D5}"/>
          </ac:spMkLst>
        </pc:spChg>
        <pc:spChg chg="del">
          <ac:chgData name="Hanneke Vink - van Duren" userId="6a363cd0-5fba-4a61-8782-71b0725cc752" providerId="ADAL" clId="{4C769A13-87B4-440F-A12B-AC94D9DA5B6B}" dt="2024-11-14T19:58:37.171" v="67" actId="478"/>
          <ac:spMkLst>
            <pc:docMk/>
            <pc:sldMk cId="3253478799" sldId="353"/>
            <ac:spMk id="92" creationId="{9CCC2DE4-70A5-F4D3-C950-22105A8759C0}"/>
          </ac:spMkLst>
        </pc:spChg>
        <pc:spChg chg="del">
          <ac:chgData name="Hanneke Vink - van Duren" userId="6a363cd0-5fba-4a61-8782-71b0725cc752" providerId="ADAL" clId="{4C769A13-87B4-440F-A12B-AC94D9DA5B6B}" dt="2024-11-14T19:58:37.171" v="67" actId="478"/>
          <ac:spMkLst>
            <pc:docMk/>
            <pc:sldMk cId="3253478799" sldId="353"/>
            <ac:spMk id="94" creationId="{F763A23B-5109-8FD1-D341-5EB58FB4BE50}"/>
          </ac:spMkLst>
        </pc:spChg>
        <pc:spChg chg="del">
          <ac:chgData name="Hanneke Vink - van Duren" userId="6a363cd0-5fba-4a61-8782-71b0725cc752" providerId="ADAL" clId="{4C769A13-87B4-440F-A12B-AC94D9DA5B6B}" dt="2024-11-14T19:58:37.171" v="67" actId="478"/>
          <ac:spMkLst>
            <pc:docMk/>
            <pc:sldMk cId="3253478799" sldId="353"/>
            <ac:spMk id="96" creationId="{3AB813E2-DE42-94BD-FC94-014A70E5B8AA}"/>
          </ac:spMkLst>
        </pc:spChg>
        <pc:spChg chg="del">
          <ac:chgData name="Hanneke Vink - van Duren" userId="6a363cd0-5fba-4a61-8782-71b0725cc752" providerId="ADAL" clId="{4C769A13-87B4-440F-A12B-AC94D9DA5B6B}" dt="2024-11-14T19:58:37.171" v="67" actId="478"/>
          <ac:spMkLst>
            <pc:docMk/>
            <pc:sldMk cId="3253478799" sldId="353"/>
            <ac:spMk id="99" creationId="{6A41F40F-E68E-2C44-C2DB-CF880150EC08}"/>
          </ac:spMkLst>
        </pc:spChg>
        <pc:spChg chg="del">
          <ac:chgData name="Hanneke Vink - van Duren" userId="6a363cd0-5fba-4a61-8782-71b0725cc752" providerId="ADAL" clId="{4C769A13-87B4-440F-A12B-AC94D9DA5B6B}" dt="2024-11-14T19:58:37.171" v="67" actId="478"/>
          <ac:spMkLst>
            <pc:docMk/>
            <pc:sldMk cId="3253478799" sldId="353"/>
            <ac:spMk id="100" creationId="{7A9D90BB-F118-62E7-D893-55FA62D11B7D}"/>
          </ac:spMkLst>
        </pc:spChg>
        <pc:picChg chg="del">
          <ac:chgData name="Hanneke Vink - van Duren" userId="6a363cd0-5fba-4a61-8782-71b0725cc752" providerId="ADAL" clId="{4C769A13-87B4-440F-A12B-AC94D9DA5B6B}" dt="2024-11-14T19:58:37.171" v="67" actId="478"/>
          <ac:picMkLst>
            <pc:docMk/>
            <pc:sldMk cId="3253478799" sldId="353"/>
            <ac:picMk id="3" creationId="{636A42B8-A744-6B50-6CB2-58785E4265A6}"/>
          </ac:picMkLst>
        </pc:picChg>
        <pc:picChg chg="del">
          <ac:chgData name="Hanneke Vink - van Duren" userId="6a363cd0-5fba-4a61-8782-71b0725cc752" providerId="ADAL" clId="{4C769A13-87B4-440F-A12B-AC94D9DA5B6B}" dt="2024-11-14T19:58:37.171" v="67" actId="478"/>
          <ac:picMkLst>
            <pc:docMk/>
            <pc:sldMk cId="3253478799" sldId="353"/>
            <ac:picMk id="4" creationId="{B653BA56-17A3-87B8-39F9-22DF404FC572}"/>
          </ac:picMkLst>
        </pc:picChg>
        <pc:picChg chg="del">
          <ac:chgData name="Hanneke Vink - van Duren" userId="6a363cd0-5fba-4a61-8782-71b0725cc752" providerId="ADAL" clId="{4C769A13-87B4-440F-A12B-AC94D9DA5B6B}" dt="2024-11-14T19:58:37.171" v="67" actId="478"/>
          <ac:picMkLst>
            <pc:docMk/>
            <pc:sldMk cId="3253478799" sldId="353"/>
            <ac:picMk id="5" creationId="{3C4CEB82-2F79-D9BE-9AE0-5B88A781F269}"/>
          </ac:picMkLst>
        </pc:picChg>
        <pc:picChg chg="del">
          <ac:chgData name="Hanneke Vink - van Duren" userId="6a363cd0-5fba-4a61-8782-71b0725cc752" providerId="ADAL" clId="{4C769A13-87B4-440F-A12B-AC94D9DA5B6B}" dt="2024-11-14T19:58:37.171" v="67" actId="478"/>
          <ac:picMkLst>
            <pc:docMk/>
            <pc:sldMk cId="3253478799" sldId="353"/>
            <ac:picMk id="6" creationId="{0E102545-B3CC-071B-EB2E-F82F49075610}"/>
          </ac:picMkLst>
        </pc:picChg>
        <pc:picChg chg="add mod">
          <ac:chgData name="Hanneke Vink - van Duren" userId="6a363cd0-5fba-4a61-8782-71b0725cc752" providerId="ADAL" clId="{4C769A13-87B4-440F-A12B-AC94D9DA5B6B}" dt="2024-11-14T19:58:38.223" v="68"/>
          <ac:picMkLst>
            <pc:docMk/>
            <pc:sldMk cId="3253478799" sldId="353"/>
            <ac:picMk id="14" creationId="{B6D10860-B077-0052-B1E1-A87B57844B86}"/>
          </ac:picMkLst>
        </pc:picChg>
        <pc:picChg chg="add mod">
          <ac:chgData name="Hanneke Vink - van Duren" userId="6a363cd0-5fba-4a61-8782-71b0725cc752" providerId="ADAL" clId="{4C769A13-87B4-440F-A12B-AC94D9DA5B6B}" dt="2024-11-14T19:58:38.223" v="68"/>
          <ac:picMkLst>
            <pc:docMk/>
            <pc:sldMk cId="3253478799" sldId="353"/>
            <ac:picMk id="15" creationId="{F3357C01-380B-4B02-ADA4-E202057AFDCE}"/>
          </ac:picMkLst>
        </pc:picChg>
        <pc:picChg chg="add mod">
          <ac:chgData name="Hanneke Vink - van Duren" userId="6a363cd0-5fba-4a61-8782-71b0725cc752" providerId="ADAL" clId="{4C769A13-87B4-440F-A12B-AC94D9DA5B6B}" dt="2024-11-14T19:58:38.223" v="68"/>
          <ac:picMkLst>
            <pc:docMk/>
            <pc:sldMk cId="3253478799" sldId="353"/>
            <ac:picMk id="16" creationId="{93BF1276-7813-D77D-ECAD-4444EBCF6D78}"/>
          </ac:picMkLst>
        </pc:picChg>
        <pc:picChg chg="add mod">
          <ac:chgData name="Hanneke Vink - van Duren" userId="6a363cd0-5fba-4a61-8782-71b0725cc752" providerId="ADAL" clId="{4C769A13-87B4-440F-A12B-AC94D9DA5B6B}" dt="2024-11-14T19:58:38.223" v="68"/>
          <ac:picMkLst>
            <pc:docMk/>
            <pc:sldMk cId="3253478799" sldId="353"/>
            <ac:picMk id="17" creationId="{AF064F03-8F71-8F94-5E48-B50189160A63}"/>
          </ac:picMkLst>
        </pc:picChg>
        <pc:picChg chg="del">
          <ac:chgData name="Hanneke Vink - van Duren" userId="6a363cd0-5fba-4a61-8782-71b0725cc752" providerId="ADAL" clId="{4C769A13-87B4-440F-A12B-AC94D9DA5B6B}" dt="2024-11-14T19:58:37.171" v="67" actId="478"/>
          <ac:picMkLst>
            <pc:docMk/>
            <pc:sldMk cId="3253478799" sldId="353"/>
            <ac:picMk id="101" creationId="{88560763-5EDE-480B-05C0-D7678107592E}"/>
          </ac:picMkLst>
        </pc:picChg>
        <pc:picChg chg="del">
          <ac:chgData name="Hanneke Vink - van Duren" userId="6a363cd0-5fba-4a61-8782-71b0725cc752" providerId="ADAL" clId="{4C769A13-87B4-440F-A12B-AC94D9DA5B6B}" dt="2024-11-14T19:58:37.171" v="67" actId="478"/>
          <ac:picMkLst>
            <pc:docMk/>
            <pc:sldMk cId="3253478799" sldId="353"/>
            <ac:picMk id="102" creationId="{5645CC16-0FBD-20D3-6870-21AF5B326B45}"/>
          </ac:picMkLst>
        </pc:picChg>
        <pc:picChg chg="del">
          <ac:chgData name="Hanneke Vink - van Duren" userId="6a363cd0-5fba-4a61-8782-71b0725cc752" providerId="ADAL" clId="{4C769A13-87B4-440F-A12B-AC94D9DA5B6B}" dt="2024-11-14T19:58:37.171" v="67" actId="478"/>
          <ac:picMkLst>
            <pc:docMk/>
            <pc:sldMk cId="3253478799" sldId="353"/>
            <ac:picMk id="103" creationId="{C0591CC1-5F72-6400-612E-595C20952508}"/>
          </ac:picMkLst>
        </pc:picChg>
        <pc:picChg chg="del">
          <ac:chgData name="Hanneke Vink - van Duren" userId="6a363cd0-5fba-4a61-8782-71b0725cc752" providerId="ADAL" clId="{4C769A13-87B4-440F-A12B-AC94D9DA5B6B}" dt="2024-11-14T19:58:37.171" v="67" actId="478"/>
          <ac:picMkLst>
            <pc:docMk/>
            <pc:sldMk cId="3253478799" sldId="353"/>
            <ac:picMk id="104" creationId="{F281AE7F-27EA-F6A8-18E4-1F3ECA9CAB97}"/>
          </ac:picMkLst>
        </pc:picChg>
        <pc:cxnChg chg="del">
          <ac:chgData name="Hanneke Vink - van Duren" userId="6a363cd0-5fba-4a61-8782-71b0725cc752" providerId="ADAL" clId="{4C769A13-87B4-440F-A12B-AC94D9DA5B6B}" dt="2024-11-14T19:58:37.171" v="67" actId="478"/>
          <ac:cxnSpMkLst>
            <pc:docMk/>
            <pc:sldMk cId="3253478799" sldId="353"/>
            <ac:cxnSpMk id="53" creationId="{6E87826D-6F68-96FC-FEEE-5A38E6E79E6B}"/>
          </ac:cxnSpMkLst>
        </pc:cxnChg>
        <pc:cxnChg chg="del">
          <ac:chgData name="Hanneke Vink - van Duren" userId="6a363cd0-5fba-4a61-8782-71b0725cc752" providerId="ADAL" clId="{4C769A13-87B4-440F-A12B-AC94D9DA5B6B}" dt="2024-11-14T19:58:37.171" v="67" actId="478"/>
          <ac:cxnSpMkLst>
            <pc:docMk/>
            <pc:sldMk cId="3253478799" sldId="353"/>
            <ac:cxnSpMk id="87" creationId="{68962DBD-2B9B-1C9E-8932-1953236DCDC2}"/>
          </ac:cxnSpMkLst>
        </pc:cxnChg>
        <pc:cxnChg chg="del">
          <ac:chgData name="Hanneke Vink - van Duren" userId="6a363cd0-5fba-4a61-8782-71b0725cc752" providerId="ADAL" clId="{4C769A13-87B4-440F-A12B-AC94D9DA5B6B}" dt="2024-11-14T19:58:37.171" v="67" actId="478"/>
          <ac:cxnSpMkLst>
            <pc:docMk/>
            <pc:sldMk cId="3253478799" sldId="353"/>
            <ac:cxnSpMk id="93" creationId="{1B700721-A5AF-697E-8CB7-F37B69D2D2E7}"/>
          </ac:cxnSpMkLst>
        </pc:cxnChg>
        <pc:cxnChg chg="del">
          <ac:chgData name="Hanneke Vink - van Duren" userId="6a363cd0-5fba-4a61-8782-71b0725cc752" providerId="ADAL" clId="{4C769A13-87B4-440F-A12B-AC94D9DA5B6B}" dt="2024-11-14T19:58:37.171" v="67" actId="478"/>
          <ac:cxnSpMkLst>
            <pc:docMk/>
            <pc:sldMk cId="3253478799" sldId="353"/>
            <ac:cxnSpMk id="97" creationId="{901E452C-074F-A598-3047-3898FCAC33E3}"/>
          </ac:cxnSpMkLst>
        </pc:cxnChg>
      </pc:sldChg>
      <pc:sldChg chg="delSp modSp mod">
        <pc:chgData name="Hanneke Vink - van Duren" userId="6a363cd0-5fba-4a61-8782-71b0725cc752" providerId="ADAL" clId="{4C769A13-87B4-440F-A12B-AC94D9DA5B6B}" dt="2024-11-16T10:38:56.761" v="1389" actId="1076"/>
        <pc:sldMkLst>
          <pc:docMk/>
          <pc:sldMk cId="693201360" sldId="354"/>
        </pc:sldMkLst>
        <pc:spChg chg="del">
          <ac:chgData name="Hanneke Vink - van Duren" userId="6a363cd0-5fba-4a61-8782-71b0725cc752" providerId="ADAL" clId="{4C769A13-87B4-440F-A12B-AC94D9DA5B6B}" dt="2024-11-16T10:38:39.500" v="1384" actId="478"/>
          <ac:spMkLst>
            <pc:docMk/>
            <pc:sldMk cId="693201360" sldId="354"/>
            <ac:spMk id="2" creationId="{2D18DB8E-2F95-5476-F31A-94E8B677DD50}"/>
          </ac:spMkLst>
        </pc:spChg>
        <pc:spChg chg="mod">
          <ac:chgData name="Hanneke Vink - van Duren" userId="6a363cd0-5fba-4a61-8782-71b0725cc752" providerId="ADAL" clId="{4C769A13-87B4-440F-A12B-AC94D9DA5B6B}" dt="2024-11-16T10:38:43.281" v="1385" actId="1076"/>
          <ac:spMkLst>
            <pc:docMk/>
            <pc:sldMk cId="693201360" sldId="354"/>
            <ac:spMk id="3" creationId="{4CA7B984-0A71-9545-2225-5BD767F0D056}"/>
          </ac:spMkLst>
        </pc:spChg>
        <pc:spChg chg="del">
          <ac:chgData name="Hanneke Vink - van Duren" userId="6a363cd0-5fba-4a61-8782-71b0725cc752" providerId="ADAL" clId="{4C769A13-87B4-440F-A12B-AC94D9DA5B6B}" dt="2024-11-16T10:38:08.846" v="1375" actId="478"/>
          <ac:spMkLst>
            <pc:docMk/>
            <pc:sldMk cId="693201360" sldId="354"/>
            <ac:spMk id="4" creationId="{AA3E3EED-8636-D060-4974-5BF1AC508BE5}"/>
          </ac:spMkLst>
        </pc:spChg>
        <pc:spChg chg="mod">
          <ac:chgData name="Hanneke Vink - van Duren" userId="6a363cd0-5fba-4a61-8782-71b0725cc752" providerId="ADAL" clId="{4C769A13-87B4-440F-A12B-AC94D9DA5B6B}" dt="2024-11-16T10:38:56.761" v="1389" actId="1076"/>
          <ac:spMkLst>
            <pc:docMk/>
            <pc:sldMk cId="693201360" sldId="354"/>
            <ac:spMk id="5" creationId="{756B4786-E369-3103-385F-FF6AF48EFA90}"/>
          </ac:spMkLst>
        </pc:spChg>
        <pc:spChg chg="mod">
          <ac:chgData name="Hanneke Vink - van Duren" userId="6a363cd0-5fba-4a61-8782-71b0725cc752" providerId="ADAL" clId="{4C769A13-87B4-440F-A12B-AC94D9DA5B6B}" dt="2024-11-16T10:31:21.947" v="1213" actId="1076"/>
          <ac:spMkLst>
            <pc:docMk/>
            <pc:sldMk cId="693201360" sldId="354"/>
            <ac:spMk id="6" creationId="{DD6B1F25-4E10-8300-3BFB-DF3F7367F803}"/>
          </ac:spMkLst>
        </pc:spChg>
        <pc:spChg chg="mod">
          <ac:chgData name="Hanneke Vink - van Duren" userId="6a363cd0-5fba-4a61-8782-71b0725cc752" providerId="ADAL" clId="{4C769A13-87B4-440F-A12B-AC94D9DA5B6B}" dt="2024-11-16T10:30:34.264" v="1193"/>
          <ac:spMkLst>
            <pc:docMk/>
            <pc:sldMk cId="693201360" sldId="354"/>
            <ac:spMk id="7" creationId="{AE7E7012-EF92-B126-4EBD-2E8720389EDE}"/>
          </ac:spMkLst>
        </pc:spChg>
        <pc:spChg chg="del">
          <ac:chgData name="Hanneke Vink - van Duren" userId="6a363cd0-5fba-4a61-8782-71b0725cc752" providerId="ADAL" clId="{4C769A13-87B4-440F-A12B-AC94D9DA5B6B}" dt="2024-11-16T10:30:26.892" v="1191" actId="478"/>
          <ac:spMkLst>
            <pc:docMk/>
            <pc:sldMk cId="693201360" sldId="354"/>
            <ac:spMk id="8" creationId="{C93467AD-709C-770E-CF94-6365A91855FD}"/>
          </ac:spMkLst>
        </pc:spChg>
        <pc:spChg chg="del">
          <ac:chgData name="Hanneke Vink - van Duren" userId="6a363cd0-5fba-4a61-8782-71b0725cc752" providerId="ADAL" clId="{4C769A13-87B4-440F-A12B-AC94D9DA5B6B}" dt="2024-11-16T10:38:31.221" v="1381" actId="478"/>
          <ac:spMkLst>
            <pc:docMk/>
            <pc:sldMk cId="693201360" sldId="354"/>
            <ac:spMk id="9" creationId="{3CF7D792-430D-3EDD-1A75-1F18F0CFEEDF}"/>
          </ac:spMkLst>
        </pc:spChg>
        <pc:spChg chg="mod">
          <ac:chgData name="Hanneke Vink - van Duren" userId="6a363cd0-5fba-4a61-8782-71b0725cc752" providerId="ADAL" clId="{4C769A13-87B4-440F-A12B-AC94D9DA5B6B}" dt="2024-11-16T10:29:00.127" v="1173" actId="1076"/>
          <ac:spMkLst>
            <pc:docMk/>
            <pc:sldMk cId="693201360" sldId="354"/>
            <ac:spMk id="10" creationId="{56541290-6336-60E1-7051-B2090DF59BD6}"/>
          </ac:spMkLst>
        </pc:spChg>
        <pc:spChg chg="mod">
          <ac:chgData name="Hanneke Vink - van Duren" userId="6a363cd0-5fba-4a61-8782-71b0725cc752" providerId="ADAL" clId="{4C769A13-87B4-440F-A12B-AC94D9DA5B6B}" dt="2024-11-16T10:38:35.738" v="1382" actId="1076"/>
          <ac:spMkLst>
            <pc:docMk/>
            <pc:sldMk cId="693201360" sldId="354"/>
            <ac:spMk id="11" creationId="{DA4F418B-AC30-E5FA-FF7D-6028FF18B46A}"/>
          </ac:spMkLst>
        </pc:spChg>
        <pc:spChg chg="mod">
          <ac:chgData name="Hanneke Vink - van Duren" userId="6a363cd0-5fba-4a61-8782-71b0725cc752" providerId="ADAL" clId="{4C769A13-87B4-440F-A12B-AC94D9DA5B6B}" dt="2024-11-16T10:31:11.746" v="1205" actId="1076"/>
          <ac:spMkLst>
            <pc:docMk/>
            <pc:sldMk cId="693201360" sldId="354"/>
            <ac:spMk id="12" creationId="{720BCB53-0347-CF00-2CDD-9E5C88D3CAAD}"/>
          </ac:spMkLst>
        </pc:spChg>
        <pc:spChg chg="mod">
          <ac:chgData name="Hanneke Vink - van Duren" userId="6a363cd0-5fba-4a61-8782-71b0725cc752" providerId="ADAL" clId="{4C769A13-87B4-440F-A12B-AC94D9DA5B6B}" dt="2024-11-16T10:30:22.987" v="1190"/>
          <ac:spMkLst>
            <pc:docMk/>
            <pc:sldMk cId="693201360" sldId="354"/>
            <ac:spMk id="13" creationId="{75419263-5A82-CCE8-8214-AA1C3E3BB798}"/>
          </ac:spMkLst>
        </pc:spChg>
        <pc:spChg chg="del">
          <ac:chgData name="Hanneke Vink - van Duren" userId="6a363cd0-5fba-4a61-8782-71b0725cc752" providerId="ADAL" clId="{4C769A13-87B4-440F-A12B-AC94D9DA5B6B}" dt="2024-11-16T10:30:16.675" v="1189" actId="478"/>
          <ac:spMkLst>
            <pc:docMk/>
            <pc:sldMk cId="693201360" sldId="354"/>
            <ac:spMk id="14" creationId="{D09BBD80-7488-71A6-39BD-B239DAA8DF5F}"/>
          </ac:spMkLst>
        </pc:spChg>
        <pc:spChg chg="del">
          <ac:chgData name="Hanneke Vink - van Duren" userId="6a363cd0-5fba-4a61-8782-71b0725cc752" providerId="ADAL" clId="{4C769A13-87B4-440F-A12B-AC94D9DA5B6B}" dt="2024-11-16T10:38:18.247" v="1378" actId="478"/>
          <ac:spMkLst>
            <pc:docMk/>
            <pc:sldMk cId="693201360" sldId="354"/>
            <ac:spMk id="33" creationId="{01958A59-EF87-933B-739C-A41ACF37BE2C}"/>
          </ac:spMkLst>
        </pc:spChg>
        <pc:spChg chg="mod">
          <ac:chgData name="Hanneke Vink - van Duren" userId="6a363cd0-5fba-4a61-8782-71b0725cc752" providerId="ADAL" clId="{4C769A13-87B4-440F-A12B-AC94D9DA5B6B}" dt="2024-11-16T10:38:23.064" v="1379" actId="1076"/>
          <ac:spMkLst>
            <pc:docMk/>
            <pc:sldMk cId="693201360" sldId="354"/>
            <ac:spMk id="34" creationId="{03C3CF37-824B-186B-7411-BDA8BA521B25}"/>
          </ac:spMkLst>
        </pc:spChg>
        <pc:spChg chg="mod">
          <ac:chgData name="Hanneke Vink - van Duren" userId="6a363cd0-5fba-4a61-8782-71b0725cc752" providerId="ADAL" clId="{4C769A13-87B4-440F-A12B-AC94D9DA5B6B}" dt="2024-11-16T10:29:19.540" v="1182" actId="1076"/>
          <ac:spMkLst>
            <pc:docMk/>
            <pc:sldMk cId="693201360" sldId="354"/>
            <ac:spMk id="35" creationId="{6CAC88E1-CD99-3545-A258-8150DA422C24}"/>
          </ac:spMkLst>
        </pc:spChg>
        <pc:spChg chg="mod">
          <ac:chgData name="Hanneke Vink - van Duren" userId="6a363cd0-5fba-4a61-8782-71b0725cc752" providerId="ADAL" clId="{4C769A13-87B4-440F-A12B-AC94D9DA5B6B}" dt="2024-11-16T10:30:50.699" v="1197"/>
          <ac:spMkLst>
            <pc:docMk/>
            <pc:sldMk cId="693201360" sldId="354"/>
            <ac:spMk id="36" creationId="{EC5EC8D3-8445-7F0B-FBE7-9041AB23CA3D}"/>
          </ac:spMkLst>
        </pc:spChg>
        <pc:spChg chg="del">
          <ac:chgData name="Hanneke Vink - van Duren" userId="6a363cd0-5fba-4a61-8782-71b0725cc752" providerId="ADAL" clId="{4C769A13-87B4-440F-A12B-AC94D9DA5B6B}" dt="2024-11-16T10:30:46.317" v="1196" actId="478"/>
          <ac:spMkLst>
            <pc:docMk/>
            <pc:sldMk cId="693201360" sldId="354"/>
            <ac:spMk id="37" creationId="{09DD0472-EF0F-09AC-80D6-C4DE4E976BEE}"/>
          </ac:spMkLst>
        </pc:spChg>
        <pc:spChg chg="del">
          <ac:chgData name="Hanneke Vink - van Duren" userId="6a363cd0-5fba-4a61-8782-71b0725cc752" providerId="ADAL" clId="{4C769A13-87B4-440F-A12B-AC94D9DA5B6B}" dt="2024-11-16T10:30:37.605" v="1194" actId="478"/>
          <ac:spMkLst>
            <pc:docMk/>
            <pc:sldMk cId="693201360" sldId="354"/>
            <ac:spMk id="2064" creationId="{56377773-7A08-CFF7-3C1B-8FBD8E6AFB16}"/>
          </ac:spMkLst>
        </pc:spChg>
        <pc:spChg chg="mod">
          <ac:chgData name="Hanneke Vink - van Duren" userId="6a363cd0-5fba-4a61-8782-71b0725cc752" providerId="ADAL" clId="{4C769A13-87B4-440F-A12B-AC94D9DA5B6B}" dt="2024-11-16T10:30:41.718" v="1195"/>
          <ac:spMkLst>
            <pc:docMk/>
            <pc:sldMk cId="693201360" sldId="354"/>
            <ac:spMk id="2065" creationId="{4FE023D2-C612-89E6-278E-9C0F2D327BF6}"/>
          </ac:spMkLst>
        </pc:spChg>
      </pc:sldChg>
      <pc:sldChg chg="addSp delSp modSp mod">
        <pc:chgData name="Hanneke Vink - van Duren" userId="6a363cd0-5fba-4a61-8782-71b0725cc752" providerId="ADAL" clId="{4C769A13-87B4-440F-A12B-AC94D9DA5B6B}" dt="2024-11-14T19:58:29.942" v="66"/>
        <pc:sldMkLst>
          <pc:docMk/>
          <pc:sldMk cId="2300035397" sldId="355"/>
        </pc:sldMkLst>
        <pc:spChg chg="add mod">
          <ac:chgData name="Hanneke Vink - van Duren" userId="6a363cd0-5fba-4a61-8782-71b0725cc752" providerId="ADAL" clId="{4C769A13-87B4-440F-A12B-AC94D9DA5B6B}" dt="2024-11-14T19:58:29.942" v="66"/>
          <ac:spMkLst>
            <pc:docMk/>
            <pc:sldMk cId="2300035397" sldId="355"/>
            <ac:spMk id="2" creationId="{5D8433F3-2720-B8B2-820B-72804271FD56}"/>
          </ac:spMkLst>
        </pc:spChg>
        <pc:spChg chg="add mod">
          <ac:chgData name="Hanneke Vink - van Duren" userId="6a363cd0-5fba-4a61-8782-71b0725cc752" providerId="ADAL" clId="{4C769A13-87B4-440F-A12B-AC94D9DA5B6B}" dt="2024-11-14T19:58:29.942" v="66"/>
          <ac:spMkLst>
            <pc:docMk/>
            <pc:sldMk cId="2300035397" sldId="355"/>
            <ac:spMk id="7" creationId="{69E3B8B8-7684-0CF0-A227-CFA8FE6057D3}"/>
          </ac:spMkLst>
        </pc:spChg>
        <pc:spChg chg="add mod">
          <ac:chgData name="Hanneke Vink - van Duren" userId="6a363cd0-5fba-4a61-8782-71b0725cc752" providerId="ADAL" clId="{4C769A13-87B4-440F-A12B-AC94D9DA5B6B}" dt="2024-11-14T19:58:29.942" v="66"/>
          <ac:spMkLst>
            <pc:docMk/>
            <pc:sldMk cId="2300035397" sldId="355"/>
            <ac:spMk id="8" creationId="{76A439F6-4002-C5DF-5052-27F33D9D2C70}"/>
          </ac:spMkLst>
        </pc:spChg>
        <pc:spChg chg="add mod">
          <ac:chgData name="Hanneke Vink - van Duren" userId="6a363cd0-5fba-4a61-8782-71b0725cc752" providerId="ADAL" clId="{4C769A13-87B4-440F-A12B-AC94D9DA5B6B}" dt="2024-11-14T19:58:29.942" v="66"/>
          <ac:spMkLst>
            <pc:docMk/>
            <pc:sldMk cId="2300035397" sldId="355"/>
            <ac:spMk id="9" creationId="{1CE11502-A281-6720-8A9F-5A68C31F2B3A}"/>
          </ac:spMkLst>
        </pc:spChg>
        <pc:spChg chg="add mod">
          <ac:chgData name="Hanneke Vink - van Duren" userId="6a363cd0-5fba-4a61-8782-71b0725cc752" providerId="ADAL" clId="{4C769A13-87B4-440F-A12B-AC94D9DA5B6B}" dt="2024-11-14T19:58:29.942" v="66"/>
          <ac:spMkLst>
            <pc:docMk/>
            <pc:sldMk cId="2300035397" sldId="355"/>
            <ac:spMk id="10" creationId="{B8D317EB-F5E0-366E-9517-FF3438F2B71A}"/>
          </ac:spMkLst>
        </pc:spChg>
        <pc:spChg chg="add mod">
          <ac:chgData name="Hanneke Vink - van Duren" userId="6a363cd0-5fba-4a61-8782-71b0725cc752" providerId="ADAL" clId="{4C769A13-87B4-440F-A12B-AC94D9DA5B6B}" dt="2024-11-14T19:58:29.942" v="66"/>
          <ac:spMkLst>
            <pc:docMk/>
            <pc:sldMk cId="2300035397" sldId="355"/>
            <ac:spMk id="11" creationId="{15013EDD-DA0B-B728-3EA8-672A106C3282}"/>
          </ac:spMkLst>
        </pc:spChg>
        <pc:spChg chg="add mod">
          <ac:chgData name="Hanneke Vink - van Duren" userId="6a363cd0-5fba-4a61-8782-71b0725cc752" providerId="ADAL" clId="{4C769A13-87B4-440F-A12B-AC94D9DA5B6B}" dt="2024-11-14T19:58:29.942" v="66"/>
          <ac:spMkLst>
            <pc:docMk/>
            <pc:sldMk cId="2300035397" sldId="355"/>
            <ac:spMk id="12" creationId="{F34C094C-8DBD-15EC-0344-A2C8DEEB227F}"/>
          </ac:spMkLst>
        </pc:spChg>
        <pc:spChg chg="add mod">
          <ac:chgData name="Hanneke Vink - van Duren" userId="6a363cd0-5fba-4a61-8782-71b0725cc752" providerId="ADAL" clId="{4C769A13-87B4-440F-A12B-AC94D9DA5B6B}" dt="2024-11-14T19:58:29.942" v="66"/>
          <ac:spMkLst>
            <pc:docMk/>
            <pc:sldMk cId="2300035397" sldId="355"/>
            <ac:spMk id="13" creationId="{0C9AFFD6-72F8-D64B-7085-4D035CCF401F}"/>
          </ac:spMkLst>
        </pc:spChg>
        <pc:spChg chg="del">
          <ac:chgData name="Hanneke Vink - van Duren" userId="6a363cd0-5fba-4a61-8782-71b0725cc752" providerId="ADAL" clId="{4C769A13-87B4-440F-A12B-AC94D9DA5B6B}" dt="2024-11-14T19:58:28.063" v="65" actId="478"/>
          <ac:spMkLst>
            <pc:docMk/>
            <pc:sldMk cId="2300035397" sldId="355"/>
            <ac:spMk id="50" creationId="{EA51D389-64F6-FADF-F451-3D3E42DF8732}"/>
          </ac:spMkLst>
        </pc:spChg>
        <pc:spChg chg="del">
          <ac:chgData name="Hanneke Vink - van Duren" userId="6a363cd0-5fba-4a61-8782-71b0725cc752" providerId="ADAL" clId="{4C769A13-87B4-440F-A12B-AC94D9DA5B6B}" dt="2024-11-14T19:58:28.063" v="65" actId="478"/>
          <ac:spMkLst>
            <pc:docMk/>
            <pc:sldMk cId="2300035397" sldId="355"/>
            <ac:spMk id="51" creationId="{1C1CA81C-89E9-5A94-7314-C58AA39C2851}"/>
          </ac:spMkLst>
        </pc:spChg>
        <pc:spChg chg="del">
          <ac:chgData name="Hanneke Vink - van Duren" userId="6a363cd0-5fba-4a61-8782-71b0725cc752" providerId="ADAL" clId="{4C769A13-87B4-440F-A12B-AC94D9DA5B6B}" dt="2024-11-14T19:58:28.063" v="65" actId="478"/>
          <ac:spMkLst>
            <pc:docMk/>
            <pc:sldMk cId="2300035397" sldId="355"/>
            <ac:spMk id="55" creationId="{36459741-62E7-BB64-8295-4A97ED05CCE0}"/>
          </ac:spMkLst>
        </pc:spChg>
        <pc:spChg chg="del">
          <ac:chgData name="Hanneke Vink - van Duren" userId="6a363cd0-5fba-4a61-8782-71b0725cc752" providerId="ADAL" clId="{4C769A13-87B4-440F-A12B-AC94D9DA5B6B}" dt="2024-11-14T19:58:28.063" v="65" actId="478"/>
          <ac:spMkLst>
            <pc:docMk/>
            <pc:sldMk cId="2300035397" sldId="355"/>
            <ac:spMk id="86" creationId="{572CCB90-D02A-4AEC-65D0-615899E38088}"/>
          </ac:spMkLst>
        </pc:spChg>
        <pc:spChg chg="del">
          <ac:chgData name="Hanneke Vink - van Duren" userId="6a363cd0-5fba-4a61-8782-71b0725cc752" providerId="ADAL" clId="{4C769A13-87B4-440F-A12B-AC94D9DA5B6B}" dt="2024-11-14T19:58:28.063" v="65" actId="478"/>
          <ac:spMkLst>
            <pc:docMk/>
            <pc:sldMk cId="2300035397" sldId="355"/>
            <ac:spMk id="89" creationId="{855053CA-1CF4-760C-67B4-A4F3F42B8327}"/>
          </ac:spMkLst>
        </pc:spChg>
        <pc:spChg chg="del">
          <ac:chgData name="Hanneke Vink - van Duren" userId="6a363cd0-5fba-4a61-8782-71b0725cc752" providerId="ADAL" clId="{4C769A13-87B4-440F-A12B-AC94D9DA5B6B}" dt="2024-11-14T19:58:28.063" v="65" actId="478"/>
          <ac:spMkLst>
            <pc:docMk/>
            <pc:sldMk cId="2300035397" sldId="355"/>
            <ac:spMk id="90" creationId="{5C61C894-E793-0C9B-BBFB-E7B20E02AF80}"/>
          </ac:spMkLst>
        </pc:spChg>
        <pc:spChg chg="del">
          <ac:chgData name="Hanneke Vink - van Duren" userId="6a363cd0-5fba-4a61-8782-71b0725cc752" providerId="ADAL" clId="{4C769A13-87B4-440F-A12B-AC94D9DA5B6B}" dt="2024-11-14T19:58:28.063" v="65" actId="478"/>
          <ac:spMkLst>
            <pc:docMk/>
            <pc:sldMk cId="2300035397" sldId="355"/>
            <ac:spMk id="91" creationId="{C3BA183A-EB3D-EFC0-3F56-E0E1953308D5}"/>
          </ac:spMkLst>
        </pc:spChg>
        <pc:spChg chg="del">
          <ac:chgData name="Hanneke Vink - van Duren" userId="6a363cd0-5fba-4a61-8782-71b0725cc752" providerId="ADAL" clId="{4C769A13-87B4-440F-A12B-AC94D9DA5B6B}" dt="2024-11-14T19:58:28.063" v="65" actId="478"/>
          <ac:spMkLst>
            <pc:docMk/>
            <pc:sldMk cId="2300035397" sldId="355"/>
            <ac:spMk id="92" creationId="{9CCC2DE4-70A5-F4D3-C950-22105A8759C0}"/>
          </ac:spMkLst>
        </pc:spChg>
        <pc:spChg chg="del">
          <ac:chgData name="Hanneke Vink - van Duren" userId="6a363cd0-5fba-4a61-8782-71b0725cc752" providerId="ADAL" clId="{4C769A13-87B4-440F-A12B-AC94D9DA5B6B}" dt="2024-11-14T19:58:28.063" v="65" actId="478"/>
          <ac:spMkLst>
            <pc:docMk/>
            <pc:sldMk cId="2300035397" sldId="355"/>
            <ac:spMk id="94" creationId="{F763A23B-5109-8FD1-D341-5EB58FB4BE50}"/>
          </ac:spMkLst>
        </pc:spChg>
        <pc:spChg chg="del">
          <ac:chgData name="Hanneke Vink - van Duren" userId="6a363cd0-5fba-4a61-8782-71b0725cc752" providerId="ADAL" clId="{4C769A13-87B4-440F-A12B-AC94D9DA5B6B}" dt="2024-11-14T19:58:28.063" v="65" actId="478"/>
          <ac:spMkLst>
            <pc:docMk/>
            <pc:sldMk cId="2300035397" sldId="355"/>
            <ac:spMk id="96" creationId="{3AB813E2-DE42-94BD-FC94-014A70E5B8AA}"/>
          </ac:spMkLst>
        </pc:spChg>
        <pc:spChg chg="del">
          <ac:chgData name="Hanneke Vink - van Duren" userId="6a363cd0-5fba-4a61-8782-71b0725cc752" providerId="ADAL" clId="{4C769A13-87B4-440F-A12B-AC94D9DA5B6B}" dt="2024-11-14T19:58:28.063" v="65" actId="478"/>
          <ac:spMkLst>
            <pc:docMk/>
            <pc:sldMk cId="2300035397" sldId="355"/>
            <ac:spMk id="99" creationId="{6A41F40F-E68E-2C44-C2DB-CF880150EC08}"/>
          </ac:spMkLst>
        </pc:spChg>
        <pc:spChg chg="del">
          <ac:chgData name="Hanneke Vink - van Duren" userId="6a363cd0-5fba-4a61-8782-71b0725cc752" providerId="ADAL" clId="{4C769A13-87B4-440F-A12B-AC94D9DA5B6B}" dt="2024-11-14T19:58:28.063" v="65" actId="478"/>
          <ac:spMkLst>
            <pc:docMk/>
            <pc:sldMk cId="2300035397" sldId="355"/>
            <ac:spMk id="100" creationId="{7A9D90BB-F118-62E7-D893-55FA62D11B7D}"/>
          </ac:spMkLst>
        </pc:spChg>
        <pc:picChg chg="del">
          <ac:chgData name="Hanneke Vink - van Duren" userId="6a363cd0-5fba-4a61-8782-71b0725cc752" providerId="ADAL" clId="{4C769A13-87B4-440F-A12B-AC94D9DA5B6B}" dt="2024-11-14T19:58:28.063" v="65" actId="478"/>
          <ac:picMkLst>
            <pc:docMk/>
            <pc:sldMk cId="2300035397" sldId="355"/>
            <ac:picMk id="3" creationId="{DC53616D-A487-FE26-60B1-5E29DFAAE29D}"/>
          </ac:picMkLst>
        </pc:picChg>
        <pc:picChg chg="del">
          <ac:chgData name="Hanneke Vink - van Duren" userId="6a363cd0-5fba-4a61-8782-71b0725cc752" providerId="ADAL" clId="{4C769A13-87B4-440F-A12B-AC94D9DA5B6B}" dt="2024-11-14T19:58:28.063" v="65" actId="478"/>
          <ac:picMkLst>
            <pc:docMk/>
            <pc:sldMk cId="2300035397" sldId="355"/>
            <ac:picMk id="4" creationId="{E5511337-C449-1EF7-95B8-E174A2273B49}"/>
          </ac:picMkLst>
        </pc:picChg>
        <pc:picChg chg="del">
          <ac:chgData name="Hanneke Vink - van Duren" userId="6a363cd0-5fba-4a61-8782-71b0725cc752" providerId="ADAL" clId="{4C769A13-87B4-440F-A12B-AC94D9DA5B6B}" dt="2024-11-14T19:58:28.063" v="65" actId="478"/>
          <ac:picMkLst>
            <pc:docMk/>
            <pc:sldMk cId="2300035397" sldId="355"/>
            <ac:picMk id="5" creationId="{C7F5DAD2-3C22-4B86-7ECE-84F2611C56D3}"/>
          </ac:picMkLst>
        </pc:picChg>
        <pc:picChg chg="del">
          <ac:chgData name="Hanneke Vink - van Duren" userId="6a363cd0-5fba-4a61-8782-71b0725cc752" providerId="ADAL" clId="{4C769A13-87B4-440F-A12B-AC94D9DA5B6B}" dt="2024-11-14T19:58:28.063" v="65" actId="478"/>
          <ac:picMkLst>
            <pc:docMk/>
            <pc:sldMk cId="2300035397" sldId="355"/>
            <ac:picMk id="6" creationId="{BEA80FD0-040B-D475-9E09-CAADB6762A3F}"/>
          </ac:picMkLst>
        </pc:picChg>
        <pc:picChg chg="add mod">
          <ac:chgData name="Hanneke Vink - van Duren" userId="6a363cd0-5fba-4a61-8782-71b0725cc752" providerId="ADAL" clId="{4C769A13-87B4-440F-A12B-AC94D9DA5B6B}" dt="2024-11-14T19:58:29.942" v="66"/>
          <ac:picMkLst>
            <pc:docMk/>
            <pc:sldMk cId="2300035397" sldId="355"/>
            <ac:picMk id="14" creationId="{A97A24FC-A5DC-B912-A923-D379372B2065}"/>
          </ac:picMkLst>
        </pc:picChg>
        <pc:picChg chg="add mod">
          <ac:chgData name="Hanneke Vink - van Duren" userId="6a363cd0-5fba-4a61-8782-71b0725cc752" providerId="ADAL" clId="{4C769A13-87B4-440F-A12B-AC94D9DA5B6B}" dt="2024-11-14T19:58:29.942" v="66"/>
          <ac:picMkLst>
            <pc:docMk/>
            <pc:sldMk cId="2300035397" sldId="355"/>
            <ac:picMk id="15" creationId="{B8ECD2B9-C352-9FF6-9099-99F1552B326D}"/>
          </ac:picMkLst>
        </pc:picChg>
        <pc:picChg chg="add mod">
          <ac:chgData name="Hanneke Vink - van Duren" userId="6a363cd0-5fba-4a61-8782-71b0725cc752" providerId="ADAL" clId="{4C769A13-87B4-440F-A12B-AC94D9DA5B6B}" dt="2024-11-14T19:58:29.942" v="66"/>
          <ac:picMkLst>
            <pc:docMk/>
            <pc:sldMk cId="2300035397" sldId="355"/>
            <ac:picMk id="16" creationId="{832C7658-55FB-37CC-02A1-F2FB8C094D73}"/>
          </ac:picMkLst>
        </pc:picChg>
        <pc:picChg chg="add mod">
          <ac:chgData name="Hanneke Vink - van Duren" userId="6a363cd0-5fba-4a61-8782-71b0725cc752" providerId="ADAL" clId="{4C769A13-87B4-440F-A12B-AC94D9DA5B6B}" dt="2024-11-14T19:58:29.942" v="66"/>
          <ac:picMkLst>
            <pc:docMk/>
            <pc:sldMk cId="2300035397" sldId="355"/>
            <ac:picMk id="17" creationId="{F42F4FCF-5FEC-D03E-284D-11CBA14AA6E2}"/>
          </ac:picMkLst>
        </pc:picChg>
        <pc:picChg chg="del">
          <ac:chgData name="Hanneke Vink - van Duren" userId="6a363cd0-5fba-4a61-8782-71b0725cc752" providerId="ADAL" clId="{4C769A13-87B4-440F-A12B-AC94D9DA5B6B}" dt="2024-11-14T19:58:28.063" v="65" actId="478"/>
          <ac:picMkLst>
            <pc:docMk/>
            <pc:sldMk cId="2300035397" sldId="355"/>
            <ac:picMk id="101" creationId="{88560763-5EDE-480B-05C0-D7678107592E}"/>
          </ac:picMkLst>
        </pc:picChg>
        <pc:picChg chg="del">
          <ac:chgData name="Hanneke Vink - van Duren" userId="6a363cd0-5fba-4a61-8782-71b0725cc752" providerId="ADAL" clId="{4C769A13-87B4-440F-A12B-AC94D9DA5B6B}" dt="2024-11-14T19:58:28.063" v="65" actId="478"/>
          <ac:picMkLst>
            <pc:docMk/>
            <pc:sldMk cId="2300035397" sldId="355"/>
            <ac:picMk id="102" creationId="{5645CC16-0FBD-20D3-6870-21AF5B326B45}"/>
          </ac:picMkLst>
        </pc:picChg>
        <pc:picChg chg="del">
          <ac:chgData name="Hanneke Vink - van Duren" userId="6a363cd0-5fba-4a61-8782-71b0725cc752" providerId="ADAL" clId="{4C769A13-87B4-440F-A12B-AC94D9DA5B6B}" dt="2024-11-14T19:58:28.063" v="65" actId="478"/>
          <ac:picMkLst>
            <pc:docMk/>
            <pc:sldMk cId="2300035397" sldId="355"/>
            <ac:picMk id="103" creationId="{C0591CC1-5F72-6400-612E-595C20952508}"/>
          </ac:picMkLst>
        </pc:picChg>
        <pc:picChg chg="del">
          <ac:chgData name="Hanneke Vink - van Duren" userId="6a363cd0-5fba-4a61-8782-71b0725cc752" providerId="ADAL" clId="{4C769A13-87B4-440F-A12B-AC94D9DA5B6B}" dt="2024-11-14T19:58:28.063" v="65" actId="478"/>
          <ac:picMkLst>
            <pc:docMk/>
            <pc:sldMk cId="2300035397" sldId="355"/>
            <ac:picMk id="104" creationId="{F281AE7F-27EA-F6A8-18E4-1F3ECA9CAB97}"/>
          </ac:picMkLst>
        </pc:picChg>
        <pc:cxnChg chg="del">
          <ac:chgData name="Hanneke Vink - van Duren" userId="6a363cd0-5fba-4a61-8782-71b0725cc752" providerId="ADAL" clId="{4C769A13-87B4-440F-A12B-AC94D9DA5B6B}" dt="2024-11-14T19:58:28.063" v="65" actId="478"/>
          <ac:cxnSpMkLst>
            <pc:docMk/>
            <pc:sldMk cId="2300035397" sldId="355"/>
            <ac:cxnSpMk id="53" creationId="{6E87826D-6F68-96FC-FEEE-5A38E6E79E6B}"/>
          </ac:cxnSpMkLst>
        </pc:cxnChg>
        <pc:cxnChg chg="del">
          <ac:chgData name="Hanneke Vink - van Duren" userId="6a363cd0-5fba-4a61-8782-71b0725cc752" providerId="ADAL" clId="{4C769A13-87B4-440F-A12B-AC94D9DA5B6B}" dt="2024-11-14T19:58:28.063" v="65" actId="478"/>
          <ac:cxnSpMkLst>
            <pc:docMk/>
            <pc:sldMk cId="2300035397" sldId="355"/>
            <ac:cxnSpMk id="87" creationId="{68962DBD-2B9B-1C9E-8932-1953236DCDC2}"/>
          </ac:cxnSpMkLst>
        </pc:cxnChg>
        <pc:cxnChg chg="del">
          <ac:chgData name="Hanneke Vink - van Duren" userId="6a363cd0-5fba-4a61-8782-71b0725cc752" providerId="ADAL" clId="{4C769A13-87B4-440F-A12B-AC94D9DA5B6B}" dt="2024-11-14T19:58:28.063" v="65" actId="478"/>
          <ac:cxnSpMkLst>
            <pc:docMk/>
            <pc:sldMk cId="2300035397" sldId="355"/>
            <ac:cxnSpMk id="93" creationId="{1B700721-A5AF-697E-8CB7-F37B69D2D2E7}"/>
          </ac:cxnSpMkLst>
        </pc:cxnChg>
        <pc:cxnChg chg="del">
          <ac:chgData name="Hanneke Vink - van Duren" userId="6a363cd0-5fba-4a61-8782-71b0725cc752" providerId="ADAL" clId="{4C769A13-87B4-440F-A12B-AC94D9DA5B6B}" dt="2024-11-14T19:58:28.063" v="65" actId="478"/>
          <ac:cxnSpMkLst>
            <pc:docMk/>
            <pc:sldMk cId="2300035397" sldId="355"/>
            <ac:cxnSpMk id="97" creationId="{901E452C-074F-A598-3047-3898FCAC33E3}"/>
          </ac:cxnSpMkLst>
        </pc:cxnChg>
      </pc:sldChg>
      <pc:sldChg chg="addSp delSp modSp mod">
        <pc:chgData name="Hanneke Vink - van Duren" userId="6a363cd0-5fba-4a61-8782-71b0725cc752" providerId="ADAL" clId="{4C769A13-87B4-440F-A12B-AC94D9DA5B6B}" dt="2024-11-15T19:24:06.874" v="167" actId="1076"/>
        <pc:sldMkLst>
          <pc:docMk/>
          <pc:sldMk cId="2063600374" sldId="357"/>
        </pc:sldMkLst>
        <pc:spChg chg="add mod">
          <ac:chgData name="Hanneke Vink - van Duren" userId="6a363cd0-5fba-4a61-8782-71b0725cc752" providerId="ADAL" clId="{4C769A13-87B4-440F-A12B-AC94D9DA5B6B}" dt="2024-11-15T19:24:06.874" v="167" actId="1076"/>
          <ac:spMkLst>
            <pc:docMk/>
            <pc:sldMk cId="2063600374" sldId="357"/>
            <ac:spMk id="2" creationId="{3586578C-9356-C131-6427-53409E965B62}"/>
          </ac:spMkLst>
        </pc:spChg>
        <pc:spChg chg="add mod">
          <ac:chgData name="Hanneke Vink - van Duren" userId="6a363cd0-5fba-4a61-8782-71b0725cc752" providerId="ADAL" clId="{4C769A13-87B4-440F-A12B-AC94D9DA5B6B}" dt="2024-11-15T19:24:06.874" v="167" actId="1076"/>
          <ac:spMkLst>
            <pc:docMk/>
            <pc:sldMk cId="2063600374" sldId="357"/>
            <ac:spMk id="3" creationId="{4A6C1395-3E0B-EDFD-1B87-994DACFBBC3A}"/>
          </ac:spMkLst>
        </pc:spChg>
        <pc:spChg chg="add mod">
          <ac:chgData name="Hanneke Vink - van Duren" userId="6a363cd0-5fba-4a61-8782-71b0725cc752" providerId="ADAL" clId="{4C769A13-87B4-440F-A12B-AC94D9DA5B6B}" dt="2024-11-15T19:24:06.874" v="167" actId="1076"/>
          <ac:spMkLst>
            <pc:docMk/>
            <pc:sldMk cId="2063600374" sldId="357"/>
            <ac:spMk id="7" creationId="{2B3BBC1C-D77F-50B2-670B-D30EC5D8F8C0}"/>
          </ac:spMkLst>
        </pc:spChg>
        <pc:spChg chg="add mod">
          <ac:chgData name="Hanneke Vink - van Duren" userId="6a363cd0-5fba-4a61-8782-71b0725cc752" providerId="ADAL" clId="{4C769A13-87B4-440F-A12B-AC94D9DA5B6B}" dt="2024-11-15T19:24:06.874" v="167" actId="1076"/>
          <ac:spMkLst>
            <pc:docMk/>
            <pc:sldMk cId="2063600374" sldId="357"/>
            <ac:spMk id="8" creationId="{1DEC8510-B10F-8FEB-1A35-6C1B250569EE}"/>
          </ac:spMkLst>
        </pc:spChg>
        <pc:spChg chg="mod">
          <ac:chgData name="Hanneke Vink - van Duren" userId="6a363cd0-5fba-4a61-8782-71b0725cc752" providerId="ADAL" clId="{4C769A13-87B4-440F-A12B-AC94D9DA5B6B}" dt="2024-11-14T20:00:39.211" v="75" actId="207"/>
          <ac:spMkLst>
            <pc:docMk/>
            <pc:sldMk cId="2063600374" sldId="357"/>
            <ac:spMk id="50" creationId="{EA51D389-64F6-FADF-F451-3D3E42DF8732}"/>
          </ac:spMkLst>
        </pc:spChg>
        <pc:spChg chg="del">
          <ac:chgData name="Hanneke Vink - van Duren" userId="6a363cd0-5fba-4a61-8782-71b0725cc752" providerId="ADAL" clId="{4C769A13-87B4-440F-A12B-AC94D9DA5B6B}" dt="2024-11-14T20:00:15.351" v="70" actId="478"/>
          <ac:spMkLst>
            <pc:docMk/>
            <pc:sldMk cId="2063600374" sldId="357"/>
            <ac:spMk id="55" creationId="{36459741-62E7-BB64-8295-4A97ED05CCE0}"/>
          </ac:spMkLst>
        </pc:spChg>
        <pc:spChg chg="mod">
          <ac:chgData name="Hanneke Vink - van Duren" userId="6a363cd0-5fba-4a61-8782-71b0725cc752" providerId="ADAL" clId="{4C769A13-87B4-440F-A12B-AC94D9DA5B6B}" dt="2024-11-14T20:00:54.659" v="76" actId="207"/>
          <ac:spMkLst>
            <pc:docMk/>
            <pc:sldMk cId="2063600374" sldId="357"/>
            <ac:spMk id="86" creationId="{572CCB90-D02A-4AEC-65D0-615899E38088}"/>
          </ac:spMkLst>
        </pc:spChg>
        <pc:spChg chg="del">
          <ac:chgData name="Hanneke Vink - van Duren" userId="6a363cd0-5fba-4a61-8782-71b0725cc752" providerId="ADAL" clId="{4C769A13-87B4-440F-A12B-AC94D9DA5B6B}" dt="2024-11-14T20:00:22.876" v="73" actId="478"/>
          <ac:spMkLst>
            <pc:docMk/>
            <pc:sldMk cId="2063600374" sldId="357"/>
            <ac:spMk id="89" creationId="{855053CA-1CF4-760C-67B4-A4F3F42B8327}"/>
          </ac:spMkLst>
        </pc:spChg>
        <pc:spChg chg="del mod">
          <ac:chgData name="Hanneke Vink - van Duren" userId="6a363cd0-5fba-4a61-8782-71b0725cc752" providerId="ADAL" clId="{4C769A13-87B4-440F-A12B-AC94D9DA5B6B}" dt="2024-11-15T19:23:55.236" v="164" actId="478"/>
          <ac:spMkLst>
            <pc:docMk/>
            <pc:sldMk cId="2063600374" sldId="357"/>
            <ac:spMk id="91" creationId="{C3BA183A-EB3D-EFC0-3F56-E0E1953308D5}"/>
          </ac:spMkLst>
        </pc:spChg>
        <pc:spChg chg="del">
          <ac:chgData name="Hanneke Vink - van Duren" userId="6a363cd0-5fba-4a61-8782-71b0725cc752" providerId="ADAL" clId="{4C769A13-87B4-440F-A12B-AC94D9DA5B6B}" dt="2024-11-15T19:23:55.236" v="164" actId="478"/>
          <ac:spMkLst>
            <pc:docMk/>
            <pc:sldMk cId="2063600374" sldId="357"/>
            <ac:spMk id="92" creationId="{9CCC2DE4-70A5-F4D3-C950-22105A8759C0}"/>
          </ac:spMkLst>
        </pc:spChg>
        <pc:spChg chg="del">
          <ac:chgData name="Hanneke Vink - van Duren" userId="6a363cd0-5fba-4a61-8782-71b0725cc752" providerId="ADAL" clId="{4C769A13-87B4-440F-A12B-AC94D9DA5B6B}" dt="2024-11-15T19:23:42.686" v="163" actId="478"/>
          <ac:spMkLst>
            <pc:docMk/>
            <pc:sldMk cId="2063600374" sldId="357"/>
            <ac:spMk id="94" creationId="{F763A23B-5109-8FD1-D341-5EB58FB4BE50}"/>
          </ac:spMkLst>
        </pc:spChg>
        <pc:spChg chg="del mod">
          <ac:chgData name="Hanneke Vink - van Duren" userId="6a363cd0-5fba-4a61-8782-71b0725cc752" providerId="ADAL" clId="{4C769A13-87B4-440F-A12B-AC94D9DA5B6B}" dt="2024-11-15T19:23:55.236" v="164" actId="478"/>
          <ac:spMkLst>
            <pc:docMk/>
            <pc:sldMk cId="2063600374" sldId="357"/>
            <ac:spMk id="96" creationId="{3AB813E2-DE42-94BD-FC94-014A70E5B8AA}"/>
          </ac:spMkLst>
        </pc:spChg>
        <pc:spChg chg="del">
          <ac:chgData name="Hanneke Vink - van Duren" userId="6a363cd0-5fba-4a61-8782-71b0725cc752" providerId="ADAL" clId="{4C769A13-87B4-440F-A12B-AC94D9DA5B6B}" dt="2024-11-15T19:23:55.236" v="164" actId="478"/>
          <ac:spMkLst>
            <pc:docMk/>
            <pc:sldMk cId="2063600374" sldId="357"/>
            <ac:spMk id="99" creationId="{6A41F40F-E68E-2C44-C2DB-CF880150EC08}"/>
          </ac:spMkLst>
        </pc:spChg>
        <pc:spChg chg="del">
          <ac:chgData name="Hanneke Vink - van Duren" userId="6a363cd0-5fba-4a61-8782-71b0725cc752" providerId="ADAL" clId="{4C769A13-87B4-440F-A12B-AC94D9DA5B6B}" dt="2024-11-15T19:23:55.236" v="164" actId="478"/>
          <ac:spMkLst>
            <pc:docMk/>
            <pc:sldMk cId="2063600374" sldId="357"/>
            <ac:spMk id="100" creationId="{7A9D90BB-F118-62E7-D893-55FA62D11B7D}"/>
          </ac:spMkLst>
        </pc:spChg>
        <pc:picChg chg="del">
          <ac:chgData name="Hanneke Vink - van Duren" userId="6a363cd0-5fba-4a61-8782-71b0725cc752" providerId="ADAL" clId="{4C769A13-87B4-440F-A12B-AC94D9DA5B6B}" dt="2024-11-15T19:23:55.236" v="164" actId="478"/>
          <ac:picMkLst>
            <pc:docMk/>
            <pc:sldMk cId="2063600374" sldId="357"/>
            <ac:picMk id="5" creationId="{6E12EA26-40EC-4101-E598-5218B0B96367}"/>
          </ac:picMkLst>
        </pc:picChg>
        <pc:picChg chg="del">
          <ac:chgData name="Hanneke Vink - van Duren" userId="6a363cd0-5fba-4a61-8782-71b0725cc752" providerId="ADAL" clId="{4C769A13-87B4-440F-A12B-AC94D9DA5B6B}" dt="2024-11-15T19:23:55.236" v="164" actId="478"/>
          <ac:picMkLst>
            <pc:docMk/>
            <pc:sldMk cId="2063600374" sldId="357"/>
            <ac:picMk id="6" creationId="{F47684F7-D977-D3B5-BF75-0A3C92D22B45}"/>
          </ac:picMkLst>
        </pc:picChg>
        <pc:picChg chg="add mod">
          <ac:chgData name="Hanneke Vink - van Duren" userId="6a363cd0-5fba-4a61-8782-71b0725cc752" providerId="ADAL" clId="{4C769A13-87B4-440F-A12B-AC94D9DA5B6B}" dt="2024-11-15T19:24:06.874" v="167" actId="1076"/>
          <ac:picMkLst>
            <pc:docMk/>
            <pc:sldMk cId="2063600374" sldId="357"/>
            <ac:picMk id="9" creationId="{65E493CA-2E17-07AA-CC86-DCC5B9BE9EBD}"/>
          </ac:picMkLst>
        </pc:picChg>
        <pc:picChg chg="add mod">
          <ac:chgData name="Hanneke Vink - van Duren" userId="6a363cd0-5fba-4a61-8782-71b0725cc752" providerId="ADAL" clId="{4C769A13-87B4-440F-A12B-AC94D9DA5B6B}" dt="2024-11-15T19:24:06.874" v="167" actId="1076"/>
          <ac:picMkLst>
            <pc:docMk/>
            <pc:sldMk cId="2063600374" sldId="357"/>
            <ac:picMk id="11" creationId="{00F48DAD-2589-9055-0A80-B28A3E3ED203}"/>
          </ac:picMkLst>
        </pc:picChg>
        <pc:picChg chg="del">
          <ac:chgData name="Hanneke Vink - van Duren" userId="6a363cd0-5fba-4a61-8782-71b0725cc752" providerId="ADAL" clId="{4C769A13-87B4-440F-A12B-AC94D9DA5B6B}" dt="2024-11-14T20:00:13.114" v="69" actId="478"/>
          <ac:picMkLst>
            <pc:docMk/>
            <pc:sldMk cId="2063600374" sldId="357"/>
            <ac:picMk id="101" creationId="{88560763-5EDE-480B-05C0-D7678107592E}"/>
          </ac:picMkLst>
        </pc:picChg>
        <pc:picChg chg="del">
          <ac:chgData name="Hanneke Vink - van Duren" userId="6a363cd0-5fba-4a61-8782-71b0725cc752" providerId="ADAL" clId="{4C769A13-87B4-440F-A12B-AC94D9DA5B6B}" dt="2024-11-14T20:00:19.940" v="72" actId="478"/>
          <ac:picMkLst>
            <pc:docMk/>
            <pc:sldMk cId="2063600374" sldId="357"/>
            <ac:picMk id="102" creationId="{5645CC16-0FBD-20D3-6870-21AF5B326B45}"/>
          </ac:picMkLst>
        </pc:picChg>
        <pc:picChg chg="del">
          <ac:chgData name="Hanneke Vink - van Duren" userId="6a363cd0-5fba-4a61-8782-71b0725cc752" providerId="ADAL" clId="{4C769A13-87B4-440F-A12B-AC94D9DA5B6B}" dt="2024-11-15T19:23:38.916" v="162" actId="478"/>
          <ac:picMkLst>
            <pc:docMk/>
            <pc:sldMk cId="2063600374" sldId="357"/>
            <ac:picMk id="103" creationId="{C0591CC1-5F72-6400-612E-595C20952508}"/>
          </ac:picMkLst>
        </pc:picChg>
        <pc:picChg chg="del">
          <ac:chgData name="Hanneke Vink - van Duren" userId="6a363cd0-5fba-4a61-8782-71b0725cc752" providerId="ADAL" clId="{4C769A13-87B4-440F-A12B-AC94D9DA5B6B}" dt="2024-11-15T19:23:55.236" v="164" actId="478"/>
          <ac:picMkLst>
            <pc:docMk/>
            <pc:sldMk cId="2063600374" sldId="357"/>
            <ac:picMk id="104" creationId="{F281AE7F-27EA-F6A8-18E4-1F3ECA9CAB97}"/>
          </ac:picMkLst>
        </pc:picChg>
        <pc:cxnChg chg="del">
          <ac:chgData name="Hanneke Vink - van Duren" userId="6a363cd0-5fba-4a61-8782-71b0725cc752" providerId="ADAL" clId="{4C769A13-87B4-440F-A12B-AC94D9DA5B6B}" dt="2024-11-14T20:00:18.036" v="71" actId="478"/>
          <ac:cxnSpMkLst>
            <pc:docMk/>
            <pc:sldMk cId="2063600374" sldId="357"/>
            <ac:cxnSpMk id="53" creationId="{6E87826D-6F68-96FC-FEEE-5A38E6E79E6B}"/>
          </ac:cxnSpMkLst>
        </pc:cxnChg>
        <pc:cxnChg chg="del">
          <ac:chgData name="Hanneke Vink - van Duren" userId="6a363cd0-5fba-4a61-8782-71b0725cc752" providerId="ADAL" clId="{4C769A13-87B4-440F-A12B-AC94D9DA5B6B}" dt="2024-11-14T20:00:24.895" v="74" actId="478"/>
          <ac:cxnSpMkLst>
            <pc:docMk/>
            <pc:sldMk cId="2063600374" sldId="357"/>
            <ac:cxnSpMk id="87" creationId="{68962DBD-2B9B-1C9E-8932-1953236DCDC2}"/>
          </ac:cxnSpMkLst>
        </pc:cxnChg>
        <pc:cxnChg chg="del">
          <ac:chgData name="Hanneke Vink - van Duren" userId="6a363cd0-5fba-4a61-8782-71b0725cc752" providerId="ADAL" clId="{4C769A13-87B4-440F-A12B-AC94D9DA5B6B}" dt="2024-11-15T19:23:55.236" v="164" actId="478"/>
          <ac:cxnSpMkLst>
            <pc:docMk/>
            <pc:sldMk cId="2063600374" sldId="357"/>
            <ac:cxnSpMk id="93" creationId="{1B700721-A5AF-697E-8CB7-F37B69D2D2E7}"/>
          </ac:cxnSpMkLst>
        </pc:cxnChg>
        <pc:cxnChg chg="del">
          <ac:chgData name="Hanneke Vink - van Duren" userId="6a363cd0-5fba-4a61-8782-71b0725cc752" providerId="ADAL" clId="{4C769A13-87B4-440F-A12B-AC94D9DA5B6B}" dt="2024-11-15T19:23:55.236" v="164" actId="478"/>
          <ac:cxnSpMkLst>
            <pc:docMk/>
            <pc:sldMk cId="2063600374" sldId="357"/>
            <ac:cxnSpMk id="97" creationId="{901E452C-074F-A598-3047-3898FCAC33E3}"/>
          </ac:cxnSpMkLst>
        </pc:cxnChg>
      </pc:sldChg>
      <pc:sldChg chg="delSp modSp mod">
        <pc:chgData name="Hanneke Vink - van Duren" userId="6a363cd0-5fba-4a61-8782-71b0725cc752" providerId="ADAL" clId="{4C769A13-87B4-440F-A12B-AC94D9DA5B6B}" dt="2024-11-16T10:37:15.577" v="1361" actId="1076"/>
        <pc:sldMkLst>
          <pc:docMk/>
          <pc:sldMk cId="4242362559" sldId="358"/>
        </pc:sldMkLst>
        <pc:spChg chg="del">
          <ac:chgData name="Hanneke Vink - van Duren" userId="6a363cd0-5fba-4a61-8782-71b0725cc752" providerId="ADAL" clId="{4C769A13-87B4-440F-A12B-AC94D9DA5B6B}" dt="2024-11-16T10:36:57.342" v="1357" actId="478"/>
          <ac:spMkLst>
            <pc:docMk/>
            <pc:sldMk cId="4242362559" sldId="358"/>
            <ac:spMk id="2" creationId="{2D18DB8E-2F95-5476-F31A-94E8B677DD50}"/>
          </ac:spMkLst>
        </pc:spChg>
        <pc:spChg chg="mod">
          <ac:chgData name="Hanneke Vink - van Duren" userId="6a363cd0-5fba-4a61-8782-71b0725cc752" providerId="ADAL" clId="{4C769A13-87B4-440F-A12B-AC94D9DA5B6B}" dt="2024-11-16T10:37:01.726" v="1358" actId="1076"/>
          <ac:spMkLst>
            <pc:docMk/>
            <pc:sldMk cId="4242362559" sldId="358"/>
            <ac:spMk id="3" creationId="{4CA7B984-0A71-9545-2225-5BD767F0D056}"/>
          </ac:spMkLst>
        </pc:spChg>
        <pc:spChg chg="del">
          <ac:chgData name="Hanneke Vink - van Duren" userId="6a363cd0-5fba-4a61-8782-71b0725cc752" providerId="ADAL" clId="{4C769A13-87B4-440F-A12B-AC94D9DA5B6B}" dt="2024-11-16T10:36:38.190" v="1351" actId="478"/>
          <ac:spMkLst>
            <pc:docMk/>
            <pc:sldMk cId="4242362559" sldId="358"/>
            <ac:spMk id="4" creationId="{AA3E3EED-8636-D060-4974-5BF1AC508BE5}"/>
          </ac:spMkLst>
        </pc:spChg>
        <pc:spChg chg="mod">
          <ac:chgData name="Hanneke Vink - van Duren" userId="6a363cd0-5fba-4a61-8782-71b0725cc752" providerId="ADAL" clId="{4C769A13-87B4-440F-A12B-AC94D9DA5B6B}" dt="2024-11-16T10:36:53.776" v="1355" actId="1076"/>
          <ac:spMkLst>
            <pc:docMk/>
            <pc:sldMk cId="4242362559" sldId="358"/>
            <ac:spMk id="5" creationId="{756B4786-E369-3103-385F-FF6AF48EFA90}"/>
          </ac:spMkLst>
        </pc:spChg>
        <pc:spChg chg="mod">
          <ac:chgData name="Hanneke Vink - van Duren" userId="6a363cd0-5fba-4a61-8782-71b0725cc752" providerId="ADAL" clId="{4C769A13-87B4-440F-A12B-AC94D9DA5B6B}" dt="2024-11-16T10:34:38.918" v="1270" actId="1076"/>
          <ac:spMkLst>
            <pc:docMk/>
            <pc:sldMk cId="4242362559" sldId="358"/>
            <ac:spMk id="6" creationId="{DD6B1F25-4E10-8300-3BFB-DF3F7367F803}"/>
          </ac:spMkLst>
        </pc:spChg>
        <pc:spChg chg="mod">
          <ac:chgData name="Hanneke Vink - van Duren" userId="6a363cd0-5fba-4a61-8782-71b0725cc752" providerId="ADAL" clId="{4C769A13-87B4-440F-A12B-AC94D9DA5B6B}" dt="2024-11-16T10:33:44.720" v="1258"/>
          <ac:spMkLst>
            <pc:docMk/>
            <pc:sldMk cId="4242362559" sldId="358"/>
            <ac:spMk id="7" creationId="{AE7E7012-EF92-B126-4EBD-2E8720389EDE}"/>
          </ac:spMkLst>
        </pc:spChg>
        <pc:spChg chg="del">
          <ac:chgData name="Hanneke Vink - van Duren" userId="6a363cd0-5fba-4a61-8782-71b0725cc752" providerId="ADAL" clId="{4C769A13-87B4-440F-A12B-AC94D9DA5B6B}" dt="2024-11-16T10:33:40.802" v="1257" actId="478"/>
          <ac:spMkLst>
            <pc:docMk/>
            <pc:sldMk cId="4242362559" sldId="358"/>
            <ac:spMk id="8" creationId="{C93467AD-709C-770E-CF94-6365A91855FD}"/>
          </ac:spMkLst>
        </pc:spChg>
        <pc:spChg chg="del">
          <ac:chgData name="Hanneke Vink - van Duren" userId="6a363cd0-5fba-4a61-8782-71b0725cc752" providerId="ADAL" clId="{4C769A13-87B4-440F-A12B-AC94D9DA5B6B}" dt="2024-11-16T10:37:05.531" v="1360" actId="478"/>
          <ac:spMkLst>
            <pc:docMk/>
            <pc:sldMk cId="4242362559" sldId="358"/>
            <ac:spMk id="9" creationId="{3CF7D792-430D-3EDD-1A75-1F18F0CFEEDF}"/>
          </ac:spMkLst>
        </pc:spChg>
        <pc:spChg chg="mod">
          <ac:chgData name="Hanneke Vink - van Duren" userId="6a363cd0-5fba-4a61-8782-71b0725cc752" providerId="ADAL" clId="{4C769A13-87B4-440F-A12B-AC94D9DA5B6B}" dt="2024-11-16T10:35:44.787" v="1327" actId="1076"/>
          <ac:spMkLst>
            <pc:docMk/>
            <pc:sldMk cId="4242362559" sldId="358"/>
            <ac:spMk id="10" creationId="{56541290-6336-60E1-7051-B2090DF59BD6}"/>
          </ac:spMkLst>
        </pc:spChg>
        <pc:spChg chg="mod">
          <ac:chgData name="Hanneke Vink - van Duren" userId="6a363cd0-5fba-4a61-8782-71b0725cc752" providerId="ADAL" clId="{4C769A13-87B4-440F-A12B-AC94D9DA5B6B}" dt="2024-11-16T10:37:15.577" v="1361" actId="1076"/>
          <ac:spMkLst>
            <pc:docMk/>
            <pc:sldMk cId="4242362559" sldId="358"/>
            <ac:spMk id="11" creationId="{DA4F418B-AC30-E5FA-FF7D-6028FF18B46A}"/>
          </ac:spMkLst>
        </pc:spChg>
        <pc:spChg chg="mod">
          <ac:chgData name="Hanneke Vink - van Duren" userId="6a363cd0-5fba-4a61-8782-71b0725cc752" providerId="ADAL" clId="{4C769A13-87B4-440F-A12B-AC94D9DA5B6B}" dt="2024-11-16T10:34:47.329" v="1276" actId="1076"/>
          <ac:spMkLst>
            <pc:docMk/>
            <pc:sldMk cId="4242362559" sldId="358"/>
            <ac:spMk id="12" creationId="{720BCB53-0347-CF00-2CDD-9E5C88D3CAAD}"/>
          </ac:spMkLst>
        </pc:spChg>
        <pc:spChg chg="mod">
          <ac:chgData name="Hanneke Vink - van Duren" userId="6a363cd0-5fba-4a61-8782-71b0725cc752" providerId="ADAL" clId="{4C769A13-87B4-440F-A12B-AC94D9DA5B6B}" dt="2024-11-16T10:33:54.222" v="1260"/>
          <ac:spMkLst>
            <pc:docMk/>
            <pc:sldMk cId="4242362559" sldId="358"/>
            <ac:spMk id="13" creationId="{75419263-5A82-CCE8-8214-AA1C3E3BB798}"/>
          </ac:spMkLst>
        </pc:spChg>
        <pc:spChg chg="del">
          <ac:chgData name="Hanneke Vink - van Duren" userId="6a363cd0-5fba-4a61-8782-71b0725cc752" providerId="ADAL" clId="{4C769A13-87B4-440F-A12B-AC94D9DA5B6B}" dt="2024-11-16T10:33:49.817" v="1259" actId="478"/>
          <ac:spMkLst>
            <pc:docMk/>
            <pc:sldMk cId="4242362559" sldId="358"/>
            <ac:spMk id="14" creationId="{D09BBD80-7488-71A6-39BD-B239DAA8DF5F}"/>
          </ac:spMkLst>
        </pc:spChg>
        <pc:spChg chg="del">
          <ac:chgData name="Hanneke Vink - van Duren" userId="6a363cd0-5fba-4a61-8782-71b0725cc752" providerId="ADAL" clId="{4C769A13-87B4-440F-A12B-AC94D9DA5B6B}" dt="2024-11-16T10:36:42.535" v="1353" actId="478"/>
          <ac:spMkLst>
            <pc:docMk/>
            <pc:sldMk cId="4242362559" sldId="358"/>
            <ac:spMk id="33" creationId="{01958A59-EF87-933B-739C-A41ACF37BE2C}"/>
          </ac:spMkLst>
        </pc:spChg>
        <pc:spChg chg="mod">
          <ac:chgData name="Hanneke Vink - van Duren" userId="6a363cd0-5fba-4a61-8782-71b0725cc752" providerId="ADAL" clId="{4C769A13-87B4-440F-A12B-AC94D9DA5B6B}" dt="2024-11-16T10:36:48.593" v="1354" actId="1076"/>
          <ac:spMkLst>
            <pc:docMk/>
            <pc:sldMk cId="4242362559" sldId="358"/>
            <ac:spMk id="34" creationId="{03C3CF37-824B-186B-7411-BDA8BA521B25}"/>
          </ac:spMkLst>
        </pc:spChg>
        <pc:spChg chg="mod">
          <ac:chgData name="Hanneke Vink - van Duren" userId="6a363cd0-5fba-4a61-8782-71b0725cc752" providerId="ADAL" clId="{4C769A13-87B4-440F-A12B-AC94D9DA5B6B}" dt="2024-11-16T10:36:04.905" v="1343" actId="14100"/>
          <ac:spMkLst>
            <pc:docMk/>
            <pc:sldMk cId="4242362559" sldId="358"/>
            <ac:spMk id="35" creationId="{6CAC88E1-CD99-3545-A258-8150DA422C24}"/>
          </ac:spMkLst>
        </pc:spChg>
        <pc:spChg chg="mod">
          <ac:chgData name="Hanneke Vink - van Duren" userId="6a363cd0-5fba-4a61-8782-71b0725cc752" providerId="ADAL" clId="{4C769A13-87B4-440F-A12B-AC94D9DA5B6B}" dt="2024-11-16T10:33:36.747" v="1256"/>
          <ac:spMkLst>
            <pc:docMk/>
            <pc:sldMk cId="4242362559" sldId="358"/>
            <ac:spMk id="36" creationId="{EC5EC8D3-8445-7F0B-FBE7-9041AB23CA3D}"/>
          </ac:spMkLst>
        </pc:spChg>
        <pc:spChg chg="del">
          <ac:chgData name="Hanneke Vink - van Duren" userId="6a363cd0-5fba-4a61-8782-71b0725cc752" providerId="ADAL" clId="{4C769A13-87B4-440F-A12B-AC94D9DA5B6B}" dt="2024-11-16T10:33:32.837" v="1255" actId="478"/>
          <ac:spMkLst>
            <pc:docMk/>
            <pc:sldMk cId="4242362559" sldId="358"/>
            <ac:spMk id="37" creationId="{09DD0472-EF0F-09AC-80D6-C4DE4E976BEE}"/>
          </ac:spMkLst>
        </pc:spChg>
        <pc:spChg chg="del">
          <ac:chgData name="Hanneke Vink - van Duren" userId="6a363cd0-5fba-4a61-8782-71b0725cc752" providerId="ADAL" clId="{4C769A13-87B4-440F-A12B-AC94D9DA5B6B}" dt="2024-11-16T10:33:25.308" v="1253" actId="478"/>
          <ac:spMkLst>
            <pc:docMk/>
            <pc:sldMk cId="4242362559" sldId="358"/>
            <ac:spMk id="2064" creationId="{56377773-7A08-CFF7-3C1B-8FBD8E6AFB16}"/>
          </ac:spMkLst>
        </pc:spChg>
        <pc:spChg chg="mod">
          <ac:chgData name="Hanneke Vink - van Duren" userId="6a363cd0-5fba-4a61-8782-71b0725cc752" providerId="ADAL" clId="{4C769A13-87B4-440F-A12B-AC94D9DA5B6B}" dt="2024-11-16T10:33:29.440" v="1254"/>
          <ac:spMkLst>
            <pc:docMk/>
            <pc:sldMk cId="4242362559" sldId="358"/>
            <ac:spMk id="2065" creationId="{4FE023D2-C612-89E6-278E-9C0F2D327BF6}"/>
          </ac:spMkLst>
        </pc:spChg>
        <pc:picChg chg="mod">
          <ac:chgData name="Hanneke Vink - van Duren" userId="6a363cd0-5fba-4a61-8782-71b0725cc752" providerId="ADAL" clId="{4C769A13-87B4-440F-A12B-AC94D9DA5B6B}" dt="2024-11-16T10:36:31.725" v="1349" actId="1076"/>
          <ac:picMkLst>
            <pc:docMk/>
            <pc:sldMk cId="4242362559" sldId="358"/>
            <ac:picMk id="20" creationId="{D01A7EA5-FCB7-D452-ACE9-2282DA031F83}"/>
          </ac:picMkLst>
        </pc:picChg>
        <pc:picChg chg="mod">
          <ac:chgData name="Hanneke Vink - van Duren" userId="6a363cd0-5fba-4a61-8782-71b0725cc752" providerId="ADAL" clId="{4C769A13-87B4-440F-A12B-AC94D9DA5B6B}" dt="2024-11-16T10:36:10.899" v="1344" actId="1076"/>
          <ac:picMkLst>
            <pc:docMk/>
            <pc:sldMk cId="4242362559" sldId="358"/>
            <ac:picMk id="23" creationId="{D7A0BFAA-A784-44B5-5343-20EB7BF46B71}"/>
          </ac:picMkLst>
        </pc:picChg>
      </pc:sldChg>
      <pc:sldChg chg="addSp delSp modSp mod">
        <pc:chgData name="Hanneke Vink - van Duren" userId="6a363cd0-5fba-4a61-8782-71b0725cc752" providerId="ADAL" clId="{4C769A13-87B4-440F-A12B-AC94D9DA5B6B}" dt="2024-11-15T19:24:17.610" v="169"/>
        <pc:sldMkLst>
          <pc:docMk/>
          <pc:sldMk cId="2704465595" sldId="360"/>
        </pc:sldMkLst>
        <pc:spChg chg="add del mod">
          <ac:chgData name="Hanneke Vink - van Duren" userId="6a363cd0-5fba-4a61-8782-71b0725cc752" providerId="ADAL" clId="{4C769A13-87B4-440F-A12B-AC94D9DA5B6B}" dt="2024-11-15T19:24:17.014" v="168" actId="478"/>
          <ac:spMkLst>
            <pc:docMk/>
            <pc:sldMk cId="2704465595" sldId="360"/>
            <ac:spMk id="2" creationId="{B97A7124-1DBF-D0A1-0D69-0DB2270B5C66}"/>
          </ac:spMkLst>
        </pc:spChg>
        <pc:spChg chg="add mod">
          <ac:chgData name="Hanneke Vink - van Duren" userId="6a363cd0-5fba-4a61-8782-71b0725cc752" providerId="ADAL" clId="{4C769A13-87B4-440F-A12B-AC94D9DA5B6B}" dt="2024-11-15T19:24:17.610" v="169"/>
          <ac:spMkLst>
            <pc:docMk/>
            <pc:sldMk cId="2704465595" sldId="360"/>
            <ac:spMk id="3" creationId="{DE9BC47B-AC56-E70F-6AE8-2EEDACE15528}"/>
          </ac:spMkLst>
        </pc:spChg>
        <pc:spChg chg="add mod">
          <ac:chgData name="Hanneke Vink - van Duren" userId="6a363cd0-5fba-4a61-8782-71b0725cc752" providerId="ADAL" clId="{4C769A13-87B4-440F-A12B-AC94D9DA5B6B}" dt="2024-11-15T19:24:17.610" v="169"/>
          <ac:spMkLst>
            <pc:docMk/>
            <pc:sldMk cId="2704465595" sldId="360"/>
            <ac:spMk id="4" creationId="{69C54904-AEA6-CF93-B2A1-A4A8640BFB04}"/>
          </ac:spMkLst>
        </pc:spChg>
        <pc:spChg chg="add mod">
          <ac:chgData name="Hanneke Vink - van Duren" userId="6a363cd0-5fba-4a61-8782-71b0725cc752" providerId="ADAL" clId="{4C769A13-87B4-440F-A12B-AC94D9DA5B6B}" dt="2024-11-15T19:24:17.610" v="169"/>
          <ac:spMkLst>
            <pc:docMk/>
            <pc:sldMk cId="2704465595" sldId="360"/>
            <ac:spMk id="5" creationId="{3BE23104-B17B-124B-D56F-509604F388FB}"/>
          </ac:spMkLst>
        </pc:spChg>
        <pc:spChg chg="add mod">
          <ac:chgData name="Hanneke Vink - van Duren" userId="6a363cd0-5fba-4a61-8782-71b0725cc752" providerId="ADAL" clId="{4C769A13-87B4-440F-A12B-AC94D9DA5B6B}" dt="2024-11-15T19:24:17.610" v="169"/>
          <ac:spMkLst>
            <pc:docMk/>
            <pc:sldMk cId="2704465595" sldId="360"/>
            <ac:spMk id="6" creationId="{5F696A05-3F60-063F-85CD-CE5DBCE99740}"/>
          </ac:spMkLst>
        </pc:spChg>
        <pc:spChg chg="add del mod">
          <ac:chgData name="Hanneke Vink - van Duren" userId="6a363cd0-5fba-4a61-8782-71b0725cc752" providerId="ADAL" clId="{4C769A13-87B4-440F-A12B-AC94D9DA5B6B}" dt="2024-11-15T19:24:17.014" v="168" actId="478"/>
          <ac:spMkLst>
            <pc:docMk/>
            <pc:sldMk cId="2704465595" sldId="360"/>
            <ac:spMk id="7" creationId="{4D1832FA-8EA0-5E2D-54AA-9FBFABE49CF7}"/>
          </ac:spMkLst>
        </pc:spChg>
        <pc:spChg chg="add del mod">
          <ac:chgData name="Hanneke Vink - van Duren" userId="6a363cd0-5fba-4a61-8782-71b0725cc752" providerId="ADAL" clId="{4C769A13-87B4-440F-A12B-AC94D9DA5B6B}" dt="2024-11-15T19:24:17.014" v="168" actId="478"/>
          <ac:spMkLst>
            <pc:docMk/>
            <pc:sldMk cId="2704465595" sldId="360"/>
            <ac:spMk id="8" creationId="{CE6CF573-7D2B-D866-8192-ABE6AD89BED0}"/>
          </ac:spMkLst>
        </pc:spChg>
        <pc:spChg chg="add del mod">
          <ac:chgData name="Hanneke Vink - van Duren" userId="6a363cd0-5fba-4a61-8782-71b0725cc752" providerId="ADAL" clId="{4C769A13-87B4-440F-A12B-AC94D9DA5B6B}" dt="2024-11-15T19:24:17.014" v="168" actId="478"/>
          <ac:spMkLst>
            <pc:docMk/>
            <pc:sldMk cId="2704465595" sldId="360"/>
            <ac:spMk id="9" creationId="{F9BCAEC7-34DA-AF26-1684-D2C5C296D32A}"/>
          </ac:spMkLst>
        </pc:spChg>
        <pc:spChg chg="add del mod">
          <ac:chgData name="Hanneke Vink - van Duren" userId="6a363cd0-5fba-4a61-8782-71b0725cc752" providerId="ADAL" clId="{4C769A13-87B4-440F-A12B-AC94D9DA5B6B}" dt="2024-11-15T19:24:17.014" v="168" actId="478"/>
          <ac:spMkLst>
            <pc:docMk/>
            <pc:sldMk cId="2704465595" sldId="360"/>
            <ac:spMk id="10" creationId="{FFFABEE8-87D8-F9F5-E00A-F1306A280D14}"/>
          </ac:spMkLst>
        </pc:spChg>
        <pc:spChg chg="add del mod">
          <ac:chgData name="Hanneke Vink - van Duren" userId="6a363cd0-5fba-4a61-8782-71b0725cc752" providerId="ADAL" clId="{4C769A13-87B4-440F-A12B-AC94D9DA5B6B}" dt="2024-11-15T19:24:17.014" v="168" actId="478"/>
          <ac:spMkLst>
            <pc:docMk/>
            <pc:sldMk cId="2704465595" sldId="360"/>
            <ac:spMk id="11" creationId="{389B77D7-FAF3-ED37-6C88-897842D06067}"/>
          </ac:spMkLst>
        </pc:spChg>
        <pc:spChg chg="add del mod">
          <ac:chgData name="Hanneke Vink - van Duren" userId="6a363cd0-5fba-4a61-8782-71b0725cc752" providerId="ADAL" clId="{4C769A13-87B4-440F-A12B-AC94D9DA5B6B}" dt="2024-11-15T19:24:17.014" v="168" actId="478"/>
          <ac:spMkLst>
            <pc:docMk/>
            <pc:sldMk cId="2704465595" sldId="360"/>
            <ac:spMk id="13" creationId="{F607C036-098A-78BB-640A-620418F9519E}"/>
          </ac:spMkLst>
        </pc:spChg>
        <pc:spChg chg="add del mod">
          <ac:chgData name="Hanneke Vink - van Duren" userId="6a363cd0-5fba-4a61-8782-71b0725cc752" providerId="ADAL" clId="{4C769A13-87B4-440F-A12B-AC94D9DA5B6B}" dt="2024-11-15T19:24:17.014" v="168" actId="478"/>
          <ac:spMkLst>
            <pc:docMk/>
            <pc:sldMk cId="2704465595" sldId="360"/>
            <ac:spMk id="14" creationId="{DF5F9C54-B9B1-0266-5049-A862878DFFD4}"/>
          </ac:spMkLst>
        </pc:spChg>
        <pc:spChg chg="add del mod">
          <ac:chgData name="Hanneke Vink - van Duren" userId="6a363cd0-5fba-4a61-8782-71b0725cc752" providerId="ADAL" clId="{4C769A13-87B4-440F-A12B-AC94D9DA5B6B}" dt="2024-11-15T19:24:17.014" v="168" actId="478"/>
          <ac:spMkLst>
            <pc:docMk/>
            <pc:sldMk cId="2704465595" sldId="360"/>
            <ac:spMk id="16" creationId="{DD654092-7627-4EE6-46C8-4B75F65CC15A}"/>
          </ac:spMkLst>
        </pc:spChg>
        <pc:spChg chg="add del mod">
          <ac:chgData name="Hanneke Vink - van Duren" userId="6a363cd0-5fba-4a61-8782-71b0725cc752" providerId="ADAL" clId="{4C769A13-87B4-440F-A12B-AC94D9DA5B6B}" dt="2024-11-15T19:24:17.014" v="168" actId="478"/>
          <ac:spMkLst>
            <pc:docMk/>
            <pc:sldMk cId="2704465595" sldId="360"/>
            <ac:spMk id="17" creationId="{A1C71EF6-0435-6762-F670-A2A5D7B48370}"/>
          </ac:spMkLst>
        </pc:spChg>
        <pc:spChg chg="add mod">
          <ac:chgData name="Hanneke Vink - van Duren" userId="6a363cd0-5fba-4a61-8782-71b0725cc752" providerId="ADAL" clId="{4C769A13-87B4-440F-A12B-AC94D9DA5B6B}" dt="2024-11-15T19:24:17.610" v="169"/>
          <ac:spMkLst>
            <pc:docMk/>
            <pc:sldMk cId="2704465595" sldId="360"/>
            <ac:spMk id="26" creationId="{C086AF0B-4284-6856-3296-5CFE5A54770B}"/>
          </ac:spMkLst>
        </pc:spChg>
        <pc:spChg chg="add mod">
          <ac:chgData name="Hanneke Vink - van Duren" userId="6a363cd0-5fba-4a61-8782-71b0725cc752" providerId="ADAL" clId="{4C769A13-87B4-440F-A12B-AC94D9DA5B6B}" dt="2024-11-15T19:24:17.610" v="169"/>
          <ac:spMkLst>
            <pc:docMk/>
            <pc:sldMk cId="2704465595" sldId="360"/>
            <ac:spMk id="27" creationId="{255A5782-A69A-219E-F37A-343A9EC1ECF6}"/>
          </ac:spMkLst>
        </pc:spChg>
        <pc:spChg chg="add mod">
          <ac:chgData name="Hanneke Vink - van Duren" userId="6a363cd0-5fba-4a61-8782-71b0725cc752" providerId="ADAL" clId="{4C769A13-87B4-440F-A12B-AC94D9DA5B6B}" dt="2024-11-15T19:24:17.610" v="169"/>
          <ac:spMkLst>
            <pc:docMk/>
            <pc:sldMk cId="2704465595" sldId="360"/>
            <ac:spMk id="28" creationId="{4B2F3297-BA4D-68B7-8B10-831BD2C3C45C}"/>
          </ac:spMkLst>
        </pc:spChg>
        <pc:spChg chg="add mod">
          <ac:chgData name="Hanneke Vink - van Duren" userId="6a363cd0-5fba-4a61-8782-71b0725cc752" providerId="ADAL" clId="{4C769A13-87B4-440F-A12B-AC94D9DA5B6B}" dt="2024-11-15T19:24:17.610" v="169"/>
          <ac:spMkLst>
            <pc:docMk/>
            <pc:sldMk cId="2704465595" sldId="360"/>
            <ac:spMk id="29" creationId="{C59C74B5-98B4-0AD2-A550-7105350DEEE2}"/>
          </ac:spMkLst>
        </pc:spChg>
        <pc:spChg chg="del">
          <ac:chgData name="Hanneke Vink - van Duren" userId="6a363cd0-5fba-4a61-8782-71b0725cc752" providerId="ADAL" clId="{4C769A13-87B4-440F-A12B-AC94D9DA5B6B}" dt="2024-11-14T20:01:49.401" v="80" actId="478"/>
          <ac:spMkLst>
            <pc:docMk/>
            <pc:sldMk cId="2704465595" sldId="360"/>
            <ac:spMk id="50" creationId="{EA51D389-64F6-FADF-F451-3D3E42DF8732}"/>
          </ac:spMkLst>
        </pc:spChg>
        <pc:spChg chg="del">
          <ac:chgData name="Hanneke Vink - van Duren" userId="6a363cd0-5fba-4a61-8782-71b0725cc752" providerId="ADAL" clId="{4C769A13-87B4-440F-A12B-AC94D9DA5B6B}" dt="2024-11-14T20:01:49.401" v="80" actId="478"/>
          <ac:spMkLst>
            <pc:docMk/>
            <pc:sldMk cId="2704465595" sldId="360"/>
            <ac:spMk id="51" creationId="{1C1CA81C-89E9-5A94-7314-C58AA39C2851}"/>
          </ac:spMkLst>
        </pc:spChg>
        <pc:spChg chg="del">
          <ac:chgData name="Hanneke Vink - van Duren" userId="6a363cd0-5fba-4a61-8782-71b0725cc752" providerId="ADAL" clId="{4C769A13-87B4-440F-A12B-AC94D9DA5B6B}" dt="2024-11-14T20:01:49.401" v="80" actId="478"/>
          <ac:spMkLst>
            <pc:docMk/>
            <pc:sldMk cId="2704465595" sldId="360"/>
            <ac:spMk id="55" creationId="{36459741-62E7-BB64-8295-4A97ED05CCE0}"/>
          </ac:spMkLst>
        </pc:spChg>
        <pc:spChg chg="del">
          <ac:chgData name="Hanneke Vink - van Duren" userId="6a363cd0-5fba-4a61-8782-71b0725cc752" providerId="ADAL" clId="{4C769A13-87B4-440F-A12B-AC94D9DA5B6B}" dt="2024-11-14T20:01:49.401" v="80" actId="478"/>
          <ac:spMkLst>
            <pc:docMk/>
            <pc:sldMk cId="2704465595" sldId="360"/>
            <ac:spMk id="86" creationId="{572CCB90-D02A-4AEC-65D0-615899E38088}"/>
          </ac:spMkLst>
        </pc:spChg>
        <pc:spChg chg="del">
          <ac:chgData name="Hanneke Vink - van Duren" userId="6a363cd0-5fba-4a61-8782-71b0725cc752" providerId="ADAL" clId="{4C769A13-87B4-440F-A12B-AC94D9DA5B6B}" dt="2024-11-14T20:01:49.401" v="80" actId="478"/>
          <ac:spMkLst>
            <pc:docMk/>
            <pc:sldMk cId="2704465595" sldId="360"/>
            <ac:spMk id="89" creationId="{855053CA-1CF4-760C-67B4-A4F3F42B8327}"/>
          </ac:spMkLst>
        </pc:spChg>
        <pc:spChg chg="del">
          <ac:chgData name="Hanneke Vink - van Duren" userId="6a363cd0-5fba-4a61-8782-71b0725cc752" providerId="ADAL" clId="{4C769A13-87B4-440F-A12B-AC94D9DA5B6B}" dt="2024-11-14T20:01:49.401" v="80" actId="478"/>
          <ac:spMkLst>
            <pc:docMk/>
            <pc:sldMk cId="2704465595" sldId="360"/>
            <ac:spMk id="90" creationId="{5C61C894-E793-0C9B-BBFB-E7B20E02AF80}"/>
          </ac:spMkLst>
        </pc:spChg>
        <pc:spChg chg="del">
          <ac:chgData name="Hanneke Vink - van Duren" userId="6a363cd0-5fba-4a61-8782-71b0725cc752" providerId="ADAL" clId="{4C769A13-87B4-440F-A12B-AC94D9DA5B6B}" dt="2024-11-14T20:01:49.401" v="80" actId="478"/>
          <ac:spMkLst>
            <pc:docMk/>
            <pc:sldMk cId="2704465595" sldId="360"/>
            <ac:spMk id="91" creationId="{C3BA183A-EB3D-EFC0-3F56-E0E1953308D5}"/>
          </ac:spMkLst>
        </pc:spChg>
        <pc:spChg chg="del">
          <ac:chgData name="Hanneke Vink - van Duren" userId="6a363cd0-5fba-4a61-8782-71b0725cc752" providerId="ADAL" clId="{4C769A13-87B4-440F-A12B-AC94D9DA5B6B}" dt="2024-11-14T20:01:49.401" v="80" actId="478"/>
          <ac:spMkLst>
            <pc:docMk/>
            <pc:sldMk cId="2704465595" sldId="360"/>
            <ac:spMk id="92" creationId="{9CCC2DE4-70A5-F4D3-C950-22105A8759C0}"/>
          </ac:spMkLst>
        </pc:spChg>
        <pc:spChg chg="del">
          <ac:chgData name="Hanneke Vink - van Duren" userId="6a363cd0-5fba-4a61-8782-71b0725cc752" providerId="ADAL" clId="{4C769A13-87B4-440F-A12B-AC94D9DA5B6B}" dt="2024-11-14T20:01:49.401" v="80" actId="478"/>
          <ac:spMkLst>
            <pc:docMk/>
            <pc:sldMk cId="2704465595" sldId="360"/>
            <ac:spMk id="94" creationId="{F763A23B-5109-8FD1-D341-5EB58FB4BE50}"/>
          </ac:spMkLst>
        </pc:spChg>
        <pc:spChg chg="del">
          <ac:chgData name="Hanneke Vink - van Duren" userId="6a363cd0-5fba-4a61-8782-71b0725cc752" providerId="ADAL" clId="{4C769A13-87B4-440F-A12B-AC94D9DA5B6B}" dt="2024-11-14T20:01:49.401" v="80" actId="478"/>
          <ac:spMkLst>
            <pc:docMk/>
            <pc:sldMk cId="2704465595" sldId="360"/>
            <ac:spMk id="96" creationId="{3AB813E2-DE42-94BD-FC94-014A70E5B8AA}"/>
          </ac:spMkLst>
        </pc:spChg>
        <pc:spChg chg="del">
          <ac:chgData name="Hanneke Vink - van Duren" userId="6a363cd0-5fba-4a61-8782-71b0725cc752" providerId="ADAL" clId="{4C769A13-87B4-440F-A12B-AC94D9DA5B6B}" dt="2024-11-14T20:01:49.401" v="80" actId="478"/>
          <ac:spMkLst>
            <pc:docMk/>
            <pc:sldMk cId="2704465595" sldId="360"/>
            <ac:spMk id="99" creationId="{6A41F40F-E68E-2C44-C2DB-CF880150EC08}"/>
          </ac:spMkLst>
        </pc:spChg>
        <pc:spChg chg="del">
          <ac:chgData name="Hanneke Vink - van Duren" userId="6a363cd0-5fba-4a61-8782-71b0725cc752" providerId="ADAL" clId="{4C769A13-87B4-440F-A12B-AC94D9DA5B6B}" dt="2024-11-14T20:01:49.401" v="80" actId="478"/>
          <ac:spMkLst>
            <pc:docMk/>
            <pc:sldMk cId="2704465595" sldId="360"/>
            <ac:spMk id="100" creationId="{7A9D90BB-F118-62E7-D893-55FA62D11B7D}"/>
          </ac:spMkLst>
        </pc:spChg>
        <pc:picChg chg="del">
          <ac:chgData name="Hanneke Vink - van Duren" userId="6a363cd0-5fba-4a61-8782-71b0725cc752" providerId="ADAL" clId="{4C769A13-87B4-440F-A12B-AC94D9DA5B6B}" dt="2024-11-14T20:01:49.401" v="80" actId="478"/>
          <ac:picMkLst>
            <pc:docMk/>
            <pc:sldMk cId="2704465595" sldId="360"/>
            <ac:picMk id="3" creationId="{403F81D0-2374-69D8-A577-BFCC23753527}"/>
          </ac:picMkLst>
        </pc:picChg>
        <pc:picChg chg="del">
          <ac:chgData name="Hanneke Vink - van Duren" userId="6a363cd0-5fba-4a61-8782-71b0725cc752" providerId="ADAL" clId="{4C769A13-87B4-440F-A12B-AC94D9DA5B6B}" dt="2024-11-14T20:01:49.401" v="80" actId="478"/>
          <ac:picMkLst>
            <pc:docMk/>
            <pc:sldMk cId="2704465595" sldId="360"/>
            <ac:picMk id="4" creationId="{A0E2BEDA-6ADC-A46B-666E-64E3E5538126}"/>
          </ac:picMkLst>
        </pc:picChg>
        <pc:picChg chg="del">
          <ac:chgData name="Hanneke Vink - van Duren" userId="6a363cd0-5fba-4a61-8782-71b0725cc752" providerId="ADAL" clId="{4C769A13-87B4-440F-A12B-AC94D9DA5B6B}" dt="2024-11-14T20:01:49.401" v="80" actId="478"/>
          <ac:picMkLst>
            <pc:docMk/>
            <pc:sldMk cId="2704465595" sldId="360"/>
            <ac:picMk id="5" creationId="{71F60BDB-F2C1-89C7-8370-152A25FCD972}"/>
          </ac:picMkLst>
        </pc:picChg>
        <pc:picChg chg="del">
          <ac:chgData name="Hanneke Vink - van Duren" userId="6a363cd0-5fba-4a61-8782-71b0725cc752" providerId="ADAL" clId="{4C769A13-87B4-440F-A12B-AC94D9DA5B6B}" dt="2024-11-14T20:01:49.401" v="80" actId="478"/>
          <ac:picMkLst>
            <pc:docMk/>
            <pc:sldMk cId="2704465595" sldId="360"/>
            <ac:picMk id="6" creationId="{DC498ECD-40B4-6A5F-ACE7-0D0A6011576E}"/>
          </ac:picMkLst>
        </pc:picChg>
        <pc:picChg chg="add del mod">
          <ac:chgData name="Hanneke Vink - van Duren" userId="6a363cd0-5fba-4a61-8782-71b0725cc752" providerId="ADAL" clId="{4C769A13-87B4-440F-A12B-AC94D9DA5B6B}" dt="2024-11-15T19:24:17.014" v="168" actId="478"/>
          <ac:picMkLst>
            <pc:docMk/>
            <pc:sldMk cId="2704465595" sldId="360"/>
            <ac:picMk id="18" creationId="{6CBB6F31-0794-D70F-B4BC-D5916564902B}"/>
          </ac:picMkLst>
        </pc:picChg>
        <pc:picChg chg="add del mod">
          <ac:chgData name="Hanneke Vink - van Duren" userId="6a363cd0-5fba-4a61-8782-71b0725cc752" providerId="ADAL" clId="{4C769A13-87B4-440F-A12B-AC94D9DA5B6B}" dt="2024-11-15T19:24:17.014" v="168" actId="478"/>
          <ac:picMkLst>
            <pc:docMk/>
            <pc:sldMk cId="2704465595" sldId="360"/>
            <ac:picMk id="19" creationId="{A9FBDFB5-7126-FA6E-A00C-4CACE9D2E0B7}"/>
          </ac:picMkLst>
        </pc:picChg>
        <pc:picChg chg="add del mod">
          <ac:chgData name="Hanneke Vink - van Duren" userId="6a363cd0-5fba-4a61-8782-71b0725cc752" providerId="ADAL" clId="{4C769A13-87B4-440F-A12B-AC94D9DA5B6B}" dt="2024-11-15T19:24:17.014" v="168" actId="478"/>
          <ac:picMkLst>
            <pc:docMk/>
            <pc:sldMk cId="2704465595" sldId="360"/>
            <ac:picMk id="20" creationId="{6CFA0821-5BAC-853A-46F5-6BF1E3B70383}"/>
          </ac:picMkLst>
        </pc:picChg>
        <pc:picChg chg="add del mod">
          <ac:chgData name="Hanneke Vink - van Duren" userId="6a363cd0-5fba-4a61-8782-71b0725cc752" providerId="ADAL" clId="{4C769A13-87B4-440F-A12B-AC94D9DA5B6B}" dt="2024-11-15T19:24:17.014" v="168" actId="478"/>
          <ac:picMkLst>
            <pc:docMk/>
            <pc:sldMk cId="2704465595" sldId="360"/>
            <ac:picMk id="21" creationId="{6ACEFB4E-169A-D922-F2C1-E327263FBC53}"/>
          </ac:picMkLst>
        </pc:picChg>
        <pc:picChg chg="add del mod">
          <ac:chgData name="Hanneke Vink - van Duren" userId="6a363cd0-5fba-4a61-8782-71b0725cc752" providerId="ADAL" clId="{4C769A13-87B4-440F-A12B-AC94D9DA5B6B}" dt="2024-11-15T19:24:17.014" v="168" actId="478"/>
          <ac:picMkLst>
            <pc:docMk/>
            <pc:sldMk cId="2704465595" sldId="360"/>
            <ac:picMk id="22" creationId="{3B93698A-BC64-5F01-7892-A035A13A8316}"/>
          </ac:picMkLst>
        </pc:picChg>
        <pc:picChg chg="add del mod">
          <ac:chgData name="Hanneke Vink - van Duren" userId="6a363cd0-5fba-4a61-8782-71b0725cc752" providerId="ADAL" clId="{4C769A13-87B4-440F-A12B-AC94D9DA5B6B}" dt="2024-11-15T19:24:17.014" v="168" actId="478"/>
          <ac:picMkLst>
            <pc:docMk/>
            <pc:sldMk cId="2704465595" sldId="360"/>
            <ac:picMk id="23" creationId="{9C742EFD-8E14-EC0B-19EC-43680A64AF42}"/>
          </ac:picMkLst>
        </pc:picChg>
        <pc:picChg chg="add mod">
          <ac:chgData name="Hanneke Vink - van Duren" userId="6a363cd0-5fba-4a61-8782-71b0725cc752" providerId="ADAL" clId="{4C769A13-87B4-440F-A12B-AC94D9DA5B6B}" dt="2024-11-15T19:24:17.610" v="169"/>
          <ac:picMkLst>
            <pc:docMk/>
            <pc:sldMk cId="2704465595" sldId="360"/>
            <ac:picMk id="24" creationId="{3674F14B-3790-AE0F-29E5-A18FB49688F8}"/>
          </ac:picMkLst>
        </pc:picChg>
        <pc:picChg chg="add mod">
          <ac:chgData name="Hanneke Vink - van Duren" userId="6a363cd0-5fba-4a61-8782-71b0725cc752" providerId="ADAL" clId="{4C769A13-87B4-440F-A12B-AC94D9DA5B6B}" dt="2024-11-15T19:24:17.610" v="169"/>
          <ac:picMkLst>
            <pc:docMk/>
            <pc:sldMk cId="2704465595" sldId="360"/>
            <ac:picMk id="25" creationId="{C97066D9-FF3A-D954-24F7-9EDB6E545077}"/>
          </ac:picMkLst>
        </pc:picChg>
        <pc:picChg chg="add mod">
          <ac:chgData name="Hanneke Vink - van Duren" userId="6a363cd0-5fba-4a61-8782-71b0725cc752" providerId="ADAL" clId="{4C769A13-87B4-440F-A12B-AC94D9DA5B6B}" dt="2024-11-15T19:24:17.610" v="169"/>
          <ac:picMkLst>
            <pc:docMk/>
            <pc:sldMk cId="2704465595" sldId="360"/>
            <ac:picMk id="30" creationId="{FDB46FED-F96F-C012-B984-18D3DD928308}"/>
          </ac:picMkLst>
        </pc:picChg>
        <pc:picChg chg="add mod">
          <ac:chgData name="Hanneke Vink - van Duren" userId="6a363cd0-5fba-4a61-8782-71b0725cc752" providerId="ADAL" clId="{4C769A13-87B4-440F-A12B-AC94D9DA5B6B}" dt="2024-11-15T19:24:17.610" v="169"/>
          <ac:picMkLst>
            <pc:docMk/>
            <pc:sldMk cId="2704465595" sldId="360"/>
            <ac:picMk id="31" creationId="{2F666738-531A-AB55-EAF2-1560AA28862F}"/>
          </ac:picMkLst>
        </pc:picChg>
        <pc:picChg chg="del">
          <ac:chgData name="Hanneke Vink - van Duren" userId="6a363cd0-5fba-4a61-8782-71b0725cc752" providerId="ADAL" clId="{4C769A13-87B4-440F-A12B-AC94D9DA5B6B}" dt="2024-11-14T20:01:49.401" v="80" actId="478"/>
          <ac:picMkLst>
            <pc:docMk/>
            <pc:sldMk cId="2704465595" sldId="360"/>
            <ac:picMk id="101" creationId="{88560763-5EDE-480B-05C0-D7678107592E}"/>
          </ac:picMkLst>
        </pc:picChg>
        <pc:picChg chg="del">
          <ac:chgData name="Hanneke Vink - van Duren" userId="6a363cd0-5fba-4a61-8782-71b0725cc752" providerId="ADAL" clId="{4C769A13-87B4-440F-A12B-AC94D9DA5B6B}" dt="2024-11-14T20:01:49.401" v="80" actId="478"/>
          <ac:picMkLst>
            <pc:docMk/>
            <pc:sldMk cId="2704465595" sldId="360"/>
            <ac:picMk id="102" creationId="{5645CC16-0FBD-20D3-6870-21AF5B326B45}"/>
          </ac:picMkLst>
        </pc:picChg>
        <pc:picChg chg="del">
          <ac:chgData name="Hanneke Vink - van Duren" userId="6a363cd0-5fba-4a61-8782-71b0725cc752" providerId="ADAL" clId="{4C769A13-87B4-440F-A12B-AC94D9DA5B6B}" dt="2024-11-14T20:01:49.401" v="80" actId="478"/>
          <ac:picMkLst>
            <pc:docMk/>
            <pc:sldMk cId="2704465595" sldId="360"/>
            <ac:picMk id="103" creationId="{C0591CC1-5F72-6400-612E-595C20952508}"/>
          </ac:picMkLst>
        </pc:picChg>
        <pc:picChg chg="del">
          <ac:chgData name="Hanneke Vink - van Duren" userId="6a363cd0-5fba-4a61-8782-71b0725cc752" providerId="ADAL" clId="{4C769A13-87B4-440F-A12B-AC94D9DA5B6B}" dt="2024-11-14T20:01:49.401" v="80" actId="478"/>
          <ac:picMkLst>
            <pc:docMk/>
            <pc:sldMk cId="2704465595" sldId="360"/>
            <ac:picMk id="104" creationId="{F281AE7F-27EA-F6A8-18E4-1F3ECA9CAB97}"/>
          </ac:picMkLst>
        </pc:picChg>
        <pc:cxnChg chg="add del mod">
          <ac:chgData name="Hanneke Vink - van Duren" userId="6a363cd0-5fba-4a61-8782-71b0725cc752" providerId="ADAL" clId="{4C769A13-87B4-440F-A12B-AC94D9DA5B6B}" dt="2024-11-15T19:24:17.014" v="168" actId="478"/>
          <ac:cxnSpMkLst>
            <pc:docMk/>
            <pc:sldMk cId="2704465595" sldId="360"/>
            <ac:cxnSpMk id="12" creationId="{4FBC6E42-F9AF-D82A-82E6-749D3F06288D}"/>
          </ac:cxnSpMkLst>
        </pc:cxnChg>
        <pc:cxnChg chg="add del mod">
          <ac:chgData name="Hanneke Vink - van Duren" userId="6a363cd0-5fba-4a61-8782-71b0725cc752" providerId="ADAL" clId="{4C769A13-87B4-440F-A12B-AC94D9DA5B6B}" dt="2024-11-15T19:24:17.014" v="168" actId="478"/>
          <ac:cxnSpMkLst>
            <pc:docMk/>
            <pc:sldMk cId="2704465595" sldId="360"/>
            <ac:cxnSpMk id="15" creationId="{65C532C3-CEA9-FF5B-2D87-9FDF92C1773C}"/>
          </ac:cxnSpMkLst>
        </pc:cxnChg>
        <pc:cxnChg chg="del">
          <ac:chgData name="Hanneke Vink - van Duren" userId="6a363cd0-5fba-4a61-8782-71b0725cc752" providerId="ADAL" clId="{4C769A13-87B4-440F-A12B-AC94D9DA5B6B}" dt="2024-11-14T20:01:49.401" v="80" actId="478"/>
          <ac:cxnSpMkLst>
            <pc:docMk/>
            <pc:sldMk cId="2704465595" sldId="360"/>
            <ac:cxnSpMk id="53" creationId="{6E87826D-6F68-96FC-FEEE-5A38E6E79E6B}"/>
          </ac:cxnSpMkLst>
        </pc:cxnChg>
        <pc:cxnChg chg="del">
          <ac:chgData name="Hanneke Vink - van Duren" userId="6a363cd0-5fba-4a61-8782-71b0725cc752" providerId="ADAL" clId="{4C769A13-87B4-440F-A12B-AC94D9DA5B6B}" dt="2024-11-14T20:01:49.401" v="80" actId="478"/>
          <ac:cxnSpMkLst>
            <pc:docMk/>
            <pc:sldMk cId="2704465595" sldId="360"/>
            <ac:cxnSpMk id="87" creationId="{68962DBD-2B9B-1C9E-8932-1953236DCDC2}"/>
          </ac:cxnSpMkLst>
        </pc:cxnChg>
        <pc:cxnChg chg="del">
          <ac:chgData name="Hanneke Vink - van Duren" userId="6a363cd0-5fba-4a61-8782-71b0725cc752" providerId="ADAL" clId="{4C769A13-87B4-440F-A12B-AC94D9DA5B6B}" dt="2024-11-14T20:01:49.401" v="80" actId="478"/>
          <ac:cxnSpMkLst>
            <pc:docMk/>
            <pc:sldMk cId="2704465595" sldId="360"/>
            <ac:cxnSpMk id="93" creationId="{1B700721-A5AF-697E-8CB7-F37B69D2D2E7}"/>
          </ac:cxnSpMkLst>
        </pc:cxnChg>
        <pc:cxnChg chg="del">
          <ac:chgData name="Hanneke Vink - van Duren" userId="6a363cd0-5fba-4a61-8782-71b0725cc752" providerId="ADAL" clId="{4C769A13-87B4-440F-A12B-AC94D9DA5B6B}" dt="2024-11-14T20:01:49.401" v="80" actId="478"/>
          <ac:cxnSpMkLst>
            <pc:docMk/>
            <pc:sldMk cId="2704465595" sldId="360"/>
            <ac:cxnSpMk id="97" creationId="{901E452C-074F-A598-3047-3898FCAC33E3}"/>
          </ac:cxnSpMkLst>
        </pc:cxnChg>
      </pc:sldChg>
      <pc:sldChg chg="addSp delSp modSp mod">
        <pc:chgData name="Hanneke Vink - van Duren" userId="6a363cd0-5fba-4a61-8782-71b0725cc752" providerId="ADAL" clId="{4C769A13-87B4-440F-A12B-AC94D9DA5B6B}" dt="2024-11-15T19:24:23.323" v="171"/>
        <pc:sldMkLst>
          <pc:docMk/>
          <pc:sldMk cId="1882735603" sldId="362"/>
        </pc:sldMkLst>
        <pc:spChg chg="add del mod">
          <ac:chgData name="Hanneke Vink - van Duren" userId="6a363cd0-5fba-4a61-8782-71b0725cc752" providerId="ADAL" clId="{4C769A13-87B4-440F-A12B-AC94D9DA5B6B}" dt="2024-11-15T19:24:22.680" v="170" actId="478"/>
          <ac:spMkLst>
            <pc:docMk/>
            <pc:sldMk cId="1882735603" sldId="362"/>
            <ac:spMk id="2" creationId="{B4DC7BD5-6616-0BCA-ED5B-E586BBDB7EBD}"/>
          </ac:spMkLst>
        </pc:spChg>
        <pc:spChg chg="add mod">
          <ac:chgData name="Hanneke Vink - van Duren" userId="6a363cd0-5fba-4a61-8782-71b0725cc752" providerId="ADAL" clId="{4C769A13-87B4-440F-A12B-AC94D9DA5B6B}" dt="2024-11-15T19:24:23.323" v="171"/>
          <ac:spMkLst>
            <pc:docMk/>
            <pc:sldMk cId="1882735603" sldId="362"/>
            <ac:spMk id="3" creationId="{3ADAE744-2213-CAAF-737B-70C56A7B51E9}"/>
          </ac:spMkLst>
        </pc:spChg>
        <pc:spChg chg="add mod">
          <ac:chgData name="Hanneke Vink - van Duren" userId="6a363cd0-5fba-4a61-8782-71b0725cc752" providerId="ADAL" clId="{4C769A13-87B4-440F-A12B-AC94D9DA5B6B}" dt="2024-11-15T19:24:23.323" v="171"/>
          <ac:spMkLst>
            <pc:docMk/>
            <pc:sldMk cId="1882735603" sldId="362"/>
            <ac:spMk id="4" creationId="{C5F30466-A5A5-F947-6E33-9111E0ABD86E}"/>
          </ac:spMkLst>
        </pc:spChg>
        <pc:spChg chg="add mod">
          <ac:chgData name="Hanneke Vink - van Duren" userId="6a363cd0-5fba-4a61-8782-71b0725cc752" providerId="ADAL" clId="{4C769A13-87B4-440F-A12B-AC94D9DA5B6B}" dt="2024-11-15T19:24:23.323" v="171"/>
          <ac:spMkLst>
            <pc:docMk/>
            <pc:sldMk cId="1882735603" sldId="362"/>
            <ac:spMk id="5" creationId="{E08465A5-1CE4-FA2E-8301-34C1A6050F0E}"/>
          </ac:spMkLst>
        </pc:spChg>
        <pc:spChg chg="add mod">
          <ac:chgData name="Hanneke Vink - van Duren" userId="6a363cd0-5fba-4a61-8782-71b0725cc752" providerId="ADAL" clId="{4C769A13-87B4-440F-A12B-AC94D9DA5B6B}" dt="2024-11-15T19:24:23.323" v="171"/>
          <ac:spMkLst>
            <pc:docMk/>
            <pc:sldMk cId="1882735603" sldId="362"/>
            <ac:spMk id="6" creationId="{1840D012-0BDD-F85E-8ECE-F0EDBED97578}"/>
          </ac:spMkLst>
        </pc:spChg>
        <pc:spChg chg="add del mod">
          <ac:chgData name="Hanneke Vink - van Duren" userId="6a363cd0-5fba-4a61-8782-71b0725cc752" providerId="ADAL" clId="{4C769A13-87B4-440F-A12B-AC94D9DA5B6B}" dt="2024-11-15T19:24:22.680" v="170" actId="478"/>
          <ac:spMkLst>
            <pc:docMk/>
            <pc:sldMk cId="1882735603" sldId="362"/>
            <ac:spMk id="7" creationId="{FE3328E5-1A4C-E540-BAED-857CD47AE9BB}"/>
          </ac:spMkLst>
        </pc:spChg>
        <pc:spChg chg="add del mod">
          <ac:chgData name="Hanneke Vink - van Duren" userId="6a363cd0-5fba-4a61-8782-71b0725cc752" providerId="ADAL" clId="{4C769A13-87B4-440F-A12B-AC94D9DA5B6B}" dt="2024-11-15T19:24:22.680" v="170" actId="478"/>
          <ac:spMkLst>
            <pc:docMk/>
            <pc:sldMk cId="1882735603" sldId="362"/>
            <ac:spMk id="8" creationId="{ECDDA6E6-7764-8105-142A-C43810A01FA2}"/>
          </ac:spMkLst>
        </pc:spChg>
        <pc:spChg chg="add del mod">
          <ac:chgData name="Hanneke Vink - van Duren" userId="6a363cd0-5fba-4a61-8782-71b0725cc752" providerId="ADAL" clId="{4C769A13-87B4-440F-A12B-AC94D9DA5B6B}" dt="2024-11-15T19:24:22.680" v="170" actId="478"/>
          <ac:spMkLst>
            <pc:docMk/>
            <pc:sldMk cId="1882735603" sldId="362"/>
            <ac:spMk id="9" creationId="{92D72015-855C-C5B6-656A-A2B06448C85D}"/>
          </ac:spMkLst>
        </pc:spChg>
        <pc:spChg chg="add del mod">
          <ac:chgData name="Hanneke Vink - van Duren" userId="6a363cd0-5fba-4a61-8782-71b0725cc752" providerId="ADAL" clId="{4C769A13-87B4-440F-A12B-AC94D9DA5B6B}" dt="2024-11-15T19:24:22.680" v="170" actId="478"/>
          <ac:spMkLst>
            <pc:docMk/>
            <pc:sldMk cId="1882735603" sldId="362"/>
            <ac:spMk id="10" creationId="{837A0EA1-3715-A3A2-FFD2-FB2CBC7DE0A1}"/>
          </ac:spMkLst>
        </pc:spChg>
        <pc:spChg chg="add del mod">
          <ac:chgData name="Hanneke Vink - van Duren" userId="6a363cd0-5fba-4a61-8782-71b0725cc752" providerId="ADAL" clId="{4C769A13-87B4-440F-A12B-AC94D9DA5B6B}" dt="2024-11-15T19:24:22.680" v="170" actId="478"/>
          <ac:spMkLst>
            <pc:docMk/>
            <pc:sldMk cId="1882735603" sldId="362"/>
            <ac:spMk id="11" creationId="{FFD54BA6-A7D4-347D-FDAF-31581AEA8B00}"/>
          </ac:spMkLst>
        </pc:spChg>
        <pc:spChg chg="add del mod">
          <ac:chgData name="Hanneke Vink - van Duren" userId="6a363cd0-5fba-4a61-8782-71b0725cc752" providerId="ADAL" clId="{4C769A13-87B4-440F-A12B-AC94D9DA5B6B}" dt="2024-11-15T19:24:22.680" v="170" actId="478"/>
          <ac:spMkLst>
            <pc:docMk/>
            <pc:sldMk cId="1882735603" sldId="362"/>
            <ac:spMk id="13" creationId="{E153537C-C329-881B-F114-646F7F235190}"/>
          </ac:spMkLst>
        </pc:spChg>
        <pc:spChg chg="add del mod">
          <ac:chgData name="Hanneke Vink - van Duren" userId="6a363cd0-5fba-4a61-8782-71b0725cc752" providerId="ADAL" clId="{4C769A13-87B4-440F-A12B-AC94D9DA5B6B}" dt="2024-11-15T19:24:22.680" v="170" actId="478"/>
          <ac:spMkLst>
            <pc:docMk/>
            <pc:sldMk cId="1882735603" sldId="362"/>
            <ac:spMk id="14" creationId="{CAAC7A23-D4F7-09B5-B146-D4C2EE70790E}"/>
          </ac:spMkLst>
        </pc:spChg>
        <pc:spChg chg="add del mod">
          <ac:chgData name="Hanneke Vink - van Duren" userId="6a363cd0-5fba-4a61-8782-71b0725cc752" providerId="ADAL" clId="{4C769A13-87B4-440F-A12B-AC94D9DA5B6B}" dt="2024-11-15T19:24:22.680" v="170" actId="478"/>
          <ac:spMkLst>
            <pc:docMk/>
            <pc:sldMk cId="1882735603" sldId="362"/>
            <ac:spMk id="16" creationId="{8DE00924-1DD2-E665-1E23-0E88AD72905E}"/>
          </ac:spMkLst>
        </pc:spChg>
        <pc:spChg chg="add del mod">
          <ac:chgData name="Hanneke Vink - van Duren" userId="6a363cd0-5fba-4a61-8782-71b0725cc752" providerId="ADAL" clId="{4C769A13-87B4-440F-A12B-AC94D9DA5B6B}" dt="2024-11-15T19:24:22.680" v="170" actId="478"/>
          <ac:spMkLst>
            <pc:docMk/>
            <pc:sldMk cId="1882735603" sldId="362"/>
            <ac:spMk id="17" creationId="{E31230C3-1D5B-8476-0605-66F781295D78}"/>
          </ac:spMkLst>
        </pc:spChg>
        <pc:spChg chg="add mod">
          <ac:chgData name="Hanneke Vink - van Duren" userId="6a363cd0-5fba-4a61-8782-71b0725cc752" providerId="ADAL" clId="{4C769A13-87B4-440F-A12B-AC94D9DA5B6B}" dt="2024-11-15T19:24:23.323" v="171"/>
          <ac:spMkLst>
            <pc:docMk/>
            <pc:sldMk cId="1882735603" sldId="362"/>
            <ac:spMk id="26" creationId="{BBEBC5A8-2D85-64A4-B18B-D52B18BBD473}"/>
          </ac:spMkLst>
        </pc:spChg>
        <pc:spChg chg="add mod">
          <ac:chgData name="Hanneke Vink - van Duren" userId="6a363cd0-5fba-4a61-8782-71b0725cc752" providerId="ADAL" clId="{4C769A13-87B4-440F-A12B-AC94D9DA5B6B}" dt="2024-11-15T19:24:23.323" v="171"/>
          <ac:spMkLst>
            <pc:docMk/>
            <pc:sldMk cId="1882735603" sldId="362"/>
            <ac:spMk id="27" creationId="{56349D64-6EE9-027E-6146-1041BEBEBC06}"/>
          </ac:spMkLst>
        </pc:spChg>
        <pc:spChg chg="add mod">
          <ac:chgData name="Hanneke Vink - van Duren" userId="6a363cd0-5fba-4a61-8782-71b0725cc752" providerId="ADAL" clId="{4C769A13-87B4-440F-A12B-AC94D9DA5B6B}" dt="2024-11-15T19:24:23.323" v="171"/>
          <ac:spMkLst>
            <pc:docMk/>
            <pc:sldMk cId="1882735603" sldId="362"/>
            <ac:spMk id="28" creationId="{7A4076A2-738D-215B-4E4A-6E3F8B6E5385}"/>
          </ac:spMkLst>
        </pc:spChg>
        <pc:spChg chg="add mod">
          <ac:chgData name="Hanneke Vink - van Duren" userId="6a363cd0-5fba-4a61-8782-71b0725cc752" providerId="ADAL" clId="{4C769A13-87B4-440F-A12B-AC94D9DA5B6B}" dt="2024-11-15T19:24:23.323" v="171"/>
          <ac:spMkLst>
            <pc:docMk/>
            <pc:sldMk cId="1882735603" sldId="362"/>
            <ac:spMk id="29" creationId="{CF094017-8EBF-05F3-4984-425437B832B9}"/>
          </ac:spMkLst>
        </pc:spChg>
        <pc:spChg chg="del">
          <ac:chgData name="Hanneke Vink - van Duren" userId="6a363cd0-5fba-4a61-8782-71b0725cc752" providerId="ADAL" clId="{4C769A13-87B4-440F-A12B-AC94D9DA5B6B}" dt="2024-11-14T20:01:58.268" v="82" actId="478"/>
          <ac:spMkLst>
            <pc:docMk/>
            <pc:sldMk cId="1882735603" sldId="362"/>
            <ac:spMk id="50" creationId="{EA51D389-64F6-FADF-F451-3D3E42DF8732}"/>
          </ac:spMkLst>
        </pc:spChg>
        <pc:spChg chg="del">
          <ac:chgData name="Hanneke Vink - van Duren" userId="6a363cd0-5fba-4a61-8782-71b0725cc752" providerId="ADAL" clId="{4C769A13-87B4-440F-A12B-AC94D9DA5B6B}" dt="2024-11-14T20:01:58.268" v="82" actId="478"/>
          <ac:spMkLst>
            <pc:docMk/>
            <pc:sldMk cId="1882735603" sldId="362"/>
            <ac:spMk id="51" creationId="{1C1CA81C-89E9-5A94-7314-C58AA39C2851}"/>
          </ac:spMkLst>
        </pc:spChg>
        <pc:spChg chg="del">
          <ac:chgData name="Hanneke Vink - van Duren" userId="6a363cd0-5fba-4a61-8782-71b0725cc752" providerId="ADAL" clId="{4C769A13-87B4-440F-A12B-AC94D9DA5B6B}" dt="2024-11-14T20:01:58.268" v="82" actId="478"/>
          <ac:spMkLst>
            <pc:docMk/>
            <pc:sldMk cId="1882735603" sldId="362"/>
            <ac:spMk id="55" creationId="{36459741-62E7-BB64-8295-4A97ED05CCE0}"/>
          </ac:spMkLst>
        </pc:spChg>
        <pc:spChg chg="del">
          <ac:chgData name="Hanneke Vink - van Duren" userId="6a363cd0-5fba-4a61-8782-71b0725cc752" providerId="ADAL" clId="{4C769A13-87B4-440F-A12B-AC94D9DA5B6B}" dt="2024-11-14T20:01:58.268" v="82" actId="478"/>
          <ac:spMkLst>
            <pc:docMk/>
            <pc:sldMk cId="1882735603" sldId="362"/>
            <ac:spMk id="86" creationId="{572CCB90-D02A-4AEC-65D0-615899E38088}"/>
          </ac:spMkLst>
        </pc:spChg>
        <pc:spChg chg="del">
          <ac:chgData name="Hanneke Vink - van Duren" userId="6a363cd0-5fba-4a61-8782-71b0725cc752" providerId="ADAL" clId="{4C769A13-87B4-440F-A12B-AC94D9DA5B6B}" dt="2024-11-14T20:01:58.268" v="82" actId="478"/>
          <ac:spMkLst>
            <pc:docMk/>
            <pc:sldMk cId="1882735603" sldId="362"/>
            <ac:spMk id="89" creationId="{855053CA-1CF4-760C-67B4-A4F3F42B8327}"/>
          </ac:spMkLst>
        </pc:spChg>
        <pc:spChg chg="del">
          <ac:chgData name="Hanneke Vink - van Duren" userId="6a363cd0-5fba-4a61-8782-71b0725cc752" providerId="ADAL" clId="{4C769A13-87B4-440F-A12B-AC94D9DA5B6B}" dt="2024-11-14T20:01:58.268" v="82" actId="478"/>
          <ac:spMkLst>
            <pc:docMk/>
            <pc:sldMk cId="1882735603" sldId="362"/>
            <ac:spMk id="90" creationId="{5C61C894-E793-0C9B-BBFB-E7B20E02AF80}"/>
          </ac:spMkLst>
        </pc:spChg>
        <pc:spChg chg="del">
          <ac:chgData name="Hanneke Vink - van Duren" userId="6a363cd0-5fba-4a61-8782-71b0725cc752" providerId="ADAL" clId="{4C769A13-87B4-440F-A12B-AC94D9DA5B6B}" dt="2024-11-14T20:01:58.268" v="82" actId="478"/>
          <ac:spMkLst>
            <pc:docMk/>
            <pc:sldMk cId="1882735603" sldId="362"/>
            <ac:spMk id="91" creationId="{C3BA183A-EB3D-EFC0-3F56-E0E1953308D5}"/>
          </ac:spMkLst>
        </pc:spChg>
        <pc:spChg chg="del">
          <ac:chgData name="Hanneke Vink - van Duren" userId="6a363cd0-5fba-4a61-8782-71b0725cc752" providerId="ADAL" clId="{4C769A13-87B4-440F-A12B-AC94D9DA5B6B}" dt="2024-11-14T20:01:58.268" v="82" actId="478"/>
          <ac:spMkLst>
            <pc:docMk/>
            <pc:sldMk cId="1882735603" sldId="362"/>
            <ac:spMk id="92" creationId="{9CCC2DE4-70A5-F4D3-C950-22105A8759C0}"/>
          </ac:spMkLst>
        </pc:spChg>
        <pc:spChg chg="del">
          <ac:chgData name="Hanneke Vink - van Duren" userId="6a363cd0-5fba-4a61-8782-71b0725cc752" providerId="ADAL" clId="{4C769A13-87B4-440F-A12B-AC94D9DA5B6B}" dt="2024-11-14T20:01:58.268" v="82" actId="478"/>
          <ac:spMkLst>
            <pc:docMk/>
            <pc:sldMk cId="1882735603" sldId="362"/>
            <ac:spMk id="94" creationId="{F763A23B-5109-8FD1-D341-5EB58FB4BE50}"/>
          </ac:spMkLst>
        </pc:spChg>
        <pc:spChg chg="del">
          <ac:chgData name="Hanneke Vink - van Duren" userId="6a363cd0-5fba-4a61-8782-71b0725cc752" providerId="ADAL" clId="{4C769A13-87B4-440F-A12B-AC94D9DA5B6B}" dt="2024-11-14T20:01:58.268" v="82" actId="478"/>
          <ac:spMkLst>
            <pc:docMk/>
            <pc:sldMk cId="1882735603" sldId="362"/>
            <ac:spMk id="96" creationId="{3AB813E2-DE42-94BD-FC94-014A70E5B8AA}"/>
          </ac:spMkLst>
        </pc:spChg>
        <pc:spChg chg="del">
          <ac:chgData name="Hanneke Vink - van Duren" userId="6a363cd0-5fba-4a61-8782-71b0725cc752" providerId="ADAL" clId="{4C769A13-87B4-440F-A12B-AC94D9DA5B6B}" dt="2024-11-14T20:01:58.268" v="82" actId="478"/>
          <ac:spMkLst>
            <pc:docMk/>
            <pc:sldMk cId="1882735603" sldId="362"/>
            <ac:spMk id="99" creationId="{6A41F40F-E68E-2C44-C2DB-CF880150EC08}"/>
          </ac:spMkLst>
        </pc:spChg>
        <pc:spChg chg="del">
          <ac:chgData name="Hanneke Vink - van Duren" userId="6a363cd0-5fba-4a61-8782-71b0725cc752" providerId="ADAL" clId="{4C769A13-87B4-440F-A12B-AC94D9DA5B6B}" dt="2024-11-14T20:01:58.268" v="82" actId="478"/>
          <ac:spMkLst>
            <pc:docMk/>
            <pc:sldMk cId="1882735603" sldId="362"/>
            <ac:spMk id="100" creationId="{7A9D90BB-F118-62E7-D893-55FA62D11B7D}"/>
          </ac:spMkLst>
        </pc:spChg>
        <pc:picChg chg="del">
          <ac:chgData name="Hanneke Vink - van Duren" userId="6a363cd0-5fba-4a61-8782-71b0725cc752" providerId="ADAL" clId="{4C769A13-87B4-440F-A12B-AC94D9DA5B6B}" dt="2024-11-14T20:01:58.268" v="82" actId="478"/>
          <ac:picMkLst>
            <pc:docMk/>
            <pc:sldMk cId="1882735603" sldId="362"/>
            <ac:picMk id="3" creationId="{641D0C56-7466-55FD-B09F-3F59414C6E65}"/>
          </ac:picMkLst>
        </pc:picChg>
        <pc:picChg chg="del">
          <ac:chgData name="Hanneke Vink - van Duren" userId="6a363cd0-5fba-4a61-8782-71b0725cc752" providerId="ADAL" clId="{4C769A13-87B4-440F-A12B-AC94D9DA5B6B}" dt="2024-11-14T20:01:58.268" v="82" actId="478"/>
          <ac:picMkLst>
            <pc:docMk/>
            <pc:sldMk cId="1882735603" sldId="362"/>
            <ac:picMk id="4" creationId="{551A2983-2B67-03F7-307D-D36EAD8F2DEA}"/>
          </ac:picMkLst>
        </pc:picChg>
        <pc:picChg chg="del">
          <ac:chgData name="Hanneke Vink - van Duren" userId="6a363cd0-5fba-4a61-8782-71b0725cc752" providerId="ADAL" clId="{4C769A13-87B4-440F-A12B-AC94D9DA5B6B}" dt="2024-11-14T20:01:58.268" v="82" actId="478"/>
          <ac:picMkLst>
            <pc:docMk/>
            <pc:sldMk cId="1882735603" sldId="362"/>
            <ac:picMk id="5" creationId="{CBD1E0DC-9810-BA30-955A-9690082A0170}"/>
          </ac:picMkLst>
        </pc:picChg>
        <pc:picChg chg="del">
          <ac:chgData name="Hanneke Vink - van Duren" userId="6a363cd0-5fba-4a61-8782-71b0725cc752" providerId="ADAL" clId="{4C769A13-87B4-440F-A12B-AC94D9DA5B6B}" dt="2024-11-14T20:01:58.268" v="82" actId="478"/>
          <ac:picMkLst>
            <pc:docMk/>
            <pc:sldMk cId="1882735603" sldId="362"/>
            <ac:picMk id="6" creationId="{C90D7CED-E510-11E7-2B73-1730F0E1FBE0}"/>
          </ac:picMkLst>
        </pc:picChg>
        <pc:picChg chg="add del mod">
          <ac:chgData name="Hanneke Vink - van Duren" userId="6a363cd0-5fba-4a61-8782-71b0725cc752" providerId="ADAL" clId="{4C769A13-87B4-440F-A12B-AC94D9DA5B6B}" dt="2024-11-15T19:24:22.680" v="170" actId="478"/>
          <ac:picMkLst>
            <pc:docMk/>
            <pc:sldMk cId="1882735603" sldId="362"/>
            <ac:picMk id="18" creationId="{6EDC4F09-E531-068F-42E8-F7C2E2C6A03C}"/>
          </ac:picMkLst>
        </pc:picChg>
        <pc:picChg chg="add del mod">
          <ac:chgData name="Hanneke Vink - van Duren" userId="6a363cd0-5fba-4a61-8782-71b0725cc752" providerId="ADAL" clId="{4C769A13-87B4-440F-A12B-AC94D9DA5B6B}" dt="2024-11-15T19:24:22.680" v="170" actId="478"/>
          <ac:picMkLst>
            <pc:docMk/>
            <pc:sldMk cId="1882735603" sldId="362"/>
            <ac:picMk id="19" creationId="{43FE297F-FCF7-4282-E1D9-F5428CAAD0FE}"/>
          </ac:picMkLst>
        </pc:picChg>
        <pc:picChg chg="add del mod">
          <ac:chgData name="Hanneke Vink - van Duren" userId="6a363cd0-5fba-4a61-8782-71b0725cc752" providerId="ADAL" clId="{4C769A13-87B4-440F-A12B-AC94D9DA5B6B}" dt="2024-11-15T19:24:22.680" v="170" actId="478"/>
          <ac:picMkLst>
            <pc:docMk/>
            <pc:sldMk cId="1882735603" sldId="362"/>
            <ac:picMk id="20" creationId="{3622C172-D007-5022-FD30-36CB587BE934}"/>
          </ac:picMkLst>
        </pc:picChg>
        <pc:picChg chg="add del mod">
          <ac:chgData name="Hanneke Vink - van Duren" userId="6a363cd0-5fba-4a61-8782-71b0725cc752" providerId="ADAL" clId="{4C769A13-87B4-440F-A12B-AC94D9DA5B6B}" dt="2024-11-15T19:24:22.680" v="170" actId="478"/>
          <ac:picMkLst>
            <pc:docMk/>
            <pc:sldMk cId="1882735603" sldId="362"/>
            <ac:picMk id="21" creationId="{2A87504E-2525-4351-CA35-71B34481C0E0}"/>
          </ac:picMkLst>
        </pc:picChg>
        <pc:picChg chg="add del mod">
          <ac:chgData name="Hanneke Vink - van Duren" userId="6a363cd0-5fba-4a61-8782-71b0725cc752" providerId="ADAL" clId="{4C769A13-87B4-440F-A12B-AC94D9DA5B6B}" dt="2024-11-15T19:24:22.680" v="170" actId="478"/>
          <ac:picMkLst>
            <pc:docMk/>
            <pc:sldMk cId="1882735603" sldId="362"/>
            <ac:picMk id="22" creationId="{AE10341A-DE30-7D98-CC34-E67B38DD6874}"/>
          </ac:picMkLst>
        </pc:picChg>
        <pc:picChg chg="add del mod">
          <ac:chgData name="Hanneke Vink - van Duren" userId="6a363cd0-5fba-4a61-8782-71b0725cc752" providerId="ADAL" clId="{4C769A13-87B4-440F-A12B-AC94D9DA5B6B}" dt="2024-11-15T19:24:22.680" v="170" actId="478"/>
          <ac:picMkLst>
            <pc:docMk/>
            <pc:sldMk cId="1882735603" sldId="362"/>
            <ac:picMk id="23" creationId="{17A5BB51-EBBA-A00F-6BDF-579F5BFB296D}"/>
          </ac:picMkLst>
        </pc:picChg>
        <pc:picChg chg="add mod">
          <ac:chgData name="Hanneke Vink - van Duren" userId="6a363cd0-5fba-4a61-8782-71b0725cc752" providerId="ADAL" clId="{4C769A13-87B4-440F-A12B-AC94D9DA5B6B}" dt="2024-11-15T19:24:23.323" v="171"/>
          <ac:picMkLst>
            <pc:docMk/>
            <pc:sldMk cId="1882735603" sldId="362"/>
            <ac:picMk id="24" creationId="{366A5618-2D6A-4B78-ECEF-E1BB053C2850}"/>
          </ac:picMkLst>
        </pc:picChg>
        <pc:picChg chg="add mod">
          <ac:chgData name="Hanneke Vink - van Duren" userId="6a363cd0-5fba-4a61-8782-71b0725cc752" providerId="ADAL" clId="{4C769A13-87B4-440F-A12B-AC94D9DA5B6B}" dt="2024-11-15T19:24:23.323" v="171"/>
          <ac:picMkLst>
            <pc:docMk/>
            <pc:sldMk cId="1882735603" sldId="362"/>
            <ac:picMk id="25" creationId="{70C1ACDA-CF83-0385-E70C-6981F33A22E5}"/>
          </ac:picMkLst>
        </pc:picChg>
        <pc:picChg chg="add mod">
          <ac:chgData name="Hanneke Vink - van Duren" userId="6a363cd0-5fba-4a61-8782-71b0725cc752" providerId="ADAL" clId="{4C769A13-87B4-440F-A12B-AC94D9DA5B6B}" dt="2024-11-15T19:24:23.323" v="171"/>
          <ac:picMkLst>
            <pc:docMk/>
            <pc:sldMk cId="1882735603" sldId="362"/>
            <ac:picMk id="30" creationId="{D58B6AE8-0E7D-5121-D94E-20FDF72FA6A8}"/>
          </ac:picMkLst>
        </pc:picChg>
        <pc:picChg chg="add mod">
          <ac:chgData name="Hanneke Vink - van Duren" userId="6a363cd0-5fba-4a61-8782-71b0725cc752" providerId="ADAL" clId="{4C769A13-87B4-440F-A12B-AC94D9DA5B6B}" dt="2024-11-15T19:24:23.323" v="171"/>
          <ac:picMkLst>
            <pc:docMk/>
            <pc:sldMk cId="1882735603" sldId="362"/>
            <ac:picMk id="31" creationId="{937FD866-720D-0BF8-FABC-6AFA4BF6AA02}"/>
          </ac:picMkLst>
        </pc:picChg>
        <pc:picChg chg="del">
          <ac:chgData name="Hanneke Vink - van Duren" userId="6a363cd0-5fba-4a61-8782-71b0725cc752" providerId="ADAL" clId="{4C769A13-87B4-440F-A12B-AC94D9DA5B6B}" dt="2024-11-14T20:01:58.268" v="82" actId="478"/>
          <ac:picMkLst>
            <pc:docMk/>
            <pc:sldMk cId="1882735603" sldId="362"/>
            <ac:picMk id="101" creationId="{88560763-5EDE-480B-05C0-D7678107592E}"/>
          </ac:picMkLst>
        </pc:picChg>
        <pc:picChg chg="del">
          <ac:chgData name="Hanneke Vink - van Duren" userId="6a363cd0-5fba-4a61-8782-71b0725cc752" providerId="ADAL" clId="{4C769A13-87B4-440F-A12B-AC94D9DA5B6B}" dt="2024-11-14T20:01:58.268" v="82" actId="478"/>
          <ac:picMkLst>
            <pc:docMk/>
            <pc:sldMk cId="1882735603" sldId="362"/>
            <ac:picMk id="102" creationId="{5645CC16-0FBD-20D3-6870-21AF5B326B45}"/>
          </ac:picMkLst>
        </pc:picChg>
        <pc:picChg chg="del">
          <ac:chgData name="Hanneke Vink - van Duren" userId="6a363cd0-5fba-4a61-8782-71b0725cc752" providerId="ADAL" clId="{4C769A13-87B4-440F-A12B-AC94D9DA5B6B}" dt="2024-11-14T20:01:58.268" v="82" actId="478"/>
          <ac:picMkLst>
            <pc:docMk/>
            <pc:sldMk cId="1882735603" sldId="362"/>
            <ac:picMk id="103" creationId="{C0591CC1-5F72-6400-612E-595C20952508}"/>
          </ac:picMkLst>
        </pc:picChg>
        <pc:picChg chg="del">
          <ac:chgData name="Hanneke Vink - van Duren" userId="6a363cd0-5fba-4a61-8782-71b0725cc752" providerId="ADAL" clId="{4C769A13-87B4-440F-A12B-AC94D9DA5B6B}" dt="2024-11-14T20:01:58.268" v="82" actId="478"/>
          <ac:picMkLst>
            <pc:docMk/>
            <pc:sldMk cId="1882735603" sldId="362"/>
            <ac:picMk id="104" creationId="{F281AE7F-27EA-F6A8-18E4-1F3ECA9CAB97}"/>
          </ac:picMkLst>
        </pc:picChg>
        <pc:cxnChg chg="add del mod">
          <ac:chgData name="Hanneke Vink - van Duren" userId="6a363cd0-5fba-4a61-8782-71b0725cc752" providerId="ADAL" clId="{4C769A13-87B4-440F-A12B-AC94D9DA5B6B}" dt="2024-11-15T19:24:22.680" v="170" actId="478"/>
          <ac:cxnSpMkLst>
            <pc:docMk/>
            <pc:sldMk cId="1882735603" sldId="362"/>
            <ac:cxnSpMk id="12" creationId="{C50E91EB-6A9F-1550-A29F-C962DC1E2ABC}"/>
          </ac:cxnSpMkLst>
        </pc:cxnChg>
        <pc:cxnChg chg="add del mod">
          <ac:chgData name="Hanneke Vink - van Duren" userId="6a363cd0-5fba-4a61-8782-71b0725cc752" providerId="ADAL" clId="{4C769A13-87B4-440F-A12B-AC94D9DA5B6B}" dt="2024-11-15T19:24:22.680" v="170" actId="478"/>
          <ac:cxnSpMkLst>
            <pc:docMk/>
            <pc:sldMk cId="1882735603" sldId="362"/>
            <ac:cxnSpMk id="15" creationId="{AA92C99B-7383-67E9-CE3D-306EFD37AB0A}"/>
          </ac:cxnSpMkLst>
        </pc:cxnChg>
        <pc:cxnChg chg="del">
          <ac:chgData name="Hanneke Vink - van Duren" userId="6a363cd0-5fba-4a61-8782-71b0725cc752" providerId="ADAL" clId="{4C769A13-87B4-440F-A12B-AC94D9DA5B6B}" dt="2024-11-14T20:01:58.268" v="82" actId="478"/>
          <ac:cxnSpMkLst>
            <pc:docMk/>
            <pc:sldMk cId="1882735603" sldId="362"/>
            <ac:cxnSpMk id="53" creationId="{6E87826D-6F68-96FC-FEEE-5A38E6E79E6B}"/>
          </ac:cxnSpMkLst>
        </pc:cxnChg>
        <pc:cxnChg chg="del">
          <ac:chgData name="Hanneke Vink - van Duren" userId="6a363cd0-5fba-4a61-8782-71b0725cc752" providerId="ADAL" clId="{4C769A13-87B4-440F-A12B-AC94D9DA5B6B}" dt="2024-11-14T20:01:58.268" v="82" actId="478"/>
          <ac:cxnSpMkLst>
            <pc:docMk/>
            <pc:sldMk cId="1882735603" sldId="362"/>
            <ac:cxnSpMk id="87" creationId="{68962DBD-2B9B-1C9E-8932-1953236DCDC2}"/>
          </ac:cxnSpMkLst>
        </pc:cxnChg>
        <pc:cxnChg chg="del">
          <ac:chgData name="Hanneke Vink - van Duren" userId="6a363cd0-5fba-4a61-8782-71b0725cc752" providerId="ADAL" clId="{4C769A13-87B4-440F-A12B-AC94D9DA5B6B}" dt="2024-11-14T20:01:58.268" v="82" actId="478"/>
          <ac:cxnSpMkLst>
            <pc:docMk/>
            <pc:sldMk cId="1882735603" sldId="362"/>
            <ac:cxnSpMk id="93" creationId="{1B700721-A5AF-697E-8CB7-F37B69D2D2E7}"/>
          </ac:cxnSpMkLst>
        </pc:cxnChg>
        <pc:cxnChg chg="del">
          <ac:chgData name="Hanneke Vink - van Duren" userId="6a363cd0-5fba-4a61-8782-71b0725cc752" providerId="ADAL" clId="{4C769A13-87B4-440F-A12B-AC94D9DA5B6B}" dt="2024-11-14T20:01:58.268" v="82" actId="478"/>
          <ac:cxnSpMkLst>
            <pc:docMk/>
            <pc:sldMk cId="1882735603" sldId="362"/>
            <ac:cxnSpMk id="97" creationId="{901E452C-074F-A598-3047-3898FCAC33E3}"/>
          </ac:cxnSpMkLst>
        </pc:cxnChg>
      </pc:sldChg>
      <pc:sldChg chg="addSp delSp modSp mod">
        <pc:chgData name="Hanneke Vink - van Duren" userId="6a363cd0-5fba-4a61-8782-71b0725cc752" providerId="ADAL" clId="{4C769A13-87B4-440F-A12B-AC94D9DA5B6B}" dt="2024-11-16T10:48:07.954" v="1511" actId="1076"/>
        <pc:sldMkLst>
          <pc:docMk/>
          <pc:sldMk cId="1921371979" sldId="363"/>
        </pc:sldMkLst>
        <pc:spChg chg="del">
          <ac:chgData name="Hanneke Vink - van Duren" userId="6a363cd0-5fba-4a61-8782-71b0725cc752" providerId="ADAL" clId="{4C769A13-87B4-440F-A12B-AC94D9DA5B6B}" dt="2024-11-16T10:47:57.555" v="1507" actId="478"/>
          <ac:spMkLst>
            <pc:docMk/>
            <pc:sldMk cId="1921371979" sldId="363"/>
            <ac:spMk id="2" creationId="{2D18DB8E-2F95-5476-F31A-94E8B677DD50}"/>
          </ac:spMkLst>
        </pc:spChg>
        <pc:spChg chg="mod">
          <ac:chgData name="Hanneke Vink - van Duren" userId="6a363cd0-5fba-4a61-8782-71b0725cc752" providerId="ADAL" clId="{4C769A13-87B4-440F-A12B-AC94D9DA5B6B}" dt="2024-11-16T10:48:01.224" v="1508" actId="1076"/>
          <ac:spMkLst>
            <pc:docMk/>
            <pc:sldMk cId="1921371979" sldId="363"/>
            <ac:spMk id="3" creationId="{4CA7B984-0A71-9545-2225-5BD767F0D056}"/>
          </ac:spMkLst>
        </pc:spChg>
        <pc:spChg chg="del">
          <ac:chgData name="Hanneke Vink - van Duren" userId="6a363cd0-5fba-4a61-8782-71b0725cc752" providerId="ADAL" clId="{4C769A13-87B4-440F-A12B-AC94D9DA5B6B}" dt="2024-11-16T10:47:41.642" v="1501" actId="478"/>
          <ac:spMkLst>
            <pc:docMk/>
            <pc:sldMk cId="1921371979" sldId="363"/>
            <ac:spMk id="4" creationId="{AA3E3EED-8636-D060-4974-5BF1AC508BE5}"/>
          </ac:spMkLst>
        </pc:spChg>
        <pc:spChg chg="mod">
          <ac:chgData name="Hanneke Vink - van Duren" userId="6a363cd0-5fba-4a61-8782-71b0725cc752" providerId="ADAL" clId="{4C769A13-87B4-440F-A12B-AC94D9DA5B6B}" dt="2024-11-16T10:47:45.351" v="1502" actId="1076"/>
          <ac:spMkLst>
            <pc:docMk/>
            <pc:sldMk cId="1921371979" sldId="363"/>
            <ac:spMk id="5" creationId="{756B4786-E369-3103-385F-FF6AF48EFA90}"/>
          </ac:spMkLst>
        </pc:spChg>
        <pc:spChg chg="mod">
          <ac:chgData name="Hanneke Vink - van Duren" userId="6a363cd0-5fba-4a61-8782-71b0725cc752" providerId="ADAL" clId="{4C769A13-87B4-440F-A12B-AC94D9DA5B6B}" dt="2024-11-15T19:36:05.689" v="540" actId="14100"/>
          <ac:spMkLst>
            <pc:docMk/>
            <pc:sldMk cId="1921371979" sldId="363"/>
            <ac:spMk id="6" creationId="{DD6B1F25-4E10-8300-3BFB-DF3F7367F803}"/>
          </ac:spMkLst>
        </pc:spChg>
        <pc:spChg chg="mod">
          <ac:chgData name="Hanneke Vink - van Duren" userId="6a363cd0-5fba-4a61-8782-71b0725cc752" providerId="ADAL" clId="{4C769A13-87B4-440F-A12B-AC94D9DA5B6B}" dt="2024-11-15T19:27:18.424" v="216"/>
          <ac:spMkLst>
            <pc:docMk/>
            <pc:sldMk cId="1921371979" sldId="363"/>
            <ac:spMk id="7" creationId="{AE7E7012-EF92-B126-4EBD-2E8720389EDE}"/>
          </ac:spMkLst>
        </pc:spChg>
        <pc:spChg chg="del">
          <ac:chgData name="Hanneke Vink - van Duren" userId="6a363cd0-5fba-4a61-8782-71b0725cc752" providerId="ADAL" clId="{4C769A13-87B4-440F-A12B-AC94D9DA5B6B}" dt="2024-11-15T19:27:05.710" v="215" actId="478"/>
          <ac:spMkLst>
            <pc:docMk/>
            <pc:sldMk cId="1921371979" sldId="363"/>
            <ac:spMk id="8" creationId="{C93467AD-709C-770E-CF94-6365A91855FD}"/>
          </ac:spMkLst>
        </pc:spChg>
        <pc:spChg chg="del">
          <ac:chgData name="Hanneke Vink - van Duren" userId="6a363cd0-5fba-4a61-8782-71b0725cc752" providerId="ADAL" clId="{4C769A13-87B4-440F-A12B-AC94D9DA5B6B}" dt="2024-11-16T10:48:04.725" v="1510" actId="478"/>
          <ac:spMkLst>
            <pc:docMk/>
            <pc:sldMk cId="1921371979" sldId="363"/>
            <ac:spMk id="9" creationId="{3CF7D792-430D-3EDD-1A75-1F18F0CFEEDF}"/>
          </ac:spMkLst>
        </pc:spChg>
        <pc:spChg chg="mod">
          <ac:chgData name="Hanneke Vink - van Duren" userId="6a363cd0-5fba-4a61-8782-71b0725cc752" providerId="ADAL" clId="{4C769A13-87B4-440F-A12B-AC94D9DA5B6B}" dt="2024-11-15T19:36:18.228" v="561" actId="14100"/>
          <ac:spMkLst>
            <pc:docMk/>
            <pc:sldMk cId="1921371979" sldId="363"/>
            <ac:spMk id="10" creationId="{56541290-6336-60E1-7051-B2090DF59BD6}"/>
          </ac:spMkLst>
        </pc:spChg>
        <pc:spChg chg="mod">
          <ac:chgData name="Hanneke Vink - van Duren" userId="6a363cd0-5fba-4a61-8782-71b0725cc752" providerId="ADAL" clId="{4C769A13-87B4-440F-A12B-AC94D9DA5B6B}" dt="2024-11-16T10:48:07.954" v="1511" actId="1076"/>
          <ac:spMkLst>
            <pc:docMk/>
            <pc:sldMk cId="1921371979" sldId="363"/>
            <ac:spMk id="11" creationId="{DA4F418B-AC30-E5FA-FF7D-6028FF18B46A}"/>
          </ac:spMkLst>
        </pc:spChg>
        <pc:spChg chg="mod">
          <ac:chgData name="Hanneke Vink - van Duren" userId="6a363cd0-5fba-4a61-8782-71b0725cc752" providerId="ADAL" clId="{4C769A13-87B4-440F-A12B-AC94D9DA5B6B}" dt="2024-11-15T19:35:56.203" v="531" actId="14100"/>
          <ac:spMkLst>
            <pc:docMk/>
            <pc:sldMk cId="1921371979" sldId="363"/>
            <ac:spMk id="12" creationId="{720BCB53-0347-CF00-2CDD-9E5C88D3CAAD}"/>
          </ac:spMkLst>
        </pc:spChg>
        <pc:spChg chg="mod">
          <ac:chgData name="Hanneke Vink - van Duren" userId="6a363cd0-5fba-4a61-8782-71b0725cc752" providerId="ADAL" clId="{4C769A13-87B4-440F-A12B-AC94D9DA5B6B}" dt="2024-11-15T19:27:26.771" v="218"/>
          <ac:spMkLst>
            <pc:docMk/>
            <pc:sldMk cId="1921371979" sldId="363"/>
            <ac:spMk id="13" creationId="{75419263-5A82-CCE8-8214-AA1C3E3BB798}"/>
          </ac:spMkLst>
        </pc:spChg>
        <pc:spChg chg="del">
          <ac:chgData name="Hanneke Vink - van Duren" userId="6a363cd0-5fba-4a61-8782-71b0725cc752" providerId="ADAL" clId="{4C769A13-87B4-440F-A12B-AC94D9DA5B6B}" dt="2024-11-15T19:27:22.234" v="217" actId="478"/>
          <ac:spMkLst>
            <pc:docMk/>
            <pc:sldMk cId="1921371979" sldId="363"/>
            <ac:spMk id="14" creationId="{D09BBD80-7488-71A6-39BD-B239DAA8DF5F}"/>
          </ac:spMkLst>
        </pc:spChg>
        <pc:spChg chg="add del">
          <ac:chgData name="Hanneke Vink - van Duren" userId="6a363cd0-5fba-4a61-8782-71b0725cc752" providerId="ADAL" clId="{4C769A13-87B4-440F-A12B-AC94D9DA5B6B}" dt="2024-11-15T19:26:49.971" v="211" actId="22"/>
          <ac:spMkLst>
            <pc:docMk/>
            <pc:sldMk cId="1921371979" sldId="363"/>
            <ac:spMk id="24" creationId="{2A3B25E5-8DB2-9103-5B94-08E52E7FF83C}"/>
          </ac:spMkLst>
        </pc:spChg>
        <pc:spChg chg="del">
          <ac:chgData name="Hanneke Vink - van Duren" userId="6a363cd0-5fba-4a61-8782-71b0725cc752" providerId="ADAL" clId="{4C769A13-87B4-440F-A12B-AC94D9DA5B6B}" dt="2024-11-16T10:47:48.977" v="1504" actId="478"/>
          <ac:spMkLst>
            <pc:docMk/>
            <pc:sldMk cId="1921371979" sldId="363"/>
            <ac:spMk id="33" creationId="{01958A59-EF87-933B-739C-A41ACF37BE2C}"/>
          </ac:spMkLst>
        </pc:spChg>
        <pc:spChg chg="mod">
          <ac:chgData name="Hanneke Vink - van Duren" userId="6a363cd0-5fba-4a61-8782-71b0725cc752" providerId="ADAL" clId="{4C769A13-87B4-440F-A12B-AC94D9DA5B6B}" dt="2024-11-16T10:47:53.733" v="1505" actId="1076"/>
          <ac:spMkLst>
            <pc:docMk/>
            <pc:sldMk cId="1921371979" sldId="363"/>
            <ac:spMk id="34" creationId="{03C3CF37-824B-186B-7411-BDA8BA521B25}"/>
          </ac:spMkLst>
        </pc:spChg>
        <pc:spChg chg="mod">
          <ac:chgData name="Hanneke Vink - van Duren" userId="6a363cd0-5fba-4a61-8782-71b0725cc752" providerId="ADAL" clId="{4C769A13-87B4-440F-A12B-AC94D9DA5B6B}" dt="2024-11-15T19:36:43.691" v="599" actId="14100"/>
          <ac:spMkLst>
            <pc:docMk/>
            <pc:sldMk cId="1921371979" sldId="363"/>
            <ac:spMk id="35" creationId="{6CAC88E1-CD99-3545-A258-8150DA422C24}"/>
          </ac:spMkLst>
        </pc:spChg>
        <pc:spChg chg="mod">
          <ac:chgData name="Hanneke Vink - van Duren" userId="6a363cd0-5fba-4a61-8782-71b0725cc752" providerId="ADAL" clId="{4C769A13-87B4-440F-A12B-AC94D9DA5B6B}" dt="2024-11-15T19:27:02.202" v="214"/>
          <ac:spMkLst>
            <pc:docMk/>
            <pc:sldMk cId="1921371979" sldId="363"/>
            <ac:spMk id="36" creationId="{EC5EC8D3-8445-7F0B-FBE7-9041AB23CA3D}"/>
          </ac:spMkLst>
        </pc:spChg>
        <pc:spChg chg="del">
          <ac:chgData name="Hanneke Vink - van Duren" userId="6a363cd0-5fba-4a61-8782-71b0725cc752" providerId="ADAL" clId="{4C769A13-87B4-440F-A12B-AC94D9DA5B6B}" dt="2024-11-15T19:26:58.181" v="213" actId="478"/>
          <ac:spMkLst>
            <pc:docMk/>
            <pc:sldMk cId="1921371979" sldId="363"/>
            <ac:spMk id="37" creationId="{09DD0472-EF0F-09AC-80D6-C4DE4E976BEE}"/>
          </ac:spMkLst>
        </pc:spChg>
        <pc:spChg chg="del">
          <ac:chgData name="Hanneke Vink - van Duren" userId="6a363cd0-5fba-4a61-8782-71b0725cc752" providerId="ADAL" clId="{4C769A13-87B4-440F-A12B-AC94D9DA5B6B}" dt="2024-11-15T19:26:41.362" v="209" actId="478"/>
          <ac:spMkLst>
            <pc:docMk/>
            <pc:sldMk cId="1921371979" sldId="363"/>
            <ac:spMk id="2064" creationId="{56377773-7A08-CFF7-3C1B-8FBD8E6AFB16}"/>
          </ac:spMkLst>
        </pc:spChg>
        <pc:spChg chg="mod">
          <ac:chgData name="Hanneke Vink - van Duren" userId="6a363cd0-5fba-4a61-8782-71b0725cc752" providerId="ADAL" clId="{4C769A13-87B4-440F-A12B-AC94D9DA5B6B}" dt="2024-11-15T19:26:54.753" v="212"/>
          <ac:spMkLst>
            <pc:docMk/>
            <pc:sldMk cId="1921371979" sldId="363"/>
            <ac:spMk id="2065" creationId="{4FE023D2-C612-89E6-278E-9C0F2D327BF6}"/>
          </ac:spMkLst>
        </pc:spChg>
      </pc:sldChg>
      <pc:sldChg chg="addSp delSp modSp mod">
        <pc:chgData name="Hanneke Vink - van Duren" userId="6a363cd0-5fba-4a61-8782-71b0725cc752" providerId="ADAL" clId="{4C769A13-87B4-440F-A12B-AC94D9DA5B6B}" dt="2024-11-15T19:37:59.490" v="668"/>
        <pc:sldMkLst>
          <pc:docMk/>
          <pc:sldMk cId="4257079271" sldId="364"/>
        </pc:sldMkLst>
        <pc:spChg chg="add mod">
          <ac:chgData name="Hanneke Vink - van Duren" userId="6a363cd0-5fba-4a61-8782-71b0725cc752" providerId="ADAL" clId="{4C769A13-87B4-440F-A12B-AC94D9DA5B6B}" dt="2024-11-15T19:37:59.490" v="668"/>
          <ac:spMkLst>
            <pc:docMk/>
            <pc:sldMk cId="4257079271" sldId="364"/>
            <ac:spMk id="2" creationId="{B18E0F5A-83E2-7378-9015-93C194D8D708}"/>
          </ac:spMkLst>
        </pc:spChg>
        <pc:spChg chg="add mod">
          <ac:chgData name="Hanneke Vink - van Duren" userId="6a363cd0-5fba-4a61-8782-71b0725cc752" providerId="ADAL" clId="{4C769A13-87B4-440F-A12B-AC94D9DA5B6B}" dt="2024-11-15T19:37:59.490" v="668"/>
          <ac:spMkLst>
            <pc:docMk/>
            <pc:sldMk cId="4257079271" sldId="364"/>
            <ac:spMk id="3" creationId="{C5D93699-78F7-328B-7E86-151B28A4CD43}"/>
          </ac:spMkLst>
        </pc:spChg>
        <pc:spChg chg="add mod">
          <ac:chgData name="Hanneke Vink - van Duren" userId="6a363cd0-5fba-4a61-8782-71b0725cc752" providerId="ADAL" clId="{4C769A13-87B4-440F-A12B-AC94D9DA5B6B}" dt="2024-11-15T19:37:59.490" v="668"/>
          <ac:spMkLst>
            <pc:docMk/>
            <pc:sldMk cId="4257079271" sldId="364"/>
            <ac:spMk id="7" creationId="{D7725B1D-1AA2-8981-A7F1-E255460EA41B}"/>
          </ac:spMkLst>
        </pc:spChg>
        <pc:spChg chg="add mod">
          <ac:chgData name="Hanneke Vink - van Duren" userId="6a363cd0-5fba-4a61-8782-71b0725cc752" providerId="ADAL" clId="{4C769A13-87B4-440F-A12B-AC94D9DA5B6B}" dt="2024-11-15T19:37:59.490" v="668"/>
          <ac:spMkLst>
            <pc:docMk/>
            <pc:sldMk cId="4257079271" sldId="364"/>
            <ac:spMk id="8" creationId="{30E6A4FB-EF70-919D-254C-0B05B8BA4C93}"/>
          </ac:spMkLst>
        </pc:spChg>
        <pc:spChg chg="add mod">
          <ac:chgData name="Hanneke Vink - van Duren" userId="6a363cd0-5fba-4a61-8782-71b0725cc752" providerId="ADAL" clId="{4C769A13-87B4-440F-A12B-AC94D9DA5B6B}" dt="2024-11-15T19:37:59.490" v="668"/>
          <ac:spMkLst>
            <pc:docMk/>
            <pc:sldMk cId="4257079271" sldId="364"/>
            <ac:spMk id="9" creationId="{AA0BCECF-2380-A384-7113-4E9D619F2A8F}"/>
          </ac:spMkLst>
        </pc:spChg>
        <pc:spChg chg="add mod">
          <ac:chgData name="Hanneke Vink - van Duren" userId="6a363cd0-5fba-4a61-8782-71b0725cc752" providerId="ADAL" clId="{4C769A13-87B4-440F-A12B-AC94D9DA5B6B}" dt="2024-11-15T19:37:59.490" v="668"/>
          <ac:spMkLst>
            <pc:docMk/>
            <pc:sldMk cId="4257079271" sldId="364"/>
            <ac:spMk id="11" creationId="{79E7B980-F21B-1DBB-6804-2DF9F253031C}"/>
          </ac:spMkLst>
        </pc:spChg>
        <pc:spChg chg="add mod">
          <ac:chgData name="Hanneke Vink - van Duren" userId="6a363cd0-5fba-4a61-8782-71b0725cc752" providerId="ADAL" clId="{4C769A13-87B4-440F-A12B-AC94D9DA5B6B}" dt="2024-11-15T19:37:59.490" v="668"/>
          <ac:spMkLst>
            <pc:docMk/>
            <pc:sldMk cId="4257079271" sldId="364"/>
            <ac:spMk id="12" creationId="{1ABA1157-0F60-F2CF-38B3-83E8CC4E1928}"/>
          </ac:spMkLst>
        </pc:spChg>
        <pc:spChg chg="add mod">
          <ac:chgData name="Hanneke Vink - van Duren" userId="6a363cd0-5fba-4a61-8782-71b0725cc752" providerId="ADAL" clId="{4C769A13-87B4-440F-A12B-AC94D9DA5B6B}" dt="2024-11-15T19:37:59.490" v="668"/>
          <ac:spMkLst>
            <pc:docMk/>
            <pc:sldMk cId="4257079271" sldId="364"/>
            <ac:spMk id="13" creationId="{80861CE1-86DB-C61E-8BCE-A9F388AE1FBF}"/>
          </ac:spMkLst>
        </pc:spChg>
        <pc:spChg chg="del">
          <ac:chgData name="Hanneke Vink - van Duren" userId="6a363cd0-5fba-4a61-8782-71b0725cc752" providerId="ADAL" clId="{4C769A13-87B4-440F-A12B-AC94D9DA5B6B}" dt="2024-11-15T19:37:58.212" v="667" actId="478"/>
          <ac:spMkLst>
            <pc:docMk/>
            <pc:sldMk cId="4257079271" sldId="364"/>
            <ac:spMk id="50" creationId="{EA51D389-64F6-FADF-F451-3D3E42DF8732}"/>
          </ac:spMkLst>
        </pc:spChg>
        <pc:spChg chg="del">
          <ac:chgData name="Hanneke Vink - van Duren" userId="6a363cd0-5fba-4a61-8782-71b0725cc752" providerId="ADAL" clId="{4C769A13-87B4-440F-A12B-AC94D9DA5B6B}" dt="2024-11-15T19:37:58.212" v="667" actId="478"/>
          <ac:spMkLst>
            <pc:docMk/>
            <pc:sldMk cId="4257079271" sldId="364"/>
            <ac:spMk id="51" creationId="{1C1CA81C-89E9-5A94-7314-C58AA39C2851}"/>
          </ac:spMkLst>
        </pc:spChg>
        <pc:spChg chg="del">
          <ac:chgData name="Hanneke Vink - van Duren" userId="6a363cd0-5fba-4a61-8782-71b0725cc752" providerId="ADAL" clId="{4C769A13-87B4-440F-A12B-AC94D9DA5B6B}" dt="2024-11-15T19:37:58.212" v="667" actId="478"/>
          <ac:spMkLst>
            <pc:docMk/>
            <pc:sldMk cId="4257079271" sldId="364"/>
            <ac:spMk id="55" creationId="{36459741-62E7-BB64-8295-4A97ED05CCE0}"/>
          </ac:spMkLst>
        </pc:spChg>
        <pc:spChg chg="del">
          <ac:chgData name="Hanneke Vink - van Duren" userId="6a363cd0-5fba-4a61-8782-71b0725cc752" providerId="ADAL" clId="{4C769A13-87B4-440F-A12B-AC94D9DA5B6B}" dt="2024-11-15T19:37:58.212" v="667" actId="478"/>
          <ac:spMkLst>
            <pc:docMk/>
            <pc:sldMk cId="4257079271" sldId="364"/>
            <ac:spMk id="86" creationId="{572CCB90-D02A-4AEC-65D0-615899E38088}"/>
          </ac:spMkLst>
        </pc:spChg>
        <pc:spChg chg="del">
          <ac:chgData name="Hanneke Vink - van Duren" userId="6a363cd0-5fba-4a61-8782-71b0725cc752" providerId="ADAL" clId="{4C769A13-87B4-440F-A12B-AC94D9DA5B6B}" dt="2024-11-15T19:37:58.212" v="667" actId="478"/>
          <ac:spMkLst>
            <pc:docMk/>
            <pc:sldMk cId="4257079271" sldId="364"/>
            <ac:spMk id="89" creationId="{855053CA-1CF4-760C-67B4-A4F3F42B8327}"/>
          </ac:spMkLst>
        </pc:spChg>
        <pc:spChg chg="del">
          <ac:chgData name="Hanneke Vink - van Duren" userId="6a363cd0-5fba-4a61-8782-71b0725cc752" providerId="ADAL" clId="{4C769A13-87B4-440F-A12B-AC94D9DA5B6B}" dt="2024-11-15T19:37:58.212" v="667" actId="478"/>
          <ac:spMkLst>
            <pc:docMk/>
            <pc:sldMk cId="4257079271" sldId="364"/>
            <ac:spMk id="90" creationId="{5C61C894-E793-0C9B-BBFB-E7B20E02AF80}"/>
          </ac:spMkLst>
        </pc:spChg>
        <pc:spChg chg="del">
          <ac:chgData name="Hanneke Vink - van Duren" userId="6a363cd0-5fba-4a61-8782-71b0725cc752" providerId="ADAL" clId="{4C769A13-87B4-440F-A12B-AC94D9DA5B6B}" dt="2024-11-15T19:37:58.212" v="667" actId="478"/>
          <ac:spMkLst>
            <pc:docMk/>
            <pc:sldMk cId="4257079271" sldId="364"/>
            <ac:spMk id="91" creationId="{C3BA183A-EB3D-EFC0-3F56-E0E1953308D5}"/>
          </ac:spMkLst>
        </pc:spChg>
        <pc:spChg chg="del">
          <ac:chgData name="Hanneke Vink - van Duren" userId="6a363cd0-5fba-4a61-8782-71b0725cc752" providerId="ADAL" clId="{4C769A13-87B4-440F-A12B-AC94D9DA5B6B}" dt="2024-11-15T19:37:58.212" v="667" actId="478"/>
          <ac:spMkLst>
            <pc:docMk/>
            <pc:sldMk cId="4257079271" sldId="364"/>
            <ac:spMk id="92" creationId="{9CCC2DE4-70A5-F4D3-C950-22105A8759C0}"/>
          </ac:spMkLst>
        </pc:spChg>
        <pc:spChg chg="del">
          <ac:chgData name="Hanneke Vink - van Duren" userId="6a363cd0-5fba-4a61-8782-71b0725cc752" providerId="ADAL" clId="{4C769A13-87B4-440F-A12B-AC94D9DA5B6B}" dt="2024-11-15T19:37:58.212" v="667" actId="478"/>
          <ac:spMkLst>
            <pc:docMk/>
            <pc:sldMk cId="4257079271" sldId="364"/>
            <ac:spMk id="94" creationId="{F763A23B-5109-8FD1-D341-5EB58FB4BE50}"/>
          </ac:spMkLst>
        </pc:spChg>
        <pc:spChg chg="del">
          <ac:chgData name="Hanneke Vink - van Duren" userId="6a363cd0-5fba-4a61-8782-71b0725cc752" providerId="ADAL" clId="{4C769A13-87B4-440F-A12B-AC94D9DA5B6B}" dt="2024-11-15T19:37:58.212" v="667" actId="478"/>
          <ac:spMkLst>
            <pc:docMk/>
            <pc:sldMk cId="4257079271" sldId="364"/>
            <ac:spMk id="96" creationId="{3AB813E2-DE42-94BD-FC94-014A70E5B8AA}"/>
          </ac:spMkLst>
        </pc:spChg>
        <pc:spChg chg="del">
          <ac:chgData name="Hanneke Vink - van Duren" userId="6a363cd0-5fba-4a61-8782-71b0725cc752" providerId="ADAL" clId="{4C769A13-87B4-440F-A12B-AC94D9DA5B6B}" dt="2024-11-15T19:37:58.212" v="667" actId="478"/>
          <ac:spMkLst>
            <pc:docMk/>
            <pc:sldMk cId="4257079271" sldId="364"/>
            <ac:spMk id="99" creationId="{6A41F40F-E68E-2C44-C2DB-CF880150EC08}"/>
          </ac:spMkLst>
        </pc:spChg>
        <pc:spChg chg="del">
          <ac:chgData name="Hanneke Vink - van Duren" userId="6a363cd0-5fba-4a61-8782-71b0725cc752" providerId="ADAL" clId="{4C769A13-87B4-440F-A12B-AC94D9DA5B6B}" dt="2024-11-15T19:37:58.212" v="667" actId="478"/>
          <ac:spMkLst>
            <pc:docMk/>
            <pc:sldMk cId="4257079271" sldId="364"/>
            <ac:spMk id="100" creationId="{7A9D90BB-F118-62E7-D893-55FA62D11B7D}"/>
          </ac:spMkLst>
        </pc:spChg>
        <pc:picChg chg="del">
          <ac:chgData name="Hanneke Vink - van Duren" userId="6a363cd0-5fba-4a61-8782-71b0725cc752" providerId="ADAL" clId="{4C769A13-87B4-440F-A12B-AC94D9DA5B6B}" dt="2024-11-15T19:37:58.212" v="667" actId="478"/>
          <ac:picMkLst>
            <pc:docMk/>
            <pc:sldMk cId="4257079271" sldId="364"/>
            <ac:picMk id="4" creationId="{A3728E6D-1F74-0281-973A-0CA4DB91BE3A}"/>
          </ac:picMkLst>
        </pc:picChg>
        <pc:picChg chg="del">
          <ac:chgData name="Hanneke Vink - van Duren" userId="6a363cd0-5fba-4a61-8782-71b0725cc752" providerId="ADAL" clId="{4C769A13-87B4-440F-A12B-AC94D9DA5B6B}" dt="2024-11-15T19:37:58.212" v="667" actId="478"/>
          <ac:picMkLst>
            <pc:docMk/>
            <pc:sldMk cId="4257079271" sldId="364"/>
            <ac:picMk id="5" creationId="{BF991BEB-20A5-8AED-9E44-73BAB156B46A}"/>
          </ac:picMkLst>
        </pc:picChg>
        <pc:picChg chg="del">
          <ac:chgData name="Hanneke Vink - van Duren" userId="6a363cd0-5fba-4a61-8782-71b0725cc752" providerId="ADAL" clId="{4C769A13-87B4-440F-A12B-AC94D9DA5B6B}" dt="2024-11-15T19:37:58.212" v="667" actId="478"/>
          <ac:picMkLst>
            <pc:docMk/>
            <pc:sldMk cId="4257079271" sldId="364"/>
            <ac:picMk id="6" creationId="{BAFE9690-5E7C-A2B5-FE53-81ABB0544716}"/>
          </ac:picMkLst>
        </pc:picChg>
        <pc:picChg chg="del">
          <ac:chgData name="Hanneke Vink - van Duren" userId="6a363cd0-5fba-4a61-8782-71b0725cc752" providerId="ADAL" clId="{4C769A13-87B4-440F-A12B-AC94D9DA5B6B}" dt="2024-11-15T19:37:58.212" v="667" actId="478"/>
          <ac:picMkLst>
            <pc:docMk/>
            <pc:sldMk cId="4257079271" sldId="364"/>
            <ac:picMk id="10" creationId="{76A7FB08-CCC3-7975-9E22-235F227B6C16}"/>
          </ac:picMkLst>
        </pc:picChg>
        <pc:picChg chg="add mod">
          <ac:chgData name="Hanneke Vink - van Duren" userId="6a363cd0-5fba-4a61-8782-71b0725cc752" providerId="ADAL" clId="{4C769A13-87B4-440F-A12B-AC94D9DA5B6B}" dt="2024-11-15T19:37:59.490" v="668"/>
          <ac:picMkLst>
            <pc:docMk/>
            <pc:sldMk cId="4257079271" sldId="364"/>
            <ac:picMk id="14" creationId="{66862A23-AE02-F85F-FAF1-D43C33B9C505}"/>
          </ac:picMkLst>
        </pc:picChg>
        <pc:picChg chg="add mod">
          <ac:chgData name="Hanneke Vink - van Duren" userId="6a363cd0-5fba-4a61-8782-71b0725cc752" providerId="ADAL" clId="{4C769A13-87B4-440F-A12B-AC94D9DA5B6B}" dt="2024-11-15T19:37:59.490" v="668"/>
          <ac:picMkLst>
            <pc:docMk/>
            <pc:sldMk cId="4257079271" sldId="364"/>
            <ac:picMk id="15" creationId="{4AD34EC3-2ED5-8A44-0B4C-743CEACA787F}"/>
          </ac:picMkLst>
        </pc:picChg>
        <pc:picChg chg="add mod">
          <ac:chgData name="Hanneke Vink - van Duren" userId="6a363cd0-5fba-4a61-8782-71b0725cc752" providerId="ADAL" clId="{4C769A13-87B4-440F-A12B-AC94D9DA5B6B}" dt="2024-11-15T19:37:59.490" v="668"/>
          <ac:picMkLst>
            <pc:docMk/>
            <pc:sldMk cId="4257079271" sldId="364"/>
            <ac:picMk id="16" creationId="{8C994BB5-29DE-0D49-06C1-EC4044C61DE7}"/>
          </ac:picMkLst>
        </pc:picChg>
        <pc:picChg chg="add mod">
          <ac:chgData name="Hanneke Vink - van Duren" userId="6a363cd0-5fba-4a61-8782-71b0725cc752" providerId="ADAL" clId="{4C769A13-87B4-440F-A12B-AC94D9DA5B6B}" dt="2024-11-15T19:37:59.490" v="668"/>
          <ac:picMkLst>
            <pc:docMk/>
            <pc:sldMk cId="4257079271" sldId="364"/>
            <ac:picMk id="17" creationId="{914CB5A7-BCC7-4E78-7023-D156E20B73DE}"/>
          </ac:picMkLst>
        </pc:picChg>
        <pc:picChg chg="del">
          <ac:chgData name="Hanneke Vink - van Duren" userId="6a363cd0-5fba-4a61-8782-71b0725cc752" providerId="ADAL" clId="{4C769A13-87B4-440F-A12B-AC94D9DA5B6B}" dt="2024-11-15T19:37:58.212" v="667" actId="478"/>
          <ac:picMkLst>
            <pc:docMk/>
            <pc:sldMk cId="4257079271" sldId="364"/>
            <ac:picMk id="101" creationId="{88560763-5EDE-480B-05C0-D7678107592E}"/>
          </ac:picMkLst>
        </pc:picChg>
        <pc:picChg chg="del">
          <ac:chgData name="Hanneke Vink - van Duren" userId="6a363cd0-5fba-4a61-8782-71b0725cc752" providerId="ADAL" clId="{4C769A13-87B4-440F-A12B-AC94D9DA5B6B}" dt="2024-11-15T19:37:58.212" v="667" actId="478"/>
          <ac:picMkLst>
            <pc:docMk/>
            <pc:sldMk cId="4257079271" sldId="364"/>
            <ac:picMk id="102" creationId="{5645CC16-0FBD-20D3-6870-21AF5B326B45}"/>
          </ac:picMkLst>
        </pc:picChg>
        <pc:picChg chg="del">
          <ac:chgData name="Hanneke Vink - van Duren" userId="6a363cd0-5fba-4a61-8782-71b0725cc752" providerId="ADAL" clId="{4C769A13-87B4-440F-A12B-AC94D9DA5B6B}" dt="2024-11-15T19:37:58.212" v="667" actId="478"/>
          <ac:picMkLst>
            <pc:docMk/>
            <pc:sldMk cId="4257079271" sldId="364"/>
            <ac:picMk id="103" creationId="{C0591CC1-5F72-6400-612E-595C20952508}"/>
          </ac:picMkLst>
        </pc:picChg>
        <pc:picChg chg="del">
          <ac:chgData name="Hanneke Vink - van Duren" userId="6a363cd0-5fba-4a61-8782-71b0725cc752" providerId="ADAL" clId="{4C769A13-87B4-440F-A12B-AC94D9DA5B6B}" dt="2024-11-15T19:37:58.212" v="667" actId="478"/>
          <ac:picMkLst>
            <pc:docMk/>
            <pc:sldMk cId="4257079271" sldId="364"/>
            <ac:picMk id="104" creationId="{F281AE7F-27EA-F6A8-18E4-1F3ECA9CAB97}"/>
          </ac:picMkLst>
        </pc:picChg>
        <pc:cxnChg chg="del">
          <ac:chgData name="Hanneke Vink - van Duren" userId="6a363cd0-5fba-4a61-8782-71b0725cc752" providerId="ADAL" clId="{4C769A13-87B4-440F-A12B-AC94D9DA5B6B}" dt="2024-11-15T19:37:58.212" v="667" actId="478"/>
          <ac:cxnSpMkLst>
            <pc:docMk/>
            <pc:sldMk cId="4257079271" sldId="364"/>
            <ac:cxnSpMk id="53" creationId="{6E87826D-6F68-96FC-FEEE-5A38E6E79E6B}"/>
          </ac:cxnSpMkLst>
        </pc:cxnChg>
        <pc:cxnChg chg="del">
          <ac:chgData name="Hanneke Vink - van Duren" userId="6a363cd0-5fba-4a61-8782-71b0725cc752" providerId="ADAL" clId="{4C769A13-87B4-440F-A12B-AC94D9DA5B6B}" dt="2024-11-15T19:37:58.212" v="667" actId="478"/>
          <ac:cxnSpMkLst>
            <pc:docMk/>
            <pc:sldMk cId="4257079271" sldId="364"/>
            <ac:cxnSpMk id="87" creationId="{68962DBD-2B9B-1C9E-8932-1953236DCDC2}"/>
          </ac:cxnSpMkLst>
        </pc:cxnChg>
        <pc:cxnChg chg="del">
          <ac:chgData name="Hanneke Vink - van Duren" userId="6a363cd0-5fba-4a61-8782-71b0725cc752" providerId="ADAL" clId="{4C769A13-87B4-440F-A12B-AC94D9DA5B6B}" dt="2024-11-15T19:37:58.212" v="667" actId="478"/>
          <ac:cxnSpMkLst>
            <pc:docMk/>
            <pc:sldMk cId="4257079271" sldId="364"/>
            <ac:cxnSpMk id="93" creationId="{1B700721-A5AF-697E-8CB7-F37B69D2D2E7}"/>
          </ac:cxnSpMkLst>
        </pc:cxnChg>
        <pc:cxnChg chg="del">
          <ac:chgData name="Hanneke Vink - van Duren" userId="6a363cd0-5fba-4a61-8782-71b0725cc752" providerId="ADAL" clId="{4C769A13-87B4-440F-A12B-AC94D9DA5B6B}" dt="2024-11-15T19:37:58.212" v="667" actId="478"/>
          <ac:cxnSpMkLst>
            <pc:docMk/>
            <pc:sldMk cId="4257079271" sldId="364"/>
            <ac:cxnSpMk id="97" creationId="{901E452C-074F-A598-3047-3898FCAC33E3}"/>
          </ac:cxnSpMkLst>
        </pc:cxnChg>
      </pc:sldChg>
      <pc:sldChg chg="addSp delSp modSp mod">
        <pc:chgData name="Hanneke Vink - van Duren" userId="6a363cd0-5fba-4a61-8782-71b0725cc752" providerId="ADAL" clId="{4C769A13-87B4-440F-A12B-AC94D9DA5B6B}" dt="2024-11-16T10:47:28.223" v="1499" actId="1076"/>
        <pc:sldMkLst>
          <pc:docMk/>
          <pc:sldMk cId="2936472223" sldId="365"/>
        </pc:sldMkLst>
        <pc:spChg chg="del">
          <ac:chgData name="Hanneke Vink - van Duren" userId="6a363cd0-5fba-4a61-8782-71b0725cc752" providerId="ADAL" clId="{4C769A13-87B4-440F-A12B-AC94D9DA5B6B}" dt="2024-11-16T10:47:13.687" v="1495" actId="478"/>
          <ac:spMkLst>
            <pc:docMk/>
            <pc:sldMk cId="2936472223" sldId="365"/>
            <ac:spMk id="2" creationId="{2D18DB8E-2F95-5476-F31A-94E8B677DD50}"/>
          </ac:spMkLst>
        </pc:spChg>
        <pc:spChg chg="mod">
          <ac:chgData name="Hanneke Vink - van Duren" userId="6a363cd0-5fba-4a61-8782-71b0725cc752" providerId="ADAL" clId="{4C769A13-87B4-440F-A12B-AC94D9DA5B6B}" dt="2024-11-16T10:47:17.957" v="1496" actId="1076"/>
          <ac:spMkLst>
            <pc:docMk/>
            <pc:sldMk cId="2936472223" sldId="365"/>
            <ac:spMk id="3" creationId="{4CA7B984-0A71-9545-2225-5BD767F0D056}"/>
          </ac:spMkLst>
        </pc:spChg>
        <pc:spChg chg="del">
          <ac:chgData name="Hanneke Vink - van Duren" userId="6a363cd0-5fba-4a61-8782-71b0725cc752" providerId="ADAL" clId="{4C769A13-87B4-440F-A12B-AC94D9DA5B6B}" dt="2024-11-16T10:46:51.605" v="1489" actId="478"/>
          <ac:spMkLst>
            <pc:docMk/>
            <pc:sldMk cId="2936472223" sldId="365"/>
            <ac:spMk id="4" creationId="{AA3E3EED-8636-D060-4974-5BF1AC508BE5}"/>
          </ac:spMkLst>
        </pc:spChg>
        <pc:spChg chg="mod">
          <ac:chgData name="Hanneke Vink - van Duren" userId="6a363cd0-5fba-4a61-8782-71b0725cc752" providerId="ADAL" clId="{4C769A13-87B4-440F-A12B-AC94D9DA5B6B}" dt="2024-11-16T10:46:57.828" v="1490" actId="1076"/>
          <ac:spMkLst>
            <pc:docMk/>
            <pc:sldMk cId="2936472223" sldId="365"/>
            <ac:spMk id="5" creationId="{756B4786-E369-3103-385F-FF6AF48EFA90}"/>
          </ac:spMkLst>
        </pc:spChg>
        <pc:spChg chg="mod">
          <ac:chgData name="Hanneke Vink - van Duren" userId="6a363cd0-5fba-4a61-8782-71b0725cc752" providerId="ADAL" clId="{4C769A13-87B4-440F-A12B-AC94D9DA5B6B}" dt="2024-11-15T19:37:37.972" v="665" actId="1076"/>
          <ac:spMkLst>
            <pc:docMk/>
            <pc:sldMk cId="2936472223" sldId="365"/>
            <ac:spMk id="6" creationId="{DD6B1F25-4E10-8300-3BFB-DF3F7367F803}"/>
          </ac:spMkLst>
        </pc:spChg>
        <pc:spChg chg="mod">
          <ac:chgData name="Hanneke Vink - van Duren" userId="6a363cd0-5fba-4a61-8782-71b0725cc752" providerId="ADAL" clId="{4C769A13-87B4-440F-A12B-AC94D9DA5B6B}" dt="2024-11-15T19:25:54.337" v="192"/>
          <ac:spMkLst>
            <pc:docMk/>
            <pc:sldMk cId="2936472223" sldId="365"/>
            <ac:spMk id="7" creationId="{AE7E7012-EF92-B126-4EBD-2E8720389EDE}"/>
          </ac:spMkLst>
        </pc:spChg>
        <pc:spChg chg="del">
          <ac:chgData name="Hanneke Vink - van Duren" userId="6a363cd0-5fba-4a61-8782-71b0725cc752" providerId="ADAL" clId="{4C769A13-87B4-440F-A12B-AC94D9DA5B6B}" dt="2024-11-15T19:25:44.891" v="191" actId="478"/>
          <ac:spMkLst>
            <pc:docMk/>
            <pc:sldMk cId="2936472223" sldId="365"/>
            <ac:spMk id="8" creationId="{C93467AD-709C-770E-CF94-6365A91855FD}"/>
          </ac:spMkLst>
        </pc:spChg>
        <pc:spChg chg="del">
          <ac:chgData name="Hanneke Vink - van Duren" userId="6a363cd0-5fba-4a61-8782-71b0725cc752" providerId="ADAL" clId="{4C769A13-87B4-440F-A12B-AC94D9DA5B6B}" dt="2024-11-16T10:47:21.467" v="1498" actId="478"/>
          <ac:spMkLst>
            <pc:docMk/>
            <pc:sldMk cId="2936472223" sldId="365"/>
            <ac:spMk id="9" creationId="{3CF7D792-430D-3EDD-1A75-1F18F0CFEEDF}"/>
          </ac:spMkLst>
        </pc:spChg>
        <pc:spChg chg="mod">
          <ac:chgData name="Hanneke Vink - van Duren" userId="6a363cd0-5fba-4a61-8782-71b0725cc752" providerId="ADAL" clId="{4C769A13-87B4-440F-A12B-AC94D9DA5B6B}" dt="2024-11-15T19:37:04.141" v="621" actId="1076"/>
          <ac:spMkLst>
            <pc:docMk/>
            <pc:sldMk cId="2936472223" sldId="365"/>
            <ac:spMk id="10" creationId="{56541290-6336-60E1-7051-B2090DF59BD6}"/>
          </ac:spMkLst>
        </pc:spChg>
        <pc:spChg chg="mod">
          <ac:chgData name="Hanneke Vink - van Duren" userId="6a363cd0-5fba-4a61-8782-71b0725cc752" providerId="ADAL" clId="{4C769A13-87B4-440F-A12B-AC94D9DA5B6B}" dt="2024-11-16T10:47:28.223" v="1499" actId="1076"/>
          <ac:spMkLst>
            <pc:docMk/>
            <pc:sldMk cId="2936472223" sldId="365"/>
            <ac:spMk id="11" creationId="{DA4F418B-AC30-E5FA-FF7D-6028FF18B46A}"/>
          </ac:spMkLst>
        </pc:spChg>
        <pc:spChg chg="mod">
          <ac:chgData name="Hanneke Vink - van Duren" userId="6a363cd0-5fba-4a61-8782-71b0725cc752" providerId="ADAL" clId="{4C769A13-87B4-440F-A12B-AC94D9DA5B6B}" dt="2024-11-15T19:37:35.448" v="664" actId="1076"/>
          <ac:spMkLst>
            <pc:docMk/>
            <pc:sldMk cId="2936472223" sldId="365"/>
            <ac:spMk id="12" creationId="{720BCB53-0347-CF00-2CDD-9E5C88D3CAAD}"/>
          </ac:spMkLst>
        </pc:spChg>
        <pc:spChg chg="mod">
          <ac:chgData name="Hanneke Vink - van Duren" userId="6a363cd0-5fba-4a61-8782-71b0725cc752" providerId="ADAL" clId="{4C769A13-87B4-440F-A12B-AC94D9DA5B6B}" dt="2024-11-15T19:26:31.801" v="208" actId="1076"/>
          <ac:spMkLst>
            <pc:docMk/>
            <pc:sldMk cId="2936472223" sldId="365"/>
            <ac:spMk id="13" creationId="{75419263-5A82-CCE8-8214-AA1C3E3BB798}"/>
          </ac:spMkLst>
        </pc:spChg>
        <pc:spChg chg="del">
          <ac:chgData name="Hanneke Vink - van Duren" userId="6a363cd0-5fba-4a61-8782-71b0725cc752" providerId="ADAL" clId="{4C769A13-87B4-440F-A12B-AC94D9DA5B6B}" dt="2024-11-15T19:26:04.866" v="193" actId="478"/>
          <ac:spMkLst>
            <pc:docMk/>
            <pc:sldMk cId="2936472223" sldId="365"/>
            <ac:spMk id="14" creationId="{D09BBD80-7488-71A6-39BD-B239DAA8DF5F}"/>
          </ac:spMkLst>
        </pc:spChg>
        <pc:spChg chg="add del">
          <ac:chgData name="Hanneke Vink - van Duren" userId="6a363cd0-5fba-4a61-8782-71b0725cc752" providerId="ADAL" clId="{4C769A13-87B4-440F-A12B-AC94D9DA5B6B}" dt="2024-11-15T19:25:26.565" v="187" actId="478"/>
          <ac:spMkLst>
            <pc:docMk/>
            <pc:sldMk cId="2936472223" sldId="365"/>
            <ac:spMk id="24" creationId="{B5E9B219-AE8C-9A0B-F335-2725E1FCB982}"/>
          </ac:spMkLst>
        </pc:spChg>
        <pc:spChg chg="del">
          <ac:chgData name="Hanneke Vink - van Duren" userId="6a363cd0-5fba-4a61-8782-71b0725cc752" providerId="ADAL" clId="{4C769A13-87B4-440F-A12B-AC94D9DA5B6B}" dt="2024-11-16T10:47:02.890" v="1492" actId="478"/>
          <ac:spMkLst>
            <pc:docMk/>
            <pc:sldMk cId="2936472223" sldId="365"/>
            <ac:spMk id="33" creationId="{01958A59-EF87-933B-739C-A41ACF37BE2C}"/>
          </ac:spMkLst>
        </pc:spChg>
        <pc:spChg chg="mod">
          <ac:chgData name="Hanneke Vink - van Duren" userId="6a363cd0-5fba-4a61-8782-71b0725cc752" providerId="ADAL" clId="{4C769A13-87B4-440F-A12B-AC94D9DA5B6B}" dt="2024-11-16T10:47:07.111" v="1493" actId="1076"/>
          <ac:spMkLst>
            <pc:docMk/>
            <pc:sldMk cId="2936472223" sldId="365"/>
            <ac:spMk id="34" creationId="{03C3CF37-824B-186B-7411-BDA8BA521B25}"/>
          </ac:spMkLst>
        </pc:spChg>
        <pc:spChg chg="mod">
          <ac:chgData name="Hanneke Vink - van Duren" userId="6a363cd0-5fba-4a61-8782-71b0725cc752" providerId="ADAL" clId="{4C769A13-87B4-440F-A12B-AC94D9DA5B6B}" dt="2024-11-15T19:37:12.912" v="633" actId="14100"/>
          <ac:spMkLst>
            <pc:docMk/>
            <pc:sldMk cId="2936472223" sldId="365"/>
            <ac:spMk id="35" creationId="{6CAC88E1-CD99-3545-A258-8150DA422C24}"/>
          </ac:spMkLst>
        </pc:spChg>
        <pc:spChg chg="mod">
          <ac:chgData name="Hanneke Vink - van Duren" userId="6a363cd0-5fba-4a61-8782-71b0725cc752" providerId="ADAL" clId="{4C769A13-87B4-440F-A12B-AC94D9DA5B6B}" dt="2024-11-15T19:25:39.752" v="190"/>
          <ac:spMkLst>
            <pc:docMk/>
            <pc:sldMk cId="2936472223" sldId="365"/>
            <ac:spMk id="36" creationId="{EC5EC8D3-8445-7F0B-FBE7-9041AB23CA3D}"/>
          </ac:spMkLst>
        </pc:spChg>
        <pc:spChg chg="del">
          <ac:chgData name="Hanneke Vink - van Duren" userId="6a363cd0-5fba-4a61-8782-71b0725cc752" providerId="ADAL" clId="{4C769A13-87B4-440F-A12B-AC94D9DA5B6B}" dt="2024-11-15T19:25:18.705" v="185" actId="478"/>
          <ac:spMkLst>
            <pc:docMk/>
            <pc:sldMk cId="2936472223" sldId="365"/>
            <ac:spMk id="37" creationId="{09DD0472-EF0F-09AC-80D6-C4DE4E976BEE}"/>
          </ac:spMkLst>
        </pc:spChg>
        <pc:spChg chg="del">
          <ac:chgData name="Hanneke Vink - van Duren" userId="6a363cd0-5fba-4a61-8782-71b0725cc752" providerId="ADAL" clId="{4C769A13-87B4-440F-A12B-AC94D9DA5B6B}" dt="2024-11-15T19:24:45.269" v="172" actId="478"/>
          <ac:spMkLst>
            <pc:docMk/>
            <pc:sldMk cId="2936472223" sldId="365"/>
            <ac:spMk id="2064" creationId="{56377773-7A08-CFF7-3C1B-8FBD8E6AFB16}"/>
          </ac:spMkLst>
        </pc:spChg>
        <pc:spChg chg="mod">
          <ac:chgData name="Hanneke Vink - van Duren" userId="6a363cd0-5fba-4a61-8782-71b0725cc752" providerId="ADAL" clId="{4C769A13-87B4-440F-A12B-AC94D9DA5B6B}" dt="2024-11-15T19:25:04.116" v="184" actId="113"/>
          <ac:spMkLst>
            <pc:docMk/>
            <pc:sldMk cId="2936472223" sldId="365"/>
            <ac:spMk id="2065" creationId="{4FE023D2-C612-89E6-278E-9C0F2D327BF6}"/>
          </ac:spMkLst>
        </pc:spChg>
      </pc:sldChg>
      <pc:sldChg chg="addSp delSp modSp mod">
        <pc:chgData name="Hanneke Vink - van Duren" userId="6a363cd0-5fba-4a61-8782-71b0725cc752" providerId="ADAL" clId="{4C769A13-87B4-440F-A12B-AC94D9DA5B6B}" dt="2024-11-15T19:37:47.660" v="666" actId="1076"/>
        <pc:sldMkLst>
          <pc:docMk/>
          <pc:sldMk cId="440091185" sldId="366"/>
        </pc:sldMkLst>
        <pc:spChg chg="add mod">
          <ac:chgData name="Hanneke Vink - van Duren" userId="6a363cd0-5fba-4a61-8782-71b0725cc752" providerId="ADAL" clId="{4C769A13-87B4-440F-A12B-AC94D9DA5B6B}" dt="2024-11-14T20:04:51.966" v="102"/>
          <ac:spMkLst>
            <pc:docMk/>
            <pc:sldMk cId="440091185" sldId="366"/>
            <ac:spMk id="2" creationId="{6B99C02F-A08B-9434-A977-EB27749415D5}"/>
          </ac:spMkLst>
        </pc:spChg>
        <pc:spChg chg="add mod">
          <ac:chgData name="Hanneke Vink - van Duren" userId="6a363cd0-5fba-4a61-8782-71b0725cc752" providerId="ADAL" clId="{4C769A13-87B4-440F-A12B-AC94D9DA5B6B}" dt="2024-11-14T20:04:51.966" v="102"/>
          <ac:spMkLst>
            <pc:docMk/>
            <pc:sldMk cId="440091185" sldId="366"/>
            <ac:spMk id="3" creationId="{001B1EED-D534-DE25-1852-C2C8E0A9D9A3}"/>
          </ac:spMkLst>
        </pc:spChg>
        <pc:spChg chg="add mod">
          <ac:chgData name="Hanneke Vink - van Duren" userId="6a363cd0-5fba-4a61-8782-71b0725cc752" providerId="ADAL" clId="{4C769A13-87B4-440F-A12B-AC94D9DA5B6B}" dt="2024-11-14T20:04:51.966" v="102"/>
          <ac:spMkLst>
            <pc:docMk/>
            <pc:sldMk cId="440091185" sldId="366"/>
            <ac:spMk id="7" creationId="{EBD02F04-A4BC-F50D-757A-7D87F1976464}"/>
          </ac:spMkLst>
        </pc:spChg>
        <pc:spChg chg="add mod">
          <ac:chgData name="Hanneke Vink - van Duren" userId="6a363cd0-5fba-4a61-8782-71b0725cc752" providerId="ADAL" clId="{4C769A13-87B4-440F-A12B-AC94D9DA5B6B}" dt="2024-11-14T20:04:51.966" v="102"/>
          <ac:spMkLst>
            <pc:docMk/>
            <pc:sldMk cId="440091185" sldId="366"/>
            <ac:spMk id="8" creationId="{919CBC39-AE6A-5980-D50B-4CBFC38CC631}"/>
          </ac:spMkLst>
        </pc:spChg>
        <pc:spChg chg="add mod">
          <ac:chgData name="Hanneke Vink - van Duren" userId="6a363cd0-5fba-4a61-8782-71b0725cc752" providerId="ADAL" clId="{4C769A13-87B4-440F-A12B-AC94D9DA5B6B}" dt="2024-11-15T19:37:47.660" v="666" actId="1076"/>
          <ac:spMkLst>
            <pc:docMk/>
            <pc:sldMk cId="440091185" sldId="366"/>
            <ac:spMk id="9" creationId="{CE2FA4DF-FCBF-7D39-64E4-8C2A58657BB8}"/>
          </ac:spMkLst>
        </pc:spChg>
        <pc:spChg chg="add mod">
          <ac:chgData name="Hanneke Vink - van Duren" userId="6a363cd0-5fba-4a61-8782-71b0725cc752" providerId="ADAL" clId="{4C769A13-87B4-440F-A12B-AC94D9DA5B6B}" dt="2024-11-14T20:04:51.966" v="102"/>
          <ac:spMkLst>
            <pc:docMk/>
            <pc:sldMk cId="440091185" sldId="366"/>
            <ac:spMk id="11" creationId="{E226914E-76AC-F4BE-E108-CC0B385A7AEA}"/>
          </ac:spMkLst>
        </pc:spChg>
        <pc:spChg chg="add mod">
          <ac:chgData name="Hanneke Vink - van Duren" userId="6a363cd0-5fba-4a61-8782-71b0725cc752" providerId="ADAL" clId="{4C769A13-87B4-440F-A12B-AC94D9DA5B6B}" dt="2024-11-14T20:04:51.966" v="102"/>
          <ac:spMkLst>
            <pc:docMk/>
            <pc:sldMk cId="440091185" sldId="366"/>
            <ac:spMk id="12" creationId="{6E55E080-4F27-C758-6440-0BCD49BB3FD2}"/>
          </ac:spMkLst>
        </pc:spChg>
        <pc:spChg chg="add mod">
          <ac:chgData name="Hanneke Vink - van Duren" userId="6a363cd0-5fba-4a61-8782-71b0725cc752" providerId="ADAL" clId="{4C769A13-87B4-440F-A12B-AC94D9DA5B6B}" dt="2024-11-14T20:04:51.966" v="102"/>
          <ac:spMkLst>
            <pc:docMk/>
            <pc:sldMk cId="440091185" sldId="366"/>
            <ac:spMk id="13" creationId="{7C93409A-25E3-E323-0E6A-D69877E10042}"/>
          </ac:spMkLst>
        </pc:spChg>
        <pc:spChg chg="del mod">
          <ac:chgData name="Hanneke Vink - van Duren" userId="6a363cd0-5fba-4a61-8782-71b0725cc752" providerId="ADAL" clId="{4C769A13-87B4-440F-A12B-AC94D9DA5B6B}" dt="2024-11-14T20:04:50.861" v="101" actId="478"/>
          <ac:spMkLst>
            <pc:docMk/>
            <pc:sldMk cId="440091185" sldId="366"/>
            <ac:spMk id="50" creationId="{EA51D389-64F6-FADF-F451-3D3E42DF8732}"/>
          </ac:spMkLst>
        </pc:spChg>
        <pc:spChg chg="del">
          <ac:chgData name="Hanneke Vink - van Duren" userId="6a363cd0-5fba-4a61-8782-71b0725cc752" providerId="ADAL" clId="{4C769A13-87B4-440F-A12B-AC94D9DA5B6B}" dt="2024-11-14T20:04:50.861" v="101" actId="478"/>
          <ac:spMkLst>
            <pc:docMk/>
            <pc:sldMk cId="440091185" sldId="366"/>
            <ac:spMk id="51" creationId="{1C1CA81C-89E9-5A94-7314-C58AA39C2851}"/>
          </ac:spMkLst>
        </pc:spChg>
        <pc:spChg chg="del">
          <ac:chgData name="Hanneke Vink - van Duren" userId="6a363cd0-5fba-4a61-8782-71b0725cc752" providerId="ADAL" clId="{4C769A13-87B4-440F-A12B-AC94D9DA5B6B}" dt="2024-11-14T20:02:08.196" v="85" actId="478"/>
          <ac:spMkLst>
            <pc:docMk/>
            <pc:sldMk cId="440091185" sldId="366"/>
            <ac:spMk id="55" creationId="{36459741-62E7-BB64-8295-4A97ED05CCE0}"/>
          </ac:spMkLst>
        </pc:spChg>
        <pc:spChg chg="del mod">
          <ac:chgData name="Hanneke Vink - van Duren" userId="6a363cd0-5fba-4a61-8782-71b0725cc752" providerId="ADAL" clId="{4C769A13-87B4-440F-A12B-AC94D9DA5B6B}" dt="2024-11-14T20:04:50.861" v="101" actId="478"/>
          <ac:spMkLst>
            <pc:docMk/>
            <pc:sldMk cId="440091185" sldId="366"/>
            <ac:spMk id="86" creationId="{572CCB90-D02A-4AEC-65D0-615899E38088}"/>
          </ac:spMkLst>
        </pc:spChg>
        <pc:spChg chg="del">
          <ac:chgData name="Hanneke Vink - van Duren" userId="6a363cd0-5fba-4a61-8782-71b0725cc752" providerId="ADAL" clId="{4C769A13-87B4-440F-A12B-AC94D9DA5B6B}" dt="2024-11-14T20:03:49.755" v="89" actId="478"/>
          <ac:spMkLst>
            <pc:docMk/>
            <pc:sldMk cId="440091185" sldId="366"/>
            <ac:spMk id="89" creationId="{855053CA-1CF4-760C-67B4-A4F3F42B8327}"/>
          </ac:spMkLst>
        </pc:spChg>
        <pc:spChg chg="del">
          <ac:chgData name="Hanneke Vink - van Duren" userId="6a363cd0-5fba-4a61-8782-71b0725cc752" providerId="ADAL" clId="{4C769A13-87B4-440F-A12B-AC94D9DA5B6B}" dt="2024-11-14T20:04:50.861" v="101" actId="478"/>
          <ac:spMkLst>
            <pc:docMk/>
            <pc:sldMk cId="440091185" sldId="366"/>
            <ac:spMk id="90" creationId="{5C61C894-E793-0C9B-BBFB-E7B20E02AF80}"/>
          </ac:spMkLst>
        </pc:spChg>
        <pc:spChg chg="del mod">
          <ac:chgData name="Hanneke Vink - van Duren" userId="6a363cd0-5fba-4a61-8782-71b0725cc752" providerId="ADAL" clId="{4C769A13-87B4-440F-A12B-AC94D9DA5B6B}" dt="2024-11-14T20:04:50.861" v="101" actId="478"/>
          <ac:spMkLst>
            <pc:docMk/>
            <pc:sldMk cId="440091185" sldId="366"/>
            <ac:spMk id="91" creationId="{C3BA183A-EB3D-EFC0-3F56-E0E1953308D5}"/>
          </ac:spMkLst>
        </pc:spChg>
        <pc:spChg chg="del">
          <ac:chgData name="Hanneke Vink - van Duren" userId="6a363cd0-5fba-4a61-8782-71b0725cc752" providerId="ADAL" clId="{4C769A13-87B4-440F-A12B-AC94D9DA5B6B}" dt="2024-11-14T20:04:50.861" v="101" actId="478"/>
          <ac:spMkLst>
            <pc:docMk/>
            <pc:sldMk cId="440091185" sldId="366"/>
            <ac:spMk id="92" creationId="{9CCC2DE4-70A5-F4D3-C950-22105A8759C0}"/>
          </ac:spMkLst>
        </pc:spChg>
        <pc:spChg chg="del">
          <ac:chgData name="Hanneke Vink - van Duren" userId="6a363cd0-5fba-4a61-8782-71b0725cc752" providerId="ADAL" clId="{4C769A13-87B4-440F-A12B-AC94D9DA5B6B}" dt="2024-11-14T20:03:58.289" v="92" actId="478"/>
          <ac:spMkLst>
            <pc:docMk/>
            <pc:sldMk cId="440091185" sldId="366"/>
            <ac:spMk id="94" creationId="{F763A23B-5109-8FD1-D341-5EB58FB4BE50}"/>
          </ac:spMkLst>
        </pc:spChg>
        <pc:spChg chg="del mod">
          <ac:chgData name="Hanneke Vink - van Duren" userId="6a363cd0-5fba-4a61-8782-71b0725cc752" providerId="ADAL" clId="{4C769A13-87B4-440F-A12B-AC94D9DA5B6B}" dt="2024-11-14T20:04:50.861" v="101" actId="478"/>
          <ac:spMkLst>
            <pc:docMk/>
            <pc:sldMk cId="440091185" sldId="366"/>
            <ac:spMk id="96" creationId="{3AB813E2-DE42-94BD-FC94-014A70E5B8AA}"/>
          </ac:spMkLst>
        </pc:spChg>
        <pc:spChg chg="del mod">
          <ac:chgData name="Hanneke Vink - van Duren" userId="6a363cd0-5fba-4a61-8782-71b0725cc752" providerId="ADAL" clId="{4C769A13-87B4-440F-A12B-AC94D9DA5B6B}" dt="2024-11-14T20:04:08.641" v="97" actId="478"/>
          <ac:spMkLst>
            <pc:docMk/>
            <pc:sldMk cId="440091185" sldId="366"/>
            <ac:spMk id="99" creationId="{6A41F40F-E68E-2C44-C2DB-CF880150EC08}"/>
          </ac:spMkLst>
        </pc:spChg>
        <pc:spChg chg="del">
          <ac:chgData name="Hanneke Vink - van Duren" userId="6a363cd0-5fba-4a61-8782-71b0725cc752" providerId="ADAL" clId="{4C769A13-87B4-440F-A12B-AC94D9DA5B6B}" dt="2024-11-14T20:04:50.861" v="101" actId="478"/>
          <ac:spMkLst>
            <pc:docMk/>
            <pc:sldMk cId="440091185" sldId="366"/>
            <ac:spMk id="100" creationId="{7A9D90BB-F118-62E7-D893-55FA62D11B7D}"/>
          </ac:spMkLst>
        </pc:spChg>
        <pc:picChg chg="del">
          <ac:chgData name="Hanneke Vink - van Duren" userId="6a363cd0-5fba-4a61-8782-71b0725cc752" providerId="ADAL" clId="{4C769A13-87B4-440F-A12B-AC94D9DA5B6B}" dt="2024-11-14T20:04:50.861" v="101" actId="478"/>
          <ac:picMkLst>
            <pc:docMk/>
            <pc:sldMk cId="440091185" sldId="366"/>
            <ac:picMk id="4" creationId="{A3728E6D-1F74-0281-973A-0CA4DB91BE3A}"/>
          </ac:picMkLst>
        </pc:picChg>
        <pc:picChg chg="del">
          <ac:chgData name="Hanneke Vink - van Duren" userId="6a363cd0-5fba-4a61-8782-71b0725cc752" providerId="ADAL" clId="{4C769A13-87B4-440F-A12B-AC94D9DA5B6B}" dt="2024-11-14T20:04:50.861" v="101" actId="478"/>
          <ac:picMkLst>
            <pc:docMk/>
            <pc:sldMk cId="440091185" sldId="366"/>
            <ac:picMk id="5" creationId="{BF991BEB-20A5-8AED-9E44-73BAB156B46A}"/>
          </ac:picMkLst>
        </pc:picChg>
        <pc:picChg chg="del">
          <ac:chgData name="Hanneke Vink - van Duren" userId="6a363cd0-5fba-4a61-8782-71b0725cc752" providerId="ADAL" clId="{4C769A13-87B4-440F-A12B-AC94D9DA5B6B}" dt="2024-11-14T20:04:50.861" v="101" actId="478"/>
          <ac:picMkLst>
            <pc:docMk/>
            <pc:sldMk cId="440091185" sldId="366"/>
            <ac:picMk id="6" creationId="{BAFE9690-5E7C-A2B5-FE53-81ABB0544716}"/>
          </ac:picMkLst>
        </pc:picChg>
        <pc:picChg chg="del">
          <ac:chgData name="Hanneke Vink - van Duren" userId="6a363cd0-5fba-4a61-8782-71b0725cc752" providerId="ADAL" clId="{4C769A13-87B4-440F-A12B-AC94D9DA5B6B}" dt="2024-11-14T20:04:50.861" v="101" actId="478"/>
          <ac:picMkLst>
            <pc:docMk/>
            <pc:sldMk cId="440091185" sldId="366"/>
            <ac:picMk id="10" creationId="{76A7FB08-CCC3-7975-9E22-235F227B6C16}"/>
          </ac:picMkLst>
        </pc:picChg>
        <pc:picChg chg="add mod">
          <ac:chgData name="Hanneke Vink - van Duren" userId="6a363cd0-5fba-4a61-8782-71b0725cc752" providerId="ADAL" clId="{4C769A13-87B4-440F-A12B-AC94D9DA5B6B}" dt="2024-11-14T20:04:51.966" v="102"/>
          <ac:picMkLst>
            <pc:docMk/>
            <pc:sldMk cId="440091185" sldId="366"/>
            <ac:picMk id="14" creationId="{4092E10C-27C7-8253-5ED7-132A14174F3B}"/>
          </ac:picMkLst>
        </pc:picChg>
        <pc:picChg chg="add mod">
          <ac:chgData name="Hanneke Vink - van Duren" userId="6a363cd0-5fba-4a61-8782-71b0725cc752" providerId="ADAL" clId="{4C769A13-87B4-440F-A12B-AC94D9DA5B6B}" dt="2024-11-14T20:04:51.966" v="102"/>
          <ac:picMkLst>
            <pc:docMk/>
            <pc:sldMk cId="440091185" sldId="366"/>
            <ac:picMk id="15" creationId="{F4092570-6721-22CA-E024-1B0DD9A4A457}"/>
          </ac:picMkLst>
        </pc:picChg>
        <pc:picChg chg="add mod">
          <ac:chgData name="Hanneke Vink - van Duren" userId="6a363cd0-5fba-4a61-8782-71b0725cc752" providerId="ADAL" clId="{4C769A13-87B4-440F-A12B-AC94D9DA5B6B}" dt="2024-11-14T20:04:51.966" v="102"/>
          <ac:picMkLst>
            <pc:docMk/>
            <pc:sldMk cId="440091185" sldId="366"/>
            <ac:picMk id="16" creationId="{8C332A19-62CC-F376-A8D1-21091B83A4B0}"/>
          </ac:picMkLst>
        </pc:picChg>
        <pc:picChg chg="add mod">
          <ac:chgData name="Hanneke Vink - van Duren" userId="6a363cd0-5fba-4a61-8782-71b0725cc752" providerId="ADAL" clId="{4C769A13-87B4-440F-A12B-AC94D9DA5B6B}" dt="2024-11-14T20:04:51.966" v="102"/>
          <ac:picMkLst>
            <pc:docMk/>
            <pc:sldMk cId="440091185" sldId="366"/>
            <ac:picMk id="17" creationId="{A702262E-0EDB-426D-7D30-0D23E14D1961}"/>
          </ac:picMkLst>
        </pc:picChg>
        <pc:picChg chg="del">
          <ac:chgData name="Hanneke Vink - van Duren" userId="6a363cd0-5fba-4a61-8782-71b0725cc752" providerId="ADAL" clId="{4C769A13-87B4-440F-A12B-AC94D9DA5B6B}" dt="2024-11-14T20:02:05.957" v="84" actId="478"/>
          <ac:picMkLst>
            <pc:docMk/>
            <pc:sldMk cId="440091185" sldId="366"/>
            <ac:picMk id="101" creationId="{88560763-5EDE-480B-05C0-D7678107592E}"/>
          </ac:picMkLst>
        </pc:picChg>
        <pc:picChg chg="del">
          <ac:chgData name="Hanneke Vink - van Duren" userId="6a363cd0-5fba-4a61-8782-71b0725cc752" providerId="ADAL" clId="{4C769A13-87B4-440F-A12B-AC94D9DA5B6B}" dt="2024-11-14T20:03:53.678" v="91" actId="478"/>
          <ac:picMkLst>
            <pc:docMk/>
            <pc:sldMk cId="440091185" sldId="366"/>
            <ac:picMk id="102" creationId="{5645CC16-0FBD-20D3-6870-21AF5B326B45}"/>
          </ac:picMkLst>
        </pc:picChg>
        <pc:picChg chg="del">
          <ac:chgData name="Hanneke Vink - van Duren" userId="6a363cd0-5fba-4a61-8782-71b0725cc752" providerId="ADAL" clId="{4C769A13-87B4-440F-A12B-AC94D9DA5B6B}" dt="2024-11-14T20:04:02.514" v="94" actId="478"/>
          <ac:picMkLst>
            <pc:docMk/>
            <pc:sldMk cId="440091185" sldId="366"/>
            <ac:picMk id="103" creationId="{C0591CC1-5F72-6400-612E-595C20952508}"/>
          </ac:picMkLst>
        </pc:picChg>
        <pc:picChg chg="del">
          <ac:chgData name="Hanneke Vink - van Duren" userId="6a363cd0-5fba-4a61-8782-71b0725cc752" providerId="ADAL" clId="{4C769A13-87B4-440F-A12B-AC94D9DA5B6B}" dt="2024-11-14T20:04:04.498" v="95" actId="478"/>
          <ac:picMkLst>
            <pc:docMk/>
            <pc:sldMk cId="440091185" sldId="366"/>
            <ac:picMk id="104" creationId="{F281AE7F-27EA-F6A8-18E4-1F3ECA9CAB97}"/>
          </ac:picMkLst>
        </pc:picChg>
        <pc:cxnChg chg="del">
          <ac:chgData name="Hanneke Vink - van Duren" userId="6a363cd0-5fba-4a61-8782-71b0725cc752" providerId="ADAL" clId="{4C769A13-87B4-440F-A12B-AC94D9DA5B6B}" dt="2024-11-14T20:02:10.876" v="86" actId="478"/>
          <ac:cxnSpMkLst>
            <pc:docMk/>
            <pc:sldMk cId="440091185" sldId="366"/>
            <ac:cxnSpMk id="53" creationId="{6E87826D-6F68-96FC-FEEE-5A38E6E79E6B}"/>
          </ac:cxnSpMkLst>
        </pc:cxnChg>
        <pc:cxnChg chg="del">
          <ac:chgData name="Hanneke Vink - van Duren" userId="6a363cd0-5fba-4a61-8782-71b0725cc752" providerId="ADAL" clId="{4C769A13-87B4-440F-A12B-AC94D9DA5B6B}" dt="2024-11-14T20:03:51.918" v="90" actId="478"/>
          <ac:cxnSpMkLst>
            <pc:docMk/>
            <pc:sldMk cId="440091185" sldId="366"/>
            <ac:cxnSpMk id="87" creationId="{68962DBD-2B9B-1C9E-8932-1953236DCDC2}"/>
          </ac:cxnSpMkLst>
        </pc:cxnChg>
        <pc:cxnChg chg="del">
          <ac:chgData name="Hanneke Vink - van Duren" userId="6a363cd0-5fba-4a61-8782-71b0725cc752" providerId="ADAL" clId="{4C769A13-87B4-440F-A12B-AC94D9DA5B6B}" dt="2024-11-14T20:04:00.860" v="93" actId="478"/>
          <ac:cxnSpMkLst>
            <pc:docMk/>
            <pc:sldMk cId="440091185" sldId="366"/>
            <ac:cxnSpMk id="93" creationId="{1B700721-A5AF-697E-8CB7-F37B69D2D2E7}"/>
          </ac:cxnSpMkLst>
        </pc:cxnChg>
        <pc:cxnChg chg="del">
          <ac:chgData name="Hanneke Vink - van Duren" userId="6a363cd0-5fba-4a61-8782-71b0725cc752" providerId="ADAL" clId="{4C769A13-87B4-440F-A12B-AC94D9DA5B6B}" dt="2024-11-14T20:04:10.731" v="98" actId="478"/>
          <ac:cxnSpMkLst>
            <pc:docMk/>
            <pc:sldMk cId="440091185" sldId="366"/>
            <ac:cxnSpMk id="97" creationId="{901E452C-074F-A598-3047-3898FCAC33E3}"/>
          </ac:cxnSpMkLst>
        </pc:cxnChg>
      </pc:sldChg>
      <pc:sldChg chg="delSp modSp mod">
        <pc:chgData name="Hanneke Vink - van Duren" userId="6a363cd0-5fba-4a61-8782-71b0725cc752" providerId="ADAL" clId="{4C769A13-87B4-440F-A12B-AC94D9DA5B6B}" dt="2024-11-16T10:48:46.583" v="1523" actId="1076"/>
        <pc:sldMkLst>
          <pc:docMk/>
          <pc:sldMk cId="1220488836" sldId="367"/>
        </pc:sldMkLst>
        <pc:spChg chg="del">
          <ac:chgData name="Hanneke Vink - van Duren" userId="6a363cd0-5fba-4a61-8782-71b0725cc752" providerId="ADAL" clId="{4C769A13-87B4-440F-A12B-AC94D9DA5B6B}" dt="2024-11-16T10:48:34.155" v="1519" actId="478"/>
          <ac:spMkLst>
            <pc:docMk/>
            <pc:sldMk cId="1220488836" sldId="367"/>
            <ac:spMk id="2" creationId="{2D18DB8E-2F95-5476-F31A-94E8B677DD50}"/>
          </ac:spMkLst>
        </pc:spChg>
        <pc:spChg chg="mod">
          <ac:chgData name="Hanneke Vink - van Duren" userId="6a363cd0-5fba-4a61-8782-71b0725cc752" providerId="ADAL" clId="{4C769A13-87B4-440F-A12B-AC94D9DA5B6B}" dt="2024-11-16T10:48:37.444" v="1520" actId="1076"/>
          <ac:spMkLst>
            <pc:docMk/>
            <pc:sldMk cId="1220488836" sldId="367"/>
            <ac:spMk id="3" creationId="{4CA7B984-0A71-9545-2225-5BD767F0D056}"/>
          </ac:spMkLst>
        </pc:spChg>
        <pc:spChg chg="del">
          <ac:chgData name="Hanneke Vink - van Duren" userId="6a363cd0-5fba-4a61-8782-71b0725cc752" providerId="ADAL" clId="{4C769A13-87B4-440F-A12B-AC94D9DA5B6B}" dt="2024-11-16T10:48:17.793" v="1513" actId="478"/>
          <ac:spMkLst>
            <pc:docMk/>
            <pc:sldMk cId="1220488836" sldId="367"/>
            <ac:spMk id="4" creationId="{AA3E3EED-8636-D060-4974-5BF1AC508BE5}"/>
          </ac:spMkLst>
        </pc:spChg>
        <pc:spChg chg="mod">
          <ac:chgData name="Hanneke Vink - van Duren" userId="6a363cd0-5fba-4a61-8782-71b0725cc752" providerId="ADAL" clId="{4C769A13-87B4-440F-A12B-AC94D9DA5B6B}" dt="2024-11-16T10:48:21.903" v="1514" actId="1076"/>
          <ac:spMkLst>
            <pc:docMk/>
            <pc:sldMk cId="1220488836" sldId="367"/>
            <ac:spMk id="5" creationId="{756B4786-E369-3103-385F-FF6AF48EFA90}"/>
          </ac:spMkLst>
        </pc:spChg>
        <pc:spChg chg="mod">
          <ac:chgData name="Hanneke Vink - van Duren" userId="6a363cd0-5fba-4a61-8782-71b0725cc752" providerId="ADAL" clId="{4C769A13-87B4-440F-A12B-AC94D9DA5B6B}" dt="2024-11-15T19:29:29.207" v="287" actId="255"/>
          <ac:spMkLst>
            <pc:docMk/>
            <pc:sldMk cId="1220488836" sldId="367"/>
            <ac:spMk id="6" creationId="{DD6B1F25-4E10-8300-3BFB-DF3F7367F803}"/>
          </ac:spMkLst>
        </pc:spChg>
        <pc:spChg chg="mod">
          <ac:chgData name="Hanneke Vink - van Duren" userId="6a363cd0-5fba-4a61-8782-71b0725cc752" providerId="ADAL" clId="{4C769A13-87B4-440F-A12B-AC94D9DA5B6B}" dt="2024-11-15T19:32:06.971" v="351"/>
          <ac:spMkLst>
            <pc:docMk/>
            <pc:sldMk cId="1220488836" sldId="367"/>
            <ac:spMk id="7" creationId="{AE7E7012-EF92-B126-4EBD-2E8720389EDE}"/>
          </ac:spMkLst>
        </pc:spChg>
        <pc:spChg chg="del">
          <ac:chgData name="Hanneke Vink - van Duren" userId="6a363cd0-5fba-4a61-8782-71b0725cc752" providerId="ADAL" clId="{4C769A13-87B4-440F-A12B-AC94D9DA5B6B}" dt="2024-11-15T19:32:02.424" v="350" actId="478"/>
          <ac:spMkLst>
            <pc:docMk/>
            <pc:sldMk cId="1220488836" sldId="367"/>
            <ac:spMk id="8" creationId="{C93467AD-709C-770E-CF94-6365A91855FD}"/>
          </ac:spMkLst>
        </pc:spChg>
        <pc:spChg chg="del">
          <ac:chgData name="Hanneke Vink - van Duren" userId="6a363cd0-5fba-4a61-8782-71b0725cc752" providerId="ADAL" clId="{4C769A13-87B4-440F-A12B-AC94D9DA5B6B}" dt="2024-11-16T10:48:40.855" v="1522" actId="478"/>
          <ac:spMkLst>
            <pc:docMk/>
            <pc:sldMk cId="1220488836" sldId="367"/>
            <ac:spMk id="9" creationId="{3CF7D792-430D-3EDD-1A75-1F18F0CFEEDF}"/>
          </ac:spMkLst>
        </pc:spChg>
        <pc:spChg chg="mod">
          <ac:chgData name="Hanneke Vink - van Duren" userId="6a363cd0-5fba-4a61-8782-71b0725cc752" providerId="ADAL" clId="{4C769A13-87B4-440F-A12B-AC94D9DA5B6B}" dt="2024-11-15T19:27:49.162" v="235" actId="1076"/>
          <ac:spMkLst>
            <pc:docMk/>
            <pc:sldMk cId="1220488836" sldId="367"/>
            <ac:spMk id="10" creationId="{56541290-6336-60E1-7051-B2090DF59BD6}"/>
          </ac:spMkLst>
        </pc:spChg>
        <pc:spChg chg="mod">
          <ac:chgData name="Hanneke Vink - van Duren" userId="6a363cd0-5fba-4a61-8782-71b0725cc752" providerId="ADAL" clId="{4C769A13-87B4-440F-A12B-AC94D9DA5B6B}" dt="2024-11-16T10:48:46.583" v="1523" actId="1076"/>
          <ac:spMkLst>
            <pc:docMk/>
            <pc:sldMk cId="1220488836" sldId="367"/>
            <ac:spMk id="11" creationId="{DA4F418B-AC30-E5FA-FF7D-6028FF18B46A}"/>
          </ac:spMkLst>
        </pc:spChg>
        <pc:spChg chg="mod">
          <ac:chgData name="Hanneke Vink - van Duren" userId="6a363cd0-5fba-4a61-8782-71b0725cc752" providerId="ADAL" clId="{4C769A13-87B4-440F-A12B-AC94D9DA5B6B}" dt="2024-11-15T19:29:46.827" v="297" actId="14100"/>
          <ac:spMkLst>
            <pc:docMk/>
            <pc:sldMk cId="1220488836" sldId="367"/>
            <ac:spMk id="12" creationId="{720BCB53-0347-CF00-2CDD-9E5C88D3CAAD}"/>
          </ac:spMkLst>
        </pc:spChg>
        <pc:spChg chg="mod">
          <ac:chgData name="Hanneke Vink - van Duren" userId="6a363cd0-5fba-4a61-8782-71b0725cc752" providerId="ADAL" clId="{4C769A13-87B4-440F-A12B-AC94D9DA5B6B}" dt="2024-11-15T19:32:15.559" v="353"/>
          <ac:spMkLst>
            <pc:docMk/>
            <pc:sldMk cId="1220488836" sldId="367"/>
            <ac:spMk id="13" creationId="{75419263-5A82-CCE8-8214-AA1C3E3BB798}"/>
          </ac:spMkLst>
        </pc:spChg>
        <pc:spChg chg="del">
          <ac:chgData name="Hanneke Vink - van Duren" userId="6a363cd0-5fba-4a61-8782-71b0725cc752" providerId="ADAL" clId="{4C769A13-87B4-440F-A12B-AC94D9DA5B6B}" dt="2024-11-15T19:32:10.136" v="352" actId="478"/>
          <ac:spMkLst>
            <pc:docMk/>
            <pc:sldMk cId="1220488836" sldId="367"/>
            <ac:spMk id="14" creationId="{D09BBD80-7488-71A6-39BD-B239DAA8DF5F}"/>
          </ac:spMkLst>
        </pc:spChg>
        <pc:spChg chg="del">
          <ac:chgData name="Hanneke Vink - van Duren" userId="6a363cd0-5fba-4a61-8782-71b0725cc752" providerId="ADAL" clId="{4C769A13-87B4-440F-A12B-AC94D9DA5B6B}" dt="2024-11-16T10:48:25.505" v="1516" actId="478"/>
          <ac:spMkLst>
            <pc:docMk/>
            <pc:sldMk cId="1220488836" sldId="367"/>
            <ac:spMk id="33" creationId="{01958A59-EF87-933B-739C-A41ACF37BE2C}"/>
          </ac:spMkLst>
        </pc:spChg>
        <pc:spChg chg="mod">
          <ac:chgData name="Hanneke Vink - van Duren" userId="6a363cd0-5fba-4a61-8782-71b0725cc752" providerId="ADAL" clId="{4C769A13-87B4-440F-A12B-AC94D9DA5B6B}" dt="2024-11-16T10:48:30.422" v="1517" actId="1076"/>
          <ac:spMkLst>
            <pc:docMk/>
            <pc:sldMk cId="1220488836" sldId="367"/>
            <ac:spMk id="34" creationId="{03C3CF37-824B-186B-7411-BDA8BA521B25}"/>
          </ac:spMkLst>
        </pc:spChg>
        <pc:spChg chg="mod">
          <ac:chgData name="Hanneke Vink - van Duren" userId="6a363cd0-5fba-4a61-8782-71b0725cc752" providerId="ADAL" clId="{4C769A13-87B4-440F-A12B-AC94D9DA5B6B}" dt="2024-11-15T19:28:21.492" v="273" actId="14100"/>
          <ac:spMkLst>
            <pc:docMk/>
            <pc:sldMk cId="1220488836" sldId="367"/>
            <ac:spMk id="35" creationId="{6CAC88E1-CD99-3545-A258-8150DA422C24}"/>
          </ac:spMkLst>
        </pc:spChg>
        <pc:spChg chg="mod">
          <ac:chgData name="Hanneke Vink - van Duren" userId="6a363cd0-5fba-4a61-8782-71b0725cc752" providerId="ADAL" clId="{4C769A13-87B4-440F-A12B-AC94D9DA5B6B}" dt="2024-11-15T19:31:58.479" v="349"/>
          <ac:spMkLst>
            <pc:docMk/>
            <pc:sldMk cId="1220488836" sldId="367"/>
            <ac:spMk id="36" creationId="{EC5EC8D3-8445-7F0B-FBE7-9041AB23CA3D}"/>
          </ac:spMkLst>
        </pc:spChg>
        <pc:spChg chg="del">
          <ac:chgData name="Hanneke Vink - van Duren" userId="6a363cd0-5fba-4a61-8782-71b0725cc752" providerId="ADAL" clId="{4C769A13-87B4-440F-A12B-AC94D9DA5B6B}" dt="2024-11-15T19:31:53.513" v="348" actId="478"/>
          <ac:spMkLst>
            <pc:docMk/>
            <pc:sldMk cId="1220488836" sldId="367"/>
            <ac:spMk id="37" creationId="{09DD0472-EF0F-09AC-80D6-C4DE4E976BEE}"/>
          </ac:spMkLst>
        </pc:spChg>
        <pc:spChg chg="del">
          <ac:chgData name="Hanneke Vink - van Duren" userId="6a363cd0-5fba-4a61-8782-71b0725cc752" providerId="ADAL" clId="{4C769A13-87B4-440F-A12B-AC94D9DA5B6B}" dt="2024-11-15T19:31:45.373" v="346" actId="478"/>
          <ac:spMkLst>
            <pc:docMk/>
            <pc:sldMk cId="1220488836" sldId="367"/>
            <ac:spMk id="2064" creationId="{56377773-7A08-CFF7-3C1B-8FBD8E6AFB16}"/>
          </ac:spMkLst>
        </pc:spChg>
        <pc:spChg chg="mod">
          <ac:chgData name="Hanneke Vink - van Duren" userId="6a363cd0-5fba-4a61-8782-71b0725cc752" providerId="ADAL" clId="{4C769A13-87B4-440F-A12B-AC94D9DA5B6B}" dt="2024-11-15T19:31:49.878" v="347"/>
          <ac:spMkLst>
            <pc:docMk/>
            <pc:sldMk cId="1220488836" sldId="367"/>
            <ac:spMk id="2065" creationId="{4FE023D2-C612-89E6-278E-9C0F2D327BF6}"/>
          </ac:spMkLst>
        </pc:spChg>
      </pc:sldChg>
      <pc:sldChg chg="addSp delSp modSp mod">
        <pc:chgData name="Hanneke Vink - van Duren" userId="6a363cd0-5fba-4a61-8782-71b0725cc752" providerId="ADAL" clId="{4C769A13-87B4-440F-A12B-AC94D9DA5B6B}" dt="2024-11-14T20:07:51.484" v="126" actId="478"/>
        <pc:sldMkLst>
          <pc:docMk/>
          <pc:sldMk cId="1602569982" sldId="368"/>
        </pc:sldMkLst>
        <pc:spChg chg="add del mod">
          <ac:chgData name="Hanneke Vink - van Duren" userId="6a363cd0-5fba-4a61-8782-71b0725cc752" providerId="ADAL" clId="{4C769A13-87B4-440F-A12B-AC94D9DA5B6B}" dt="2024-11-14T20:07:51.484" v="126" actId="478"/>
          <ac:spMkLst>
            <pc:docMk/>
            <pc:sldMk cId="1602569982" sldId="368"/>
            <ac:spMk id="50" creationId="{EA51D389-64F6-FADF-F451-3D3E42DF8732}"/>
          </ac:spMkLst>
        </pc:spChg>
        <pc:spChg chg="add del mod">
          <ac:chgData name="Hanneke Vink - van Duren" userId="6a363cd0-5fba-4a61-8782-71b0725cc752" providerId="ADAL" clId="{4C769A13-87B4-440F-A12B-AC94D9DA5B6B}" dt="2024-11-14T20:07:51.484" v="126" actId="478"/>
          <ac:spMkLst>
            <pc:docMk/>
            <pc:sldMk cId="1602569982" sldId="368"/>
            <ac:spMk id="51" creationId="{1C1CA81C-89E9-5A94-7314-C58AA39C2851}"/>
          </ac:spMkLst>
        </pc:spChg>
        <pc:spChg chg="del">
          <ac:chgData name="Hanneke Vink - van Duren" userId="6a363cd0-5fba-4a61-8782-71b0725cc752" providerId="ADAL" clId="{4C769A13-87B4-440F-A12B-AC94D9DA5B6B}" dt="2024-11-14T20:05:19.347" v="109" actId="478"/>
          <ac:spMkLst>
            <pc:docMk/>
            <pc:sldMk cId="1602569982" sldId="368"/>
            <ac:spMk id="55" creationId="{36459741-62E7-BB64-8295-4A97ED05CCE0}"/>
          </ac:spMkLst>
        </pc:spChg>
        <pc:spChg chg="add del mod">
          <ac:chgData name="Hanneke Vink - van Duren" userId="6a363cd0-5fba-4a61-8782-71b0725cc752" providerId="ADAL" clId="{4C769A13-87B4-440F-A12B-AC94D9DA5B6B}" dt="2024-11-14T20:07:51.484" v="126" actId="478"/>
          <ac:spMkLst>
            <pc:docMk/>
            <pc:sldMk cId="1602569982" sldId="368"/>
            <ac:spMk id="86" creationId="{572CCB90-D02A-4AEC-65D0-615899E38088}"/>
          </ac:spMkLst>
        </pc:spChg>
        <pc:spChg chg="del">
          <ac:chgData name="Hanneke Vink - van Duren" userId="6a363cd0-5fba-4a61-8782-71b0725cc752" providerId="ADAL" clId="{4C769A13-87B4-440F-A12B-AC94D9DA5B6B}" dt="2024-11-14T20:05:28.272" v="112" actId="478"/>
          <ac:spMkLst>
            <pc:docMk/>
            <pc:sldMk cId="1602569982" sldId="368"/>
            <ac:spMk id="89" creationId="{855053CA-1CF4-760C-67B4-A4F3F42B8327}"/>
          </ac:spMkLst>
        </pc:spChg>
        <pc:spChg chg="add del">
          <ac:chgData name="Hanneke Vink - van Duren" userId="6a363cd0-5fba-4a61-8782-71b0725cc752" providerId="ADAL" clId="{4C769A13-87B4-440F-A12B-AC94D9DA5B6B}" dt="2024-11-14T20:07:51.484" v="126" actId="478"/>
          <ac:spMkLst>
            <pc:docMk/>
            <pc:sldMk cId="1602569982" sldId="368"/>
            <ac:spMk id="90" creationId="{5C61C894-E793-0C9B-BBFB-E7B20E02AF80}"/>
          </ac:spMkLst>
        </pc:spChg>
        <pc:spChg chg="add del mod">
          <ac:chgData name="Hanneke Vink - van Duren" userId="6a363cd0-5fba-4a61-8782-71b0725cc752" providerId="ADAL" clId="{4C769A13-87B4-440F-A12B-AC94D9DA5B6B}" dt="2024-11-14T20:07:51.484" v="126" actId="478"/>
          <ac:spMkLst>
            <pc:docMk/>
            <pc:sldMk cId="1602569982" sldId="368"/>
            <ac:spMk id="91" creationId="{C3BA183A-EB3D-EFC0-3F56-E0E1953308D5}"/>
          </ac:spMkLst>
        </pc:spChg>
        <pc:spChg chg="add del">
          <ac:chgData name="Hanneke Vink - van Duren" userId="6a363cd0-5fba-4a61-8782-71b0725cc752" providerId="ADAL" clId="{4C769A13-87B4-440F-A12B-AC94D9DA5B6B}" dt="2024-11-14T20:07:51.484" v="126" actId="478"/>
          <ac:spMkLst>
            <pc:docMk/>
            <pc:sldMk cId="1602569982" sldId="368"/>
            <ac:spMk id="92" creationId="{9CCC2DE4-70A5-F4D3-C950-22105A8759C0}"/>
          </ac:spMkLst>
        </pc:spChg>
        <pc:spChg chg="del">
          <ac:chgData name="Hanneke Vink - van Duren" userId="6a363cd0-5fba-4a61-8782-71b0725cc752" providerId="ADAL" clId="{4C769A13-87B4-440F-A12B-AC94D9DA5B6B}" dt="2024-11-14T20:06:56.434" v="117" actId="478"/>
          <ac:spMkLst>
            <pc:docMk/>
            <pc:sldMk cId="1602569982" sldId="368"/>
            <ac:spMk id="94" creationId="{F763A23B-5109-8FD1-D341-5EB58FB4BE50}"/>
          </ac:spMkLst>
        </pc:spChg>
        <pc:spChg chg="add del mod">
          <ac:chgData name="Hanneke Vink - van Duren" userId="6a363cd0-5fba-4a61-8782-71b0725cc752" providerId="ADAL" clId="{4C769A13-87B4-440F-A12B-AC94D9DA5B6B}" dt="2024-11-14T20:07:51.484" v="126" actId="478"/>
          <ac:spMkLst>
            <pc:docMk/>
            <pc:sldMk cId="1602569982" sldId="368"/>
            <ac:spMk id="96" creationId="{3AB813E2-DE42-94BD-FC94-014A70E5B8AA}"/>
          </ac:spMkLst>
        </pc:spChg>
        <pc:spChg chg="del">
          <ac:chgData name="Hanneke Vink - van Duren" userId="6a363cd0-5fba-4a61-8782-71b0725cc752" providerId="ADAL" clId="{4C769A13-87B4-440F-A12B-AC94D9DA5B6B}" dt="2024-11-14T20:07:05.764" v="120" actId="478"/>
          <ac:spMkLst>
            <pc:docMk/>
            <pc:sldMk cId="1602569982" sldId="368"/>
            <ac:spMk id="99" creationId="{6A41F40F-E68E-2C44-C2DB-CF880150EC08}"/>
          </ac:spMkLst>
        </pc:spChg>
        <pc:spChg chg="add del">
          <ac:chgData name="Hanneke Vink - van Duren" userId="6a363cd0-5fba-4a61-8782-71b0725cc752" providerId="ADAL" clId="{4C769A13-87B4-440F-A12B-AC94D9DA5B6B}" dt="2024-11-14T20:07:51.484" v="126" actId="478"/>
          <ac:spMkLst>
            <pc:docMk/>
            <pc:sldMk cId="1602569982" sldId="368"/>
            <ac:spMk id="100" creationId="{7A9D90BB-F118-62E7-D893-55FA62D11B7D}"/>
          </ac:spMkLst>
        </pc:spChg>
        <pc:picChg chg="del">
          <ac:chgData name="Hanneke Vink - van Duren" userId="6a363cd0-5fba-4a61-8782-71b0725cc752" providerId="ADAL" clId="{4C769A13-87B4-440F-A12B-AC94D9DA5B6B}" dt="2024-11-14T20:05:11.540" v="107" actId="478"/>
          <ac:picMkLst>
            <pc:docMk/>
            <pc:sldMk cId="1602569982" sldId="368"/>
            <ac:picMk id="3" creationId="{FD54D83F-6952-8FDF-73CB-D178A12C4CF4}"/>
          </ac:picMkLst>
        </pc:picChg>
        <pc:picChg chg="add del">
          <ac:chgData name="Hanneke Vink - van Duren" userId="6a363cd0-5fba-4a61-8782-71b0725cc752" providerId="ADAL" clId="{4C769A13-87B4-440F-A12B-AC94D9DA5B6B}" dt="2024-11-14T20:07:51.484" v="126" actId="478"/>
          <ac:picMkLst>
            <pc:docMk/>
            <pc:sldMk cId="1602569982" sldId="368"/>
            <ac:picMk id="7" creationId="{1C79D456-0780-C779-5BFF-89A43688EEAB}"/>
          </ac:picMkLst>
        </pc:picChg>
        <pc:picChg chg="add del">
          <ac:chgData name="Hanneke Vink - van Duren" userId="6a363cd0-5fba-4a61-8782-71b0725cc752" providerId="ADAL" clId="{4C769A13-87B4-440F-A12B-AC94D9DA5B6B}" dt="2024-11-14T20:07:51.484" v="126" actId="478"/>
          <ac:picMkLst>
            <pc:docMk/>
            <pc:sldMk cId="1602569982" sldId="368"/>
            <ac:picMk id="8" creationId="{BE6300F6-26EC-83BC-E07E-65D905E19168}"/>
          </ac:picMkLst>
        </pc:picChg>
        <pc:picChg chg="add del">
          <ac:chgData name="Hanneke Vink - van Duren" userId="6a363cd0-5fba-4a61-8782-71b0725cc752" providerId="ADAL" clId="{4C769A13-87B4-440F-A12B-AC94D9DA5B6B}" dt="2024-11-14T20:07:51.484" v="126" actId="478"/>
          <ac:picMkLst>
            <pc:docMk/>
            <pc:sldMk cId="1602569982" sldId="368"/>
            <ac:picMk id="9" creationId="{D233A985-B96E-025B-550F-7628AFE302E3}"/>
          </ac:picMkLst>
        </pc:picChg>
        <pc:picChg chg="add del">
          <ac:chgData name="Hanneke Vink - van Duren" userId="6a363cd0-5fba-4a61-8782-71b0725cc752" providerId="ADAL" clId="{4C769A13-87B4-440F-A12B-AC94D9DA5B6B}" dt="2024-11-14T20:07:51.484" v="126" actId="478"/>
          <ac:picMkLst>
            <pc:docMk/>
            <pc:sldMk cId="1602569982" sldId="368"/>
            <ac:picMk id="11" creationId="{5A4BF8E5-5DD4-E252-74F4-18AE438F7D11}"/>
          </ac:picMkLst>
        </pc:picChg>
        <pc:picChg chg="add del">
          <ac:chgData name="Hanneke Vink - van Duren" userId="6a363cd0-5fba-4a61-8782-71b0725cc752" providerId="ADAL" clId="{4C769A13-87B4-440F-A12B-AC94D9DA5B6B}" dt="2024-11-14T20:07:51.484" v="126" actId="478"/>
          <ac:picMkLst>
            <pc:docMk/>
            <pc:sldMk cId="1602569982" sldId="368"/>
            <ac:picMk id="12" creationId="{930C03FB-66EF-83AC-C797-5B8D56630500}"/>
          </ac:picMkLst>
        </pc:picChg>
        <pc:picChg chg="add del">
          <ac:chgData name="Hanneke Vink - van Duren" userId="6a363cd0-5fba-4a61-8782-71b0725cc752" providerId="ADAL" clId="{4C769A13-87B4-440F-A12B-AC94D9DA5B6B}" dt="2024-11-14T20:07:51.484" v="126" actId="478"/>
          <ac:picMkLst>
            <pc:docMk/>
            <pc:sldMk cId="1602569982" sldId="368"/>
            <ac:picMk id="13" creationId="{2A0119D0-9A79-E6E6-29FF-EE405A5DB32A}"/>
          </ac:picMkLst>
        </pc:picChg>
        <pc:picChg chg="add del">
          <ac:chgData name="Hanneke Vink - van Duren" userId="6a363cd0-5fba-4a61-8782-71b0725cc752" providerId="ADAL" clId="{4C769A13-87B4-440F-A12B-AC94D9DA5B6B}" dt="2024-11-14T20:07:51.484" v="126" actId="478"/>
          <ac:picMkLst>
            <pc:docMk/>
            <pc:sldMk cId="1602569982" sldId="368"/>
            <ac:picMk id="14" creationId="{7EC19D8C-C15A-23B6-E1CB-481688DD7D59}"/>
          </ac:picMkLst>
        </pc:picChg>
        <pc:picChg chg="add del">
          <ac:chgData name="Hanneke Vink - van Duren" userId="6a363cd0-5fba-4a61-8782-71b0725cc752" providerId="ADAL" clId="{4C769A13-87B4-440F-A12B-AC94D9DA5B6B}" dt="2024-11-14T20:07:51.484" v="126" actId="478"/>
          <ac:picMkLst>
            <pc:docMk/>
            <pc:sldMk cId="1602569982" sldId="368"/>
            <ac:picMk id="15" creationId="{8BF3241F-4892-7902-FF5C-BF3AD96DA4F7}"/>
          </ac:picMkLst>
        </pc:picChg>
        <pc:picChg chg="del">
          <ac:chgData name="Hanneke Vink - van Duren" userId="6a363cd0-5fba-4a61-8782-71b0725cc752" providerId="ADAL" clId="{4C769A13-87B4-440F-A12B-AC94D9DA5B6B}" dt="2024-11-14T20:05:14.228" v="108" actId="478"/>
          <ac:picMkLst>
            <pc:docMk/>
            <pc:sldMk cId="1602569982" sldId="368"/>
            <ac:picMk id="101" creationId="{88560763-5EDE-480B-05C0-D7678107592E}"/>
          </ac:picMkLst>
        </pc:picChg>
        <pc:picChg chg="del">
          <ac:chgData name="Hanneke Vink - van Duren" userId="6a363cd0-5fba-4a61-8782-71b0725cc752" providerId="ADAL" clId="{4C769A13-87B4-440F-A12B-AC94D9DA5B6B}" dt="2024-11-14T20:05:23.650" v="111" actId="478"/>
          <ac:picMkLst>
            <pc:docMk/>
            <pc:sldMk cId="1602569982" sldId="368"/>
            <ac:picMk id="102" creationId="{5645CC16-0FBD-20D3-6870-21AF5B326B45}"/>
          </ac:picMkLst>
        </pc:picChg>
        <pc:picChg chg="del">
          <ac:chgData name="Hanneke Vink - van Duren" userId="6a363cd0-5fba-4a61-8782-71b0725cc752" providerId="ADAL" clId="{4C769A13-87B4-440F-A12B-AC94D9DA5B6B}" dt="2024-11-14T20:06:54.011" v="116" actId="478"/>
          <ac:picMkLst>
            <pc:docMk/>
            <pc:sldMk cId="1602569982" sldId="368"/>
            <ac:picMk id="103" creationId="{C0591CC1-5F72-6400-612E-595C20952508}"/>
          </ac:picMkLst>
        </pc:picChg>
        <pc:picChg chg="del">
          <ac:chgData name="Hanneke Vink - van Duren" userId="6a363cd0-5fba-4a61-8782-71b0725cc752" providerId="ADAL" clId="{4C769A13-87B4-440F-A12B-AC94D9DA5B6B}" dt="2024-11-14T20:07:00.505" v="119" actId="478"/>
          <ac:picMkLst>
            <pc:docMk/>
            <pc:sldMk cId="1602569982" sldId="368"/>
            <ac:picMk id="104" creationId="{F281AE7F-27EA-F6A8-18E4-1F3ECA9CAB97}"/>
          </ac:picMkLst>
        </pc:picChg>
        <pc:cxnChg chg="del">
          <ac:chgData name="Hanneke Vink - van Duren" userId="6a363cd0-5fba-4a61-8782-71b0725cc752" providerId="ADAL" clId="{4C769A13-87B4-440F-A12B-AC94D9DA5B6B}" dt="2024-11-14T20:05:21.776" v="110" actId="478"/>
          <ac:cxnSpMkLst>
            <pc:docMk/>
            <pc:sldMk cId="1602569982" sldId="368"/>
            <ac:cxnSpMk id="53" creationId="{6E87826D-6F68-96FC-FEEE-5A38E6E79E6B}"/>
          </ac:cxnSpMkLst>
        </pc:cxnChg>
        <pc:cxnChg chg="del">
          <ac:chgData name="Hanneke Vink - van Duren" userId="6a363cd0-5fba-4a61-8782-71b0725cc752" providerId="ADAL" clId="{4C769A13-87B4-440F-A12B-AC94D9DA5B6B}" dt="2024-11-14T20:05:31.064" v="113" actId="478"/>
          <ac:cxnSpMkLst>
            <pc:docMk/>
            <pc:sldMk cId="1602569982" sldId="368"/>
            <ac:cxnSpMk id="87" creationId="{68962DBD-2B9B-1C9E-8932-1953236DCDC2}"/>
          </ac:cxnSpMkLst>
        </pc:cxnChg>
        <pc:cxnChg chg="del">
          <ac:chgData name="Hanneke Vink - van Duren" userId="6a363cd0-5fba-4a61-8782-71b0725cc752" providerId="ADAL" clId="{4C769A13-87B4-440F-A12B-AC94D9DA5B6B}" dt="2024-11-14T20:06:58.696" v="118" actId="478"/>
          <ac:cxnSpMkLst>
            <pc:docMk/>
            <pc:sldMk cId="1602569982" sldId="368"/>
            <ac:cxnSpMk id="93" creationId="{1B700721-A5AF-697E-8CB7-F37B69D2D2E7}"/>
          </ac:cxnSpMkLst>
        </pc:cxnChg>
        <pc:cxnChg chg="del">
          <ac:chgData name="Hanneke Vink - van Duren" userId="6a363cd0-5fba-4a61-8782-71b0725cc752" providerId="ADAL" clId="{4C769A13-87B4-440F-A12B-AC94D9DA5B6B}" dt="2024-11-14T20:07:08.579" v="121" actId="478"/>
          <ac:cxnSpMkLst>
            <pc:docMk/>
            <pc:sldMk cId="1602569982" sldId="368"/>
            <ac:cxnSpMk id="97" creationId="{901E452C-074F-A598-3047-3898FCAC33E3}"/>
          </ac:cxnSpMkLst>
        </pc:cxnChg>
      </pc:sldChg>
      <pc:sldChg chg="delSp modSp mod">
        <pc:chgData name="Hanneke Vink - van Duren" userId="6a363cd0-5fba-4a61-8782-71b0725cc752" providerId="ADAL" clId="{4C769A13-87B4-440F-A12B-AC94D9DA5B6B}" dt="2024-11-16T10:40:49.738" v="1416" actId="1076"/>
        <pc:sldMkLst>
          <pc:docMk/>
          <pc:sldMk cId="716561491" sldId="369"/>
        </pc:sldMkLst>
        <pc:spChg chg="del">
          <ac:chgData name="Hanneke Vink - van Duren" userId="6a363cd0-5fba-4a61-8782-71b0725cc752" providerId="ADAL" clId="{4C769A13-87B4-440F-A12B-AC94D9DA5B6B}" dt="2024-11-16T10:40:14.456" v="1409" actId="478"/>
          <ac:spMkLst>
            <pc:docMk/>
            <pc:sldMk cId="716561491" sldId="369"/>
            <ac:spMk id="2" creationId="{2D18DB8E-2F95-5476-F31A-94E8B677DD50}"/>
          </ac:spMkLst>
        </pc:spChg>
        <pc:spChg chg="mod">
          <ac:chgData name="Hanneke Vink - van Duren" userId="6a363cd0-5fba-4a61-8782-71b0725cc752" providerId="ADAL" clId="{4C769A13-87B4-440F-A12B-AC94D9DA5B6B}" dt="2024-11-16T10:40:37.915" v="1414" actId="1076"/>
          <ac:spMkLst>
            <pc:docMk/>
            <pc:sldMk cId="716561491" sldId="369"/>
            <ac:spMk id="3" creationId="{4CA7B984-0A71-9545-2225-5BD767F0D056}"/>
          </ac:spMkLst>
        </pc:spChg>
        <pc:spChg chg="del">
          <ac:chgData name="Hanneke Vink - van Duren" userId="6a363cd0-5fba-4a61-8782-71b0725cc752" providerId="ADAL" clId="{4C769A13-87B4-440F-A12B-AC94D9DA5B6B}" dt="2024-11-16T10:39:56.385" v="1403" actId="478"/>
          <ac:spMkLst>
            <pc:docMk/>
            <pc:sldMk cId="716561491" sldId="369"/>
            <ac:spMk id="4" creationId="{AA3E3EED-8636-D060-4974-5BF1AC508BE5}"/>
          </ac:spMkLst>
        </pc:spChg>
        <pc:spChg chg="mod">
          <ac:chgData name="Hanneke Vink - van Duren" userId="6a363cd0-5fba-4a61-8782-71b0725cc752" providerId="ADAL" clId="{4C769A13-87B4-440F-A12B-AC94D9DA5B6B}" dt="2024-11-16T10:40:49.738" v="1416" actId="1076"/>
          <ac:spMkLst>
            <pc:docMk/>
            <pc:sldMk cId="716561491" sldId="369"/>
            <ac:spMk id="5" creationId="{756B4786-E369-3103-385F-FF6AF48EFA90}"/>
          </ac:spMkLst>
        </pc:spChg>
        <pc:spChg chg="mod">
          <ac:chgData name="Hanneke Vink - van Duren" userId="6a363cd0-5fba-4a61-8782-71b0725cc752" providerId="ADAL" clId="{4C769A13-87B4-440F-A12B-AC94D9DA5B6B}" dt="2024-11-16T10:24:15.988" v="1093" actId="1076"/>
          <ac:spMkLst>
            <pc:docMk/>
            <pc:sldMk cId="716561491" sldId="369"/>
            <ac:spMk id="6" creationId="{DD6B1F25-4E10-8300-3BFB-DF3F7367F803}"/>
          </ac:spMkLst>
        </pc:spChg>
        <pc:spChg chg="del">
          <ac:chgData name="Hanneke Vink - van Duren" userId="6a363cd0-5fba-4a61-8782-71b0725cc752" providerId="ADAL" clId="{4C769A13-87B4-440F-A12B-AC94D9DA5B6B}" dt="2024-11-16T10:40:24.088" v="1412" actId="478"/>
          <ac:spMkLst>
            <pc:docMk/>
            <pc:sldMk cId="716561491" sldId="369"/>
            <ac:spMk id="9" creationId="{3CF7D792-430D-3EDD-1A75-1F18F0CFEEDF}"/>
          </ac:spMkLst>
        </pc:spChg>
        <pc:spChg chg="mod">
          <ac:chgData name="Hanneke Vink - van Duren" userId="6a363cd0-5fba-4a61-8782-71b0725cc752" providerId="ADAL" clId="{4C769A13-87B4-440F-A12B-AC94D9DA5B6B}" dt="2024-11-16T10:23:43.623" v="1081" actId="1076"/>
          <ac:spMkLst>
            <pc:docMk/>
            <pc:sldMk cId="716561491" sldId="369"/>
            <ac:spMk id="10" creationId="{56541290-6336-60E1-7051-B2090DF59BD6}"/>
          </ac:spMkLst>
        </pc:spChg>
        <pc:spChg chg="mod">
          <ac:chgData name="Hanneke Vink - van Duren" userId="6a363cd0-5fba-4a61-8782-71b0725cc752" providerId="ADAL" clId="{4C769A13-87B4-440F-A12B-AC94D9DA5B6B}" dt="2024-11-16T10:40:30.750" v="1413" actId="1076"/>
          <ac:spMkLst>
            <pc:docMk/>
            <pc:sldMk cId="716561491" sldId="369"/>
            <ac:spMk id="11" creationId="{DA4F418B-AC30-E5FA-FF7D-6028FF18B46A}"/>
          </ac:spMkLst>
        </pc:spChg>
        <pc:spChg chg="mod">
          <ac:chgData name="Hanneke Vink - van Duren" userId="6a363cd0-5fba-4a61-8782-71b0725cc752" providerId="ADAL" clId="{4C769A13-87B4-440F-A12B-AC94D9DA5B6B}" dt="2024-11-16T10:24:49.752" v="1118" actId="1076"/>
          <ac:spMkLst>
            <pc:docMk/>
            <pc:sldMk cId="716561491" sldId="369"/>
            <ac:spMk id="12" creationId="{720BCB53-0347-CF00-2CDD-9E5C88D3CAAD}"/>
          </ac:spMkLst>
        </pc:spChg>
        <pc:spChg chg="mod">
          <ac:chgData name="Hanneke Vink - van Duren" userId="6a363cd0-5fba-4a61-8782-71b0725cc752" providerId="ADAL" clId="{4C769A13-87B4-440F-A12B-AC94D9DA5B6B}" dt="2024-11-16T10:25:54.650" v="1129"/>
          <ac:spMkLst>
            <pc:docMk/>
            <pc:sldMk cId="716561491" sldId="369"/>
            <ac:spMk id="13" creationId="{75419263-5A82-CCE8-8214-AA1C3E3BB798}"/>
          </ac:spMkLst>
        </pc:spChg>
        <pc:spChg chg="del">
          <ac:chgData name="Hanneke Vink - van Duren" userId="6a363cd0-5fba-4a61-8782-71b0725cc752" providerId="ADAL" clId="{4C769A13-87B4-440F-A12B-AC94D9DA5B6B}" dt="2024-11-16T10:25:50.459" v="1128" actId="478"/>
          <ac:spMkLst>
            <pc:docMk/>
            <pc:sldMk cId="716561491" sldId="369"/>
            <ac:spMk id="14" creationId="{D09BBD80-7488-71A6-39BD-B239DAA8DF5F}"/>
          </ac:spMkLst>
        </pc:spChg>
        <pc:spChg chg="del">
          <ac:chgData name="Hanneke Vink - van Duren" userId="6a363cd0-5fba-4a61-8782-71b0725cc752" providerId="ADAL" clId="{4C769A13-87B4-440F-A12B-AC94D9DA5B6B}" dt="2024-11-16T10:40:05.158" v="1406" actId="478"/>
          <ac:spMkLst>
            <pc:docMk/>
            <pc:sldMk cId="716561491" sldId="369"/>
            <ac:spMk id="33" creationId="{01958A59-EF87-933B-739C-A41ACF37BE2C}"/>
          </ac:spMkLst>
        </pc:spChg>
        <pc:spChg chg="mod">
          <ac:chgData name="Hanneke Vink - van Duren" userId="6a363cd0-5fba-4a61-8782-71b0725cc752" providerId="ADAL" clId="{4C769A13-87B4-440F-A12B-AC94D9DA5B6B}" dt="2024-11-16T10:40:10.674" v="1407" actId="1076"/>
          <ac:spMkLst>
            <pc:docMk/>
            <pc:sldMk cId="716561491" sldId="369"/>
            <ac:spMk id="34" creationId="{03C3CF37-824B-186B-7411-BDA8BA521B25}"/>
          </ac:spMkLst>
        </pc:spChg>
        <pc:spChg chg="mod">
          <ac:chgData name="Hanneke Vink - van Duren" userId="6a363cd0-5fba-4a61-8782-71b0725cc752" providerId="ADAL" clId="{4C769A13-87B4-440F-A12B-AC94D9DA5B6B}" dt="2024-11-16T10:23:10.864" v="1073" actId="14100"/>
          <ac:spMkLst>
            <pc:docMk/>
            <pc:sldMk cId="716561491" sldId="369"/>
            <ac:spMk id="35" creationId="{6CAC88E1-CD99-3545-A258-8150DA422C24}"/>
          </ac:spMkLst>
        </pc:spChg>
        <pc:spChg chg="mod">
          <ac:chgData name="Hanneke Vink - van Duren" userId="6a363cd0-5fba-4a61-8782-71b0725cc752" providerId="ADAL" clId="{4C769A13-87B4-440F-A12B-AC94D9DA5B6B}" dt="2024-11-16T10:25:08.253" v="1122"/>
          <ac:spMkLst>
            <pc:docMk/>
            <pc:sldMk cId="716561491" sldId="369"/>
            <ac:spMk id="36" creationId="{EC5EC8D3-8445-7F0B-FBE7-9041AB23CA3D}"/>
          </ac:spMkLst>
        </pc:spChg>
        <pc:spChg chg="del">
          <ac:chgData name="Hanneke Vink - van Duren" userId="6a363cd0-5fba-4a61-8782-71b0725cc752" providerId="ADAL" clId="{4C769A13-87B4-440F-A12B-AC94D9DA5B6B}" dt="2024-11-16T10:25:04.389" v="1121" actId="478"/>
          <ac:spMkLst>
            <pc:docMk/>
            <pc:sldMk cId="716561491" sldId="369"/>
            <ac:spMk id="37" creationId="{09DD0472-EF0F-09AC-80D6-C4DE4E976BEE}"/>
          </ac:spMkLst>
        </pc:spChg>
        <pc:spChg chg="del">
          <ac:chgData name="Hanneke Vink - van Duren" userId="6a363cd0-5fba-4a61-8782-71b0725cc752" providerId="ADAL" clId="{4C769A13-87B4-440F-A12B-AC94D9DA5B6B}" dt="2024-11-16T10:24:54.746" v="1119" actId="478"/>
          <ac:spMkLst>
            <pc:docMk/>
            <pc:sldMk cId="716561491" sldId="369"/>
            <ac:spMk id="2064" creationId="{56377773-7A08-CFF7-3C1B-8FBD8E6AFB16}"/>
          </ac:spMkLst>
        </pc:spChg>
        <pc:spChg chg="mod">
          <ac:chgData name="Hanneke Vink - van Duren" userId="6a363cd0-5fba-4a61-8782-71b0725cc752" providerId="ADAL" clId="{4C769A13-87B4-440F-A12B-AC94D9DA5B6B}" dt="2024-11-16T10:25:00.880" v="1120"/>
          <ac:spMkLst>
            <pc:docMk/>
            <pc:sldMk cId="716561491" sldId="369"/>
            <ac:spMk id="2065" creationId="{4FE023D2-C612-89E6-278E-9C0F2D327BF6}"/>
          </ac:spMkLst>
        </pc:spChg>
      </pc:sldChg>
      <pc:sldChg chg="addSp delSp modSp mod">
        <pc:chgData name="Hanneke Vink - van Duren" userId="6a363cd0-5fba-4a61-8782-71b0725cc752" providerId="ADAL" clId="{4C769A13-87B4-440F-A12B-AC94D9DA5B6B}" dt="2024-11-14T19:55:21.907" v="45"/>
        <pc:sldMkLst>
          <pc:docMk/>
          <pc:sldMk cId="3846845759" sldId="370"/>
        </pc:sldMkLst>
        <pc:spChg chg="add mod">
          <ac:chgData name="Hanneke Vink - van Duren" userId="6a363cd0-5fba-4a61-8782-71b0725cc752" providerId="ADAL" clId="{4C769A13-87B4-440F-A12B-AC94D9DA5B6B}" dt="2024-11-14T19:55:21.907" v="45"/>
          <ac:spMkLst>
            <pc:docMk/>
            <pc:sldMk cId="3846845759" sldId="370"/>
            <ac:spMk id="2" creationId="{E18837CC-0C33-3034-B365-AC481310AEDB}"/>
          </ac:spMkLst>
        </pc:spChg>
        <pc:spChg chg="add mod">
          <ac:chgData name="Hanneke Vink - van Duren" userId="6a363cd0-5fba-4a61-8782-71b0725cc752" providerId="ADAL" clId="{4C769A13-87B4-440F-A12B-AC94D9DA5B6B}" dt="2024-11-14T19:55:21.907" v="45"/>
          <ac:spMkLst>
            <pc:docMk/>
            <pc:sldMk cId="3846845759" sldId="370"/>
            <ac:spMk id="3" creationId="{D78F0FF1-879B-60B7-7962-A8341FECE8E8}"/>
          </ac:spMkLst>
        </pc:spChg>
        <pc:spChg chg="add mod">
          <ac:chgData name="Hanneke Vink - van Duren" userId="6a363cd0-5fba-4a61-8782-71b0725cc752" providerId="ADAL" clId="{4C769A13-87B4-440F-A12B-AC94D9DA5B6B}" dt="2024-11-14T19:55:21.907" v="45"/>
          <ac:spMkLst>
            <pc:docMk/>
            <pc:sldMk cId="3846845759" sldId="370"/>
            <ac:spMk id="4" creationId="{62131E19-38C6-EA15-C618-AC0502BE1807}"/>
          </ac:spMkLst>
        </pc:spChg>
        <pc:spChg chg="add mod">
          <ac:chgData name="Hanneke Vink - van Duren" userId="6a363cd0-5fba-4a61-8782-71b0725cc752" providerId="ADAL" clId="{4C769A13-87B4-440F-A12B-AC94D9DA5B6B}" dt="2024-11-14T19:55:21.907" v="45"/>
          <ac:spMkLst>
            <pc:docMk/>
            <pc:sldMk cId="3846845759" sldId="370"/>
            <ac:spMk id="5" creationId="{82FB2121-7974-963D-BE19-BE5B214C3919}"/>
          </ac:spMkLst>
        </pc:spChg>
        <pc:spChg chg="add mod">
          <ac:chgData name="Hanneke Vink - van Duren" userId="6a363cd0-5fba-4a61-8782-71b0725cc752" providerId="ADAL" clId="{4C769A13-87B4-440F-A12B-AC94D9DA5B6B}" dt="2024-11-14T19:55:21.907" v="45"/>
          <ac:spMkLst>
            <pc:docMk/>
            <pc:sldMk cId="3846845759" sldId="370"/>
            <ac:spMk id="6" creationId="{F7DB6A77-D3C5-FCAC-B239-1EA274FC773C}"/>
          </ac:spMkLst>
        </pc:spChg>
        <pc:spChg chg="add mod">
          <ac:chgData name="Hanneke Vink - van Duren" userId="6a363cd0-5fba-4a61-8782-71b0725cc752" providerId="ADAL" clId="{4C769A13-87B4-440F-A12B-AC94D9DA5B6B}" dt="2024-11-14T19:55:21.907" v="45"/>
          <ac:spMkLst>
            <pc:docMk/>
            <pc:sldMk cId="3846845759" sldId="370"/>
            <ac:spMk id="11" creationId="{72ED93A3-075B-0919-1D1A-A2E577363076}"/>
          </ac:spMkLst>
        </pc:spChg>
        <pc:spChg chg="add mod">
          <ac:chgData name="Hanneke Vink - van Duren" userId="6a363cd0-5fba-4a61-8782-71b0725cc752" providerId="ADAL" clId="{4C769A13-87B4-440F-A12B-AC94D9DA5B6B}" dt="2024-11-14T19:55:21.907" v="45"/>
          <ac:spMkLst>
            <pc:docMk/>
            <pc:sldMk cId="3846845759" sldId="370"/>
            <ac:spMk id="12" creationId="{60E4E37C-0A74-E70F-1D1A-B2D93181DF8E}"/>
          </ac:spMkLst>
        </pc:spChg>
        <pc:spChg chg="add mod">
          <ac:chgData name="Hanneke Vink - van Duren" userId="6a363cd0-5fba-4a61-8782-71b0725cc752" providerId="ADAL" clId="{4C769A13-87B4-440F-A12B-AC94D9DA5B6B}" dt="2024-11-14T19:55:21.907" v="45"/>
          <ac:spMkLst>
            <pc:docMk/>
            <pc:sldMk cId="3846845759" sldId="370"/>
            <ac:spMk id="13" creationId="{A4D38CEE-A052-ADFA-FC08-9E47B4013CE4}"/>
          </ac:spMkLst>
        </pc:spChg>
        <pc:spChg chg="del">
          <ac:chgData name="Hanneke Vink - van Duren" userId="6a363cd0-5fba-4a61-8782-71b0725cc752" providerId="ADAL" clId="{4C769A13-87B4-440F-A12B-AC94D9DA5B6B}" dt="2024-11-14T19:55:20.254" v="44" actId="478"/>
          <ac:spMkLst>
            <pc:docMk/>
            <pc:sldMk cId="3846845759" sldId="370"/>
            <ac:spMk id="50" creationId="{EA51D389-64F6-FADF-F451-3D3E42DF8732}"/>
          </ac:spMkLst>
        </pc:spChg>
        <pc:spChg chg="del">
          <ac:chgData name="Hanneke Vink - van Duren" userId="6a363cd0-5fba-4a61-8782-71b0725cc752" providerId="ADAL" clId="{4C769A13-87B4-440F-A12B-AC94D9DA5B6B}" dt="2024-11-14T19:55:20.254" v="44" actId="478"/>
          <ac:spMkLst>
            <pc:docMk/>
            <pc:sldMk cId="3846845759" sldId="370"/>
            <ac:spMk id="51" creationId="{1C1CA81C-89E9-5A94-7314-C58AA39C2851}"/>
          </ac:spMkLst>
        </pc:spChg>
        <pc:spChg chg="del">
          <ac:chgData name="Hanneke Vink - van Duren" userId="6a363cd0-5fba-4a61-8782-71b0725cc752" providerId="ADAL" clId="{4C769A13-87B4-440F-A12B-AC94D9DA5B6B}" dt="2024-11-14T19:55:20.254" v="44" actId="478"/>
          <ac:spMkLst>
            <pc:docMk/>
            <pc:sldMk cId="3846845759" sldId="370"/>
            <ac:spMk id="55" creationId="{36459741-62E7-BB64-8295-4A97ED05CCE0}"/>
          </ac:spMkLst>
        </pc:spChg>
        <pc:spChg chg="del">
          <ac:chgData name="Hanneke Vink - van Duren" userId="6a363cd0-5fba-4a61-8782-71b0725cc752" providerId="ADAL" clId="{4C769A13-87B4-440F-A12B-AC94D9DA5B6B}" dt="2024-11-14T19:55:20.254" v="44" actId="478"/>
          <ac:spMkLst>
            <pc:docMk/>
            <pc:sldMk cId="3846845759" sldId="370"/>
            <ac:spMk id="86" creationId="{572CCB90-D02A-4AEC-65D0-615899E38088}"/>
          </ac:spMkLst>
        </pc:spChg>
        <pc:spChg chg="del">
          <ac:chgData name="Hanneke Vink - van Duren" userId="6a363cd0-5fba-4a61-8782-71b0725cc752" providerId="ADAL" clId="{4C769A13-87B4-440F-A12B-AC94D9DA5B6B}" dt="2024-11-14T19:55:20.254" v="44" actId="478"/>
          <ac:spMkLst>
            <pc:docMk/>
            <pc:sldMk cId="3846845759" sldId="370"/>
            <ac:spMk id="89" creationId="{855053CA-1CF4-760C-67B4-A4F3F42B8327}"/>
          </ac:spMkLst>
        </pc:spChg>
        <pc:spChg chg="del">
          <ac:chgData name="Hanneke Vink - van Duren" userId="6a363cd0-5fba-4a61-8782-71b0725cc752" providerId="ADAL" clId="{4C769A13-87B4-440F-A12B-AC94D9DA5B6B}" dt="2024-11-14T19:55:20.254" v="44" actId="478"/>
          <ac:spMkLst>
            <pc:docMk/>
            <pc:sldMk cId="3846845759" sldId="370"/>
            <ac:spMk id="90" creationId="{5C61C894-E793-0C9B-BBFB-E7B20E02AF80}"/>
          </ac:spMkLst>
        </pc:spChg>
        <pc:spChg chg="del">
          <ac:chgData name="Hanneke Vink - van Duren" userId="6a363cd0-5fba-4a61-8782-71b0725cc752" providerId="ADAL" clId="{4C769A13-87B4-440F-A12B-AC94D9DA5B6B}" dt="2024-11-14T19:55:20.254" v="44" actId="478"/>
          <ac:spMkLst>
            <pc:docMk/>
            <pc:sldMk cId="3846845759" sldId="370"/>
            <ac:spMk id="91" creationId="{C3BA183A-EB3D-EFC0-3F56-E0E1953308D5}"/>
          </ac:spMkLst>
        </pc:spChg>
        <pc:spChg chg="del">
          <ac:chgData name="Hanneke Vink - van Duren" userId="6a363cd0-5fba-4a61-8782-71b0725cc752" providerId="ADAL" clId="{4C769A13-87B4-440F-A12B-AC94D9DA5B6B}" dt="2024-11-14T19:55:20.254" v="44" actId="478"/>
          <ac:spMkLst>
            <pc:docMk/>
            <pc:sldMk cId="3846845759" sldId="370"/>
            <ac:spMk id="92" creationId="{9CCC2DE4-70A5-F4D3-C950-22105A8759C0}"/>
          </ac:spMkLst>
        </pc:spChg>
        <pc:spChg chg="del">
          <ac:chgData name="Hanneke Vink - van Duren" userId="6a363cd0-5fba-4a61-8782-71b0725cc752" providerId="ADAL" clId="{4C769A13-87B4-440F-A12B-AC94D9DA5B6B}" dt="2024-11-14T19:55:20.254" v="44" actId="478"/>
          <ac:spMkLst>
            <pc:docMk/>
            <pc:sldMk cId="3846845759" sldId="370"/>
            <ac:spMk id="94" creationId="{F763A23B-5109-8FD1-D341-5EB58FB4BE50}"/>
          </ac:spMkLst>
        </pc:spChg>
        <pc:spChg chg="del">
          <ac:chgData name="Hanneke Vink - van Duren" userId="6a363cd0-5fba-4a61-8782-71b0725cc752" providerId="ADAL" clId="{4C769A13-87B4-440F-A12B-AC94D9DA5B6B}" dt="2024-11-14T19:55:20.254" v="44" actId="478"/>
          <ac:spMkLst>
            <pc:docMk/>
            <pc:sldMk cId="3846845759" sldId="370"/>
            <ac:spMk id="96" creationId="{3AB813E2-DE42-94BD-FC94-014A70E5B8AA}"/>
          </ac:spMkLst>
        </pc:spChg>
        <pc:spChg chg="del">
          <ac:chgData name="Hanneke Vink - van Duren" userId="6a363cd0-5fba-4a61-8782-71b0725cc752" providerId="ADAL" clId="{4C769A13-87B4-440F-A12B-AC94D9DA5B6B}" dt="2024-11-14T19:55:20.254" v="44" actId="478"/>
          <ac:spMkLst>
            <pc:docMk/>
            <pc:sldMk cId="3846845759" sldId="370"/>
            <ac:spMk id="99" creationId="{6A41F40F-E68E-2C44-C2DB-CF880150EC08}"/>
          </ac:spMkLst>
        </pc:spChg>
        <pc:spChg chg="del">
          <ac:chgData name="Hanneke Vink - van Duren" userId="6a363cd0-5fba-4a61-8782-71b0725cc752" providerId="ADAL" clId="{4C769A13-87B4-440F-A12B-AC94D9DA5B6B}" dt="2024-11-14T19:55:20.254" v="44" actId="478"/>
          <ac:spMkLst>
            <pc:docMk/>
            <pc:sldMk cId="3846845759" sldId="370"/>
            <ac:spMk id="100" creationId="{7A9D90BB-F118-62E7-D893-55FA62D11B7D}"/>
          </ac:spMkLst>
        </pc:spChg>
        <pc:picChg chg="del">
          <ac:chgData name="Hanneke Vink - van Duren" userId="6a363cd0-5fba-4a61-8782-71b0725cc752" providerId="ADAL" clId="{4C769A13-87B4-440F-A12B-AC94D9DA5B6B}" dt="2024-11-14T19:55:20.254" v="44" actId="478"/>
          <ac:picMkLst>
            <pc:docMk/>
            <pc:sldMk cId="3846845759" sldId="370"/>
            <ac:picMk id="7" creationId="{8E9015F6-9DAC-3AF0-526D-E7F14DC87F3C}"/>
          </ac:picMkLst>
        </pc:picChg>
        <pc:picChg chg="del">
          <ac:chgData name="Hanneke Vink - van Duren" userId="6a363cd0-5fba-4a61-8782-71b0725cc752" providerId="ADAL" clId="{4C769A13-87B4-440F-A12B-AC94D9DA5B6B}" dt="2024-11-14T19:55:20.254" v="44" actId="478"/>
          <ac:picMkLst>
            <pc:docMk/>
            <pc:sldMk cId="3846845759" sldId="370"/>
            <ac:picMk id="8" creationId="{55C5BA69-C1FD-12F1-0B68-C261DC96F386}"/>
          </ac:picMkLst>
        </pc:picChg>
        <pc:picChg chg="del">
          <ac:chgData name="Hanneke Vink - van Duren" userId="6a363cd0-5fba-4a61-8782-71b0725cc752" providerId="ADAL" clId="{4C769A13-87B4-440F-A12B-AC94D9DA5B6B}" dt="2024-11-14T19:55:20.254" v="44" actId="478"/>
          <ac:picMkLst>
            <pc:docMk/>
            <pc:sldMk cId="3846845759" sldId="370"/>
            <ac:picMk id="9" creationId="{C8DD2C34-9957-AD04-7FB1-5E8CCA271446}"/>
          </ac:picMkLst>
        </pc:picChg>
        <pc:picChg chg="del">
          <ac:chgData name="Hanneke Vink - van Duren" userId="6a363cd0-5fba-4a61-8782-71b0725cc752" providerId="ADAL" clId="{4C769A13-87B4-440F-A12B-AC94D9DA5B6B}" dt="2024-11-14T19:55:20.254" v="44" actId="478"/>
          <ac:picMkLst>
            <pc:docMk/>
            <pc:sldMk cId="3846845759" sldId="370"/>
            <ac:picMk id="10" creationId="{B9B794C2-2DB1-E8FC-A5D9-02979BD55D8B}"/>
          </ac:picMkLst>
        </pc:picChg>
        <pc:picChg chg="add mod">
          <ac:chgData name="Hanneke Vink - van Duren" userId="6a363cd0-5fba-4a61-8782-71b0725cc752" providerId="ADAL" clId="{4C769A13-87B4-440F-A12B-AC94D9DA5B6B}" dt="2024-11-14T19:55:21.907" v="45"/>
          <ac:picMkLst>
            <pc:docMk/>
            <pc:sldMk cId="3846845759" sldId="370"/>
            <ac:picMk id="14" creationId="{9D9F1C97-C75A-94D0-7A32-754B8DA0A880}"/>
          </ac:picMkLst>
        </pc:picChg>
        <pc:picChg chg="add mod">
          <ac:chgData name="Hanneke Vink - van Duren" userId="6a363cd0-5fba-4a61-8782-71b0725cc752" providerId="ADAL" clId="{4C769A13-87B4-440F-A12B-AC94D9DA5B6B}" dt="2024-11-14T19:55:21.907" v="45"/>
          <ac:picMkLst>
            <pc:docMk/>
            <pc:sldMk cId="3846845759" sldId="370"/>
            <ac:picMk id="15" creationId="{EEC3928A-8D59-B9E2-910A-63DB727F254C}"/>
          </ac:picMkLst>
        </pc:picChg>
        <pc:picChg chg="add mod">
          <ac:chgData name="Hanneke Vink - van Duren" userId="6a363cd0-5fba-4a61-8782-71b0725cc752" providerId="ADAL" clId="{4C769A13-87B4-440F-A12B-AC94D9DA5B6B}" dt="2024-11-14T19:55:21.907" v="45"/>
          <ac:picMkLst>
            <pc:docMk/>
            <pc:sldMk cId="3846845759" sldId="370"/>
            <ac:picMk id="16" creationId="{F3C15568-6CFF-A1D7-8D77-4DCC88276A24}"/>
          </ac:picMkLst>
        </pc:picChg>
        <pc:picChg chg="add mod">
          <ac:chgData name="Hanneke Vink - van Duren" userId="6a363cd0-5fba-4a61-8782-71b0725cc752" providerId="ADAL" clId="{4C769A13-87B4-440F-A12B-AC94D9DA5B6B}" dt="2024-11-14T19:55:21.907" v="45"/>
          <ac:picMkLst>
            <pc:docMk/>
            <pc:sldMk cId="3846845759" sldId="370"/>
            <ac:picMk id="17" creationId="{27AABA57-D887-0D7A-A0DE-8D73DAFF21BE}"/>
          </ac:picMkLst>
        </pc:picChg>
        <pc:picChg chg="del">
          <ac:chgData name="Hanneke Vink - van Duren" userId="6a363cd0-5fba-4a61-8782-71b0725cc752" providerId="ADAL" clId="{4C769A13-87B4-440F-A12B-AC94D9DA5B6B}" dt="2024-11-14T19:55:20.254" v="44" actId="478"/>
          <ac:picMkLst>
            <pc:docMk/>
            <pc:sldMk cId="3846845759" sldId="370"/>
            <ac:picMk id="101" creationId="{88560763-5EDE-480B-05C0-D7678107592E}"/>
          </ac:picMkLst>
        </pc:picChg>
        <pc:picChg chg="del">
          <ac:chgData name="Hanneke Vink - van Duren" userId="6a363cd0-5fba-4a61-8782-71b0725cc752" providerId="ADAL" clId="{4C769A13-87B4-440F-A12B-AC94D9DA5B6B}" dt="2024-11-14T19:55:20.254" v="44" actId="478"/>
          <ac:picMkLst>
            <pc:docMk/>
            <pc:sldMk cId="3846845759" sldId="370"/>
            <ac:picMk id="102" creationId="{5645CC16-0FBD-20D3-6870-21AF5B326B45}"/>
          </ac:picMkLst>
        </pc:picChg>
        <pc:picChg chg="del">
          <ac:chgData name="Hanneke Vink - van Duren" userId="6a363cd0-5fba-4a61-8782-71b0725cc752" providerId="ADAL" clId="{4C769A13-87B4-440F-A12B-AC94D9DA5B6B}" dt="2024-11-14T19:55:20.254" v="44" actId="478"/>
          <ac:picMkLst>
            <pc:docMk/>
            <pc:sldMk cId="3846845759" sldId="370"/>
            <ac:picMk id="103" creationId="{C0591CC1-5F72-6400-612E-595C20952508}"/>
          </ac:picMkLst>
        </pc:picChg>
        <pc:picChg chg="del">
          <ac:chgData name="Hanneke Vink - van Duren" userId="6a363cd0-5fba-4a61-8782-71b0725cc752" providerId="ADAL" clId="{4C769A13-87B4-440F-A12B-AC94D9DA5B6B}" dt="2024-11-14T19:55:20.254" v="44" actId="478"/>
          <ac:picMkLst>
            <pc:docMk/>
            <pc:sldMk cId="3846845759" sldId="370"/>
            <ac:picMk id="104" creationId="{F281AE7F-27EA-F6A8-18E4-1F3ECA9CAB97}"/>
          </ac:picMkLst>
        </pc:picChg>
        <pc:cxnChg chg="del">
          <ac:chgData name="Hanneke Vink - van Duren" userId="6a363cd0-5fba-4a61-8782-71b0725cc752" providerId="ADAL" clId="{4C769A13-87B4-440F-A12B-AC94D9DA5B6B}" dt="2024-11-14T19:55:20.254" v="44" actId="478"/>
          <ac:cxnSpMkLst>
            <pc:docMk/>
            <pc:sldMk cId="3846845759" sldId="370"/>
            <ac:cxnSpMk id="53" creationId="{6E87826D-6F68-96FC-FEEE-5A38E6E79E6B}"/>
          </ac:cxnSpMkLst>
        </pc:cxnChg>
        <pc:cxnChg chg="del">
          <ac:chgData name="Hanneke Vink - van Duren" userId="6a363cd0-5fba-4a61-8782-71b0725cc752" providerId="ADAL" clId="{4C769A13-87B4-440F-A12B-AC94D9DA5B6B}" dt="2024-11-14T19:55:20.254" v="44" actId="478"/>
          <ac:cxnSpMkLst>
            <pc:docMk/>
            <pc:sldMk cId="3846845759" sldId="370"/>
            <ac:cxnSpMk id="87" creationId="{68962DBD-2B9B-1C9E-8932-1953236DCDC2}"/>
          </ac:cxnSpMkLst>
        </pc:cxnChg>
        <pc:cxnChg chg="del">
          <ac:chgData name="Hanneke Vink - van Duren" userId="6a363cd0-5fba-4a61-8782-71b0725cc752" providerId="ADAL" clId="{4C769A13-87B4-440F-A12B-AC94D9DA5B6B}" dt="2024-11-14T19:55:20.254" v="44" actId="478"/>
          <ac:cxnSpMkLst>
            <pc:docMk/>
            <pc:sldMk cId="3846845759" sldId="370"/>
            <ac:cxnSpMk id="93" creationId="{1B700721-A5AF-697E-8CB7-F37B69D2D2E7}"/>
          </ac:cxnSpMkLst>
        </pc:cxnChg>
        <pc:cxnChg chg="del">
          <ac:chgData name="Hanneke Vink - van Duren" userId="6a363cd0-5fba-4a61-8782-71b0725cc752" providerId="ADAL" clId="{4C769A13-87B4-440F-A12B-AC94D9DA5B6B}" dt="2024-11-14T19:55:20.254" v="44" actId="478"/>
          <ac:cxnSpMkLst>
            <pc:docMk/>
            <pc:sldMk cId="3846845759" sldId="370"/>
            <ac:cxnSpMk id="97" creationId="{901E452C-074F-A598-3047-3898FCAC33E3}"/>
          </ac:cxnSpMkLst>
        </pc:cxnChg>
      </pc:sldChg>
      <pc:sldChg chg="addSp delSp modSp mod">
        <pc:chgData name="Hanneke Vink - van Duren" userId="6a363cd0-5fba-4a61-8782-71b0725cc752" providerId="ADAL" clId="{4C769A13-87B4-440F-A12B-AC94D9DA5B6B}" dt="2024-11-16T10:49:25.341" v="1536" actId="1076"/>
        <pc:sldMkLst>
          <pc:docMk/>
          <pc:sldMk cId="2391325904" sldId="371"/>
        </pc:sldMkLst>
        <pc:spChg chg="del">
          <ac:chgData name="Hanneke Vink - van Duren" userId="6a363cd0-5fba-4a61-8782-71b0725cc752" providerId="ADAL" clId="{4C769A13-87B4-440F-A12B-AC94D9DA5B6B}" dt="2024-11-16T10:49:11.278" v="1532" actId="478"/>
          <ac:spMkLst>
            <pc:docMk/>
            <pc:sldMk cId="2391325904" sldId="371"/>
            <ac:spMk id="2" creationId="{2D18DB8E-2F95-5476-F31A-94E8B677DD50}"/>
          </ac:spMkLst>
        </pc:spChg>
        <pc:spChg chg="mod">
          <ac:chgData name="Hanneke Vink - van Duren" userId="6a363cd0-5fba-4a61-8782-71b0725cc752" providerId="ADAL" clId="{4C769A13-87B4-440F-A12B-AC94D9DA5B6B}" dt="2024-11-16T10:49:14.695" v="1533" actId="1076"/>
          <ac:spMkLst>
            <pc:docMk/>
            <pc:sldMk cId="2391325904" sldId="371"/>
            <ac:spMk id="3" creationId="{4CA7B984-0A71-9545-2225-5BD767F0D056}"/>
          </ac:spMkLst>
        </pc:spChg>
        <pc:spChg chg="del">
          <ac:chgData name="Hanneke Vink - van Duren" userId="6a363cd0-5fba-4a61-8782-71b0725cc752" providerId="ADAL" clId="{4C769A13-87B4-440F-A12B-AC94D9DA5B6B}" dt="2024-11-16T10:48:53.836" v="1525" actId="478"/>
          <ac:spMkLst>
            <pc:docMk/>
            <pc:sldMk cId="2391325904" sldId="371"/>
            <ac:spMk id="4" creationId="{AA3E3EED-8636-D060-4974-5BF1AC508BE5}"/>
          </ac:spMkLst>
        </pc:spChg>
        <pc:spChg chg="mod">
          <ac:chgData name="Hanneke Vink - van Duren" userId="6a363cd0-5fba-4a61-8782-71b0725cc752" providerId="ADAL" clId="{4C769A13-87B4-440F-A12B-AC94D9DA5B6B}" dt="2024-11-16T10:48:56.938" v="1526" actId="1076"/>
          <ac:spMkLst>
            <pc:docMk/>
            <pc:sldMk cId="2391325904" sldId="371"/>
            <ac:spMk id="5" creationId="{756B4786-E369-3103-385F-FF6AF48EFA90}"/>
          </ac:spMkLst>
        </pc:spChg>
        <pc:spChg chg="mod">
          <ac:chgData name="Hanneke Vink - van Duren" userId="6a363cd0-5fba-4a61-8782-71b0725cc752" providerId="ADAL" clId="{4C769A13-87B4-440F-A12B-AC94D9DA5B6B}" dt="2024-11-15T19:30:50.935" v="326"/>
          <ac:spMkLst>
            <pc:docMk/>
            <pc:sldMk cId="2391325904" sldId="371"/>
            <ac:spMk id="7" creationId="{AE7E7012-EF92-B126-4EBD-2E8720389EDE}"/>
          </ac:spMkLst>
        </pc:spChg>
        <pc:spChg chg="del">
          <ac:chgData name="Hanneke Vink - van Duren" userId="6a363cd0-5fba-4a61-8782-71b0725cc752" providerId="ADAL" clId="{4C769A13-87B4-440F-A12B-AC94D9DA5B6B}" dt="2024-11-15T19:30:45.861" v="325" actId="478"/>
          <ac:spMkLst>
            <pc:docMk/>
            <pc:sldMk cId="2391325904" sldId="371"/>
            <ac:spMk id="8" creationId="{C93467AD-709C-770E-CF94-6365A91855FD}"/>
          </ac:spMkLst>
        </pc:spChg>
        <pc:spChg chg="del">
          <ac:chgData name="Hanneke Vink - van Duren" userId="6a363cd0-5fba-4a61-8782-71b0725cc752" providerId="ADAL" clId="{4C769A13-87B4-440F-A12B-AC94D9DA5B6B}" dt="2024-11-16T10:49:18.609" v="1535" actId="478"/>
          <ac:spMkLst>
            <pc:docMk/>
            <pc:sldMk cId="2391325904" sldId="371"/>
            <ac:spMk id="9" creationId="{3CF7D792-430D-3EDD-1A75-1F18F0CFEEDF}"/>
          </ac:spMkLst>
        </pc:spChg>
        <pc:spChg chg="mod">
          <ac:chgData name="Hanneke Vink - van Duren" userId="6a363cd0-5fba-4a61-8782-71b0725cc752" providerId="ADAL" clId="{4C769A13-87B4-440F-A12B-AC94D9DA5B6B}" dt="2024-11-15T19:30:06.137" v="318" actId="1076"/>
          <ac:spMkLst>
            <pc:docMk/>
            <pc:sldMk cId="2391325904" sldId="371"/>
            <ac:spMk id="10" creationId="{56541290-6336-60E1-7051-B2090DF59BD6}"/>
          </ac:spMkLst>
        </pc:spChg>
        <pc:spChg chg="mod">
          <ac:chgData name="Hanneke Vink - van Duren" userId="6a363cd0-5fba-4a61-8782-71b0725cc752" providerId="ADAL" clId="{4C769A13-87B4-440F-A12B-AC94D9DA5B6B}" dt="2024-11-16T10:49:25.341" v="1536" actId="1076"/>
          <ac:spMkLst>
            <pc:docMk/>
            <pc:sldMk cId="2391325904" sldId="371"/>
            <ac:spMk id="11" creationId="{DA4F418B-AC30-E5FA-FF7D-6028FF18B46A}"/>
          </ac:spMkLst>
        </pc:spChg>
        <pc:spChg chg="mod">
          <ac:chgData name="Hanneke Vink - van Duren" userId="6a363cd0-5fba-4a61-8782-71b0725cc752" providerId="ADAL" clId="{4C769A13-87B4-440F-A12B-AC94D9DA5B6B}" dt="2024-11-15T19:30:58.815" v="328"/>
          <ac:spMkLst>
            <pc:docMk/>
            <pc:sldMk cId="2391325904" sldId="371"/>
            <ac:spMk id="13" creationId="{75419263-5A82-CCE8-8214-AA1C3E3BB798}"/>
          </ac:spMkLst>
        </pc:spChg>
        <pc:spChg chg="del">
          <ac:chgData name="Hanneke Vink - van Duren" userId="6a363cd0-5fba-4a61-8782-71b0725cc752" providerId="ADAL" clId="{4C769A13-87B4-440F-A12B-AC94D9DA5B6B}" dt="2024-11-15T19:30:54.962" v="327" actId="478"/>
          <ac:spMkLst>
            <pc:docMk/>
            <pc:sldMk cId="2391325904" sldId="371"/>
            <ac:spMk id="14" creationId="{D09BBD80-7488-71A6-39BD-B239DAA8DF5F}"/>
          </ac:spMkLst>
        </pc:spChg>
        <pc:spChg chg="add del">
          <ac:chgData name="Hanneke Vink - van Duren" userId="6a363cd0-5fba-4a61-8782-71b0725cc752" providerId="ADAL" clId="{4C769A13-87B4-440F-A12B-AC94D9DA5B6B}" dt="2024-11-15T19:30:34.885" v="323" actId="22"/>
          <ac:spMkLst>
            <pc:docMk/>
            <pc:sldMk cId="2391325904" sldId="371"/>
            <ac:spMk id="20" creationId="{539C7F54-184F-4427-D591-21E560043F12}"/>
          </ac:spMkLst>
        </pc:spChg>
        <pc:spChg chg="del">
          <ac:chgData name="Hanneke Vink - van Duren" userId="6a363cd0-5fba-4a61-8782-71b0725cc752" providerId="ADAL" clId="{4C769A13-87B4-440F-A12B-AC94D9DA5B6B}" dt="2024-11-16T10:49:03.305" v="1529" actId="478"/>
          <ac:spMkLst>
            <pc:docMk/>
            <pc:sldMk cId="2391325904" sldId="371"/>
            <ac:spMk id="33" creationId="{01958A59-EF87-933B-739C-A41ACF37BE2C}"/>
          </ac:spMkLst>
        </pc:spChg>
        <pc:spChg chg="mod">
          <ac:chgData name="Hanneke Vink - van Duren" userId="6a363cd0-5fba-4a61-8782-71b0725cc752" providerId="ADAL" clId="{4C769A13-87B4-440F-A12B-AC94D9DA5B6B}" dt="2024-11-16T10:49:07.458" v="1530" actId="1076"/>
          <ac:spMkLst>
            <pc:docMk/>
            <pc:sldMk cId="2391325904" sldId="371"/>
            <ac:spMk id="34" creationId="{03C3CF37-824B-186B-7411-BDA8BA521B25}"/>
          </ac:spMkLst>
        </pc:spChg>
        <pc:spChg chg="mod">
          <ac:chgData name="Hanneke Vink - van Duren" userId="6a363cd0-5fba-4a61-8782-71b0725cc752" providerId="ADAL" clId="{4C769A13-87B4-440F-A12B-AC94D9DA5B6B}" dt="2024-11-15T19:31:24.223" v="345" actId="1076"/>
          <ac:spMkLst>
            <pc:docMk/>
            <pc:sldMk cId="2391325904" sldId="371"/>
            <ac:spMk id="35" creationId="{6CAC88E1-CD99-3545-A258-8150DA422C24}"/>
          </ac:spMkLst>
        </pc:spChg>
        <pc:spChg chg="mod">
          <ac:chgData name="Hanneke Vink - van Duren" userId="6a363cd0-5fba-4a61-8782-71b0725cc752" providerId="ADAL" clId="{4C769A13-87B4-440F-A12B-AC94D9DA5B6B}" dt="2024-11-15T19:30:41.045" v="324"/>
          <ac:spMkLst>
            <pc:docMk/>
            <pc:sldMk cId="2391325904" sldId="371"/>
            <ac:spMk id="36" creationId="{EC5EC8D3-8445-7F0B-FBE7-9041AB23CA3D}"/>
          </ac:spMkLst>
        </pc:spChg>
        <pc:spChg chg="del">
          <ac:chgData name="Hanneke Vink - van Duren" userId="6a363cd0-5fba-4a61-8782-71b0725cc752" providerId="ADAL" clId="{4C769A13-87B4-440F-A12B-AC94D9DA5B6B}" dt="2024-11-15T19:30:27.851" v="321" actId="478"/>
          <ac:spMkLst>
            <pc:docMk/>
            <pc:sldMk cId="2391325904" sldId="371"/>
            <ac:spMk id="37" creationId="{09DD0472-EF0F-09AC-80D6-C4DE4E976BEE}"/>
          </ac:spMkLst>
        </pc:spChg>
        <pc:spChg chg="del">
          <ac:chgData name="Hanneke Vink - van Duren" userId="6a363cd0-5fba-4a61-8782-71b0725cc752" providerId="ADAL" clId="{4C769A13-87B4-440F-A12B-AC94D9DA5B6B}" dt="2024-11-15T19:30:18.117" v="319" actId="478"/>
          <ac:spMkLst>
            <pc:docMk/>
            <pc:sldMk cId="2391325904" sldId="371"/>
            <ac:spMk id="2064" creationId="{56377773-7A08-CFF7-3C1B-8FBD8E6AFB16}"/>
          </ac:spMkLst>
        </pc:spChg>
        <pc:spChg chg="mod">
          <ac:chgData name="Hanneke Vink - van Duren" userId="6a363cd0-5fba-4a61-8782-71b0725cc752" providerId="ADAL" clId="{4C769A13-87B4-440F-A12B-AC94D9DA5B6B}" dt="2024-11-15T19:30:24.245" v="320"/>
          <ac:spMkLst>
            <pc:docMk/>
            <pc:sldMk cId="2391325904" sldId="371"/>
            <ac:spMk id="2065" creationId="{4FE023D2-C612-89E6-278E-9C0F2D327BF6}"/>
          </ac:spMkLst>
        </pc:spChg>
      </pc:sldChg>
      <pc:sldChg chg="addSp delSp modSp mod">
        <pc:chgData name="Hanneke Vink - van Duren" userId="6a363cd0-5fba-4a61-8782-71b0725cc752" providerId="ADAL" clId="{4C769A13-87B4-440F-A12B-AC94D9DA5B6B}" dt="2024-11-14T20:08:06.363" v="128"/>
        <pc:sldMkLst>
          <pc:docMk/>
          <pc:sldMk cId="3329407858" sldId="372"/>
        </pc:sldMkLst>
        <pc:spChg chg="add mod">
          <ac:chgData name="Hanneke Vink - van Duren" userId="6a363cd0-5fba-4a61-8782-71b0725cc752" providerId="ADAL" clId="{4C769A13-87B4-440F-A12B-AC94D9DA5B6B}" dt="2024-11-14T20:08:06.363" v="128"/>
          <ac:spMkLst>
            <pc:docMk/>
            <pc:sldMk cId="3329407858" sldId="372"/>
            <ac:spMk id="2" creationId="{C98E540B-EF2B-4D00-8976-7429B98ADD45}"/>
          </ac:spMkLst>
        </pc:spChg>
        <pc:spChg chg="add mod">
          <ac:chgData name="Hanneke Vink - van Duren" userId="6a363cd0-5fba-4a61-8782-71b0725cc752" providerId="ADAL" clId="{4C769A13-87B4-440F-A12B-AC94D9DA5B6B}" dt="2024-11-14T20:08:06.363" v="128"/>
          <ac:spMkLst>
            <pc:docMk/>
            <pc:sldMk cId="3329407858" sldId="372"/>
            <ac:spMk id="4" creationId="{54A888F5-931A-531C-A99B-816B3CFD1E5E}"/>
          </ac:spMkLst>
        </pc:spChg>
        <pc:spChg chg="add mod">
          <ac:chgData name="Hanneke Vink - van Duren" userId="6a363cd0-5fba-4a61-8782-71b0725cc752" providerId="ADAL" clId="{4C769A13-87B4-440F-A12B-AC94D9DA5B6B}" dt="2024-11-14T20:08:06.363" v="128"/>
          <ac:spMkLst>
            <pc:docMk/>
            <pc:sldMk cId="3329407858" sldId="372"/>
            <ac:spMk id="5" creationId="{3C06CD0A-9625-6DC0-9251-6E0CFC122A59}"/>
          </ac:spMkLst>
        </pc:spChg>
        <pc:spChg chg="add mod">
          <ac:chgData name="Hanneke Vink - van Duren" userId="6a363cd0-5fba-4a61-8782-71b0725cc752" providerId="ADAL" clId="{4C769A13-87B4-440F-A12B-AC94D9DA5B6B}" dt="2024-11-14T20:08:06.363" v="128"/>
          <ac:spMkLst>
            <pc:docMk/>
            <pc:sldMk cId="3329407858" sldId="372"/>
            <ac:spMk id="6" creationId="{6F2FE8C5-DC23-5955-7AEB-79DD7CC850E7}"/>
          </ac:spMkLst>
        </pc:spChg>
        <pc:spChg chg="add mod">
          <ac:chgData name="Hanneke Vink - van Duren" userId="6a363cd0-5fba-4a61-8782-71b0725cc752" providerId="ADAL" clId="{4C769A13-87B4-440F-A12B-AC94D9DA5B6B}" dt="2024-11-14T20:08:06.363" v="128"/>
          <ac:spMkLst>
            <pc:docMk/>
            <pc:sldMk cId="3329407858" sldId="372"/>
            <ac:spMk id="10" creationId="{03010DA1-9FA1-2ED1-DF0B-2AEBB705CF68}"/>
          </ac:spMkLst>
        </pc:spChg>
        <pc:spChg chg="add mod">
          <ac:chgData name="Hanneke Vink - van Duren" userId="6a363cd0-5fba-4a61-8782-71b0725cc752" providerId="ADAL" clId="{4C769A13-87B4-440F-A12B-AC94D9DA5B6B}" dt="2024-11-14T20:08:06.363" v="128"/>
          <ac:spMkLst>
            <pc:docMk/>
            <pc:sldMk cId="3329407858" sldId="372"/>
            <ac:spMk id="16" creationId="{6A3BF7C2-0CA5-AC09-2791-9D664E81A3B5}"/>
          </ac:spMkLst>
        </pc:spChg>
        <pc:spChg chg="add mod">
          <ac:chgData name="Hanneke Vink - van Duren" userId="6a363cd0-5fba-4a61-8782-71b0725cc752" providerId="ADAL" clId="{4C769A13-87B4-440F-A12B-AC94D9DA5B6B}" dt="2024-11-14T20:08:06.363" v="128"/>
          <ac:spMkLst>
            <pc:docMk/>
            <pc:sldMk cId="3329407858" sldId="372"/>
            <ac:spMk id="17" creationId="{ED29B367-455E-5383-815D-84A56934CEF1}"/>
          </ac:spMkLst>
        </pc:spChg>
        <pc:spChg chg="add mod">
          <ac:chgData name="Hanneke Vink - van Duren" userId="6a363cd0-5fba-4a61-8782-71b0725cc752" providerId="ADAL" clId="{4C769A13-87B4-440F-A12B-AC94D9DA5B6B}" dt="2024-11-14T20:08:06.363" v="128"/>
          <ac:spMkLst>
            <pc:docMk/>
            <pc:sldMk cId="3329407858" sldId="372"/>
            <ac:spMk id="18" creationId="{9793344D-76A8-BF1F-B277-C315AC0901DE}"/>
          </ac:spMkLst>
        </pc:spChg>
        <pc:spChg chg="del">
          <ac:chgData name="Hanneke Vink - van Duren" userId="6a363cd0-5fba-4a61-8782-71b0725cc752" providerId="ADAL" clId="{4C769A13-87B4-440F-A12B-AC94D9DA5B6B}" dt="2024-11-14T20:08:05.123" v="127" actId="478"/>
          <ac:spMkLst>
            <pc:docMk/>
            <pc:sldMk cId="3329407858" sldId="372"/>
            <ac:spMk id="50" creationId="{EA51D389-64F6-FADF-F451-3D3E42DF8732}"/>
          </ac:spMkLst>
        </pc:spChg>
        <pc:spChg chg="del">
          <ac:chgData name="Hanneke Vink - van Duren" userId="6a363cd0-5fba-4a61-8782-71b0725cc752" providerId="ADAL" clId="{4C769A13-87B4-440F-A12B-AC94D9DA5B6B}" dt="2024-11-14T20:08:05.123" v="127" actId="478"/>
          <ac:spMkLst>
            <pc:docMk/>
            <pc:sldMk cId="3329407858" sldId="372"/>
            <ac:spMk id="51" creationId="{1C1CA81C-89E9-5A94-7314-C58AA39C2851}"/>
          </ac:spMkLst>
        </pc:spChg>
        <pc:spChg chg="del">
          <ac:chgData name="Hanneke Vink - van Duren" userId="6a363cd0-5fba-4a61-8782-71b0725cc752" providerId="ADAL" clId="{4C769A13-87B4-440F-A12B-AC94D9DA5B6B}" dt="2024-11-14T20:08:05.123" v="127" actId="478"/>
          <ac:spMkLst>
            <pc:docMk/>
            <pc:sldMk cId="3329407858" sldId="372"/>
            <ac:spMk id="55" creationId="{36459741-62E7-BB64-8295-4A97ED05CCE0}"/>
          </ac:spMkLst>
        </pc:spChg>
        <pc:spChg chg="del">
          <ac:chgData name="Hanneke Vink - van Duren" userId="6a363cd0-5fba-4a61-8782-71b0725cc752" providerId="ADAL" clId="{4C769A13-87B4-440F-A12B-AC94D9DA5B6B}" dt="2024-11-14T20:08:05.123" v="127" actId="478"/>
          <ac:spMkLst>
            <pc:docMk/>
            <pc:sldMk cId="3329407858" sldId="372"/>
            <ac:spMk id="86" creationId="{572CCB90-D02A-4AEC-65D0-615899E38088}"/>
          </ac:spMkLst>
        </pc:spChg>
        <pc:spChg chg="del">
          <ac:chgData name="Hanneke Vink - van Duren" userId="6a363cd0-5fba-4a61-8782-71b0725cc752" providerId="ADAL" clId="{4C769A13-87B4-440F-A12B-AC94D9DA5B6B}" dt="2024-11-14T20:08:05.123" v="127" actId="478"/>
          <ac:spMkLst>
            <pc:docMk/>
            <pc:sldMk cId="3329407858" sldId="372"/>
            <ac:spMk id="89" creationId="{855053CA-1CF4-760C-67B4-A4F3F42B8327}"/>
          </ac:spMkLst>
        </pc:spChg>
        <pc:spChg chg="del">
          <ac:chgData name="Hanneke Vink - van Duren" userId="6a363cd0-5fba-4a61-8782-71b0725cc752" providerId="ADAL" clId="{4C769A13-87B4-440F-A12B-AC94D9DA5B6B}" dt="2024-11-14T20:08:05.123" v="127" actId="478"/>
          <ac:spMkLst>
            <pc:docMk/>
            <pc:sldMk cId="3329407858" sldId="372"/>
            <ac:spMk id="90" creationId="{5C61C894-E793-0C9B-BBFB-E7B20E02AF80}"/>
          </ac:spMkLst>
        </pc:spChg>
        <pc:spChg chg="del">
          <ac:chgData name="Hanneke Vink - van Duren" userId="6a363cd0-5fba-4a61-8782-71b0725cc752" providerId="ADAL" clId="{4C769A13-87B4-440F-A12B-AC94D9DA5B6B}" dt="2024-11-14T20:08:05.123" v="127" actId="478"/>
          <ac:spMkLst>
            <pc:docMk/>
            <pc:sldMk cId="3329407858" sldId="372"/>
            <ac:spMk id="91" creationId="{C3BA183A-EB3D-EFC0-3F56-E0E1953308D5}"/>
          </ac:spMkLst>
        </pc:spChg>
        <pc:spChg chg="del">
          <ac:chgData name="Hanneke Vink - van Duren" userId="6a363cd0-5fba-4a61-8782-71b0725cc752" providerId="ADAL" clId="{4C769A13-87B4-440F-A12B-AC94D9DA5B6B}" dt="2024-11-14T20:08:05.123" v="127" actId="478"/>
          <ac:spMkLst>
            <pc:docMk/>
            <pc:sldMk cId="3329407858" sldId="372"/>
            <ac:spMk id="92" creationId="{9CCC2DE4-70A5-F4D3-C950-22105A8759C0}"/>
          </ac:spMkLst>
        </pc:spChg>
        <pc:spChg chg="del">
          <ac:chgData name="Hanneke Vink - van Duren" userId="6a363cd0-5fba-4a61-8782-71b0725cc752" providerId="ADAL" clId="{4C769A13-87B4-440F-A12B-AC94D9DA5B6B}" dt="2024-11-14T20:08:05.123" v="127" actId="478"/>
          <ac:spMkLst>
            <pc:docMk/>
            <pc:sldMk cId="3329407858" sldId="372"/>
            <ac:spMk id="94" creationId="{F763A23B-5109-8FD1-D341-5EB58FB4BE50}"/>
          </ac:spMkLst>
        </pc:spChg>
        <pc:spChg chg="del">
          <ac:chgData name="Hanneke Vink - van Duren" userId="6a363cd0-5fba-4a61-8782-71b0725cc752" providerId="ADAL" clId="{4C769A13-87B4-440F-A12B-AC94D9DA5B6B}" dt="2024-11-14T20:08:05.123" v="127" actId="478"/>
          <ac:spMkLst>
            <pc:docMk/>
            <pc:sldMk cId="3329407858" sldId="372"/>
            <ac:spMk id="96" creationId="{3AB813E2-DE42-94BD-FC94-014A70E5B8AA}"/>
          </ac:spMkLst>
        </pc:spChg>
        <pc:spChg chg="del">
          <ac:chgData name="Hanneke Vink - van Duren" userId="6a363cd0-5fba-4a61-8782-71b0725cc752" providerId="ADAL" clId="{4C769A13-87B4-440F-A12B-AC94D9DA5B6B}" dt="2024-11-14T20:08:05.123" v="127" actId="478"/>
          <ac:spMkLst>
            <pc:docMk/>
            <pc:sldMk cId="3329407858" sldId="372"/>
            <ac:spMk id="99" creationId="{6A41F40F-E68E-2C44-C2DB-CF880150EC08}"/>
          </ac:spMkLst>
        </pc:spChg>
        <pc:spChg chg="del">
          <ac:chgData name="Hanneke Vink - van Duren" userId="6a363cd0-5fba-4a61-8782-71b0725cc752" providerId="ADAL" clId="{4C769A13-87B4-440F-A12B-AC94D9DA5B6B}" dt="2024-11-14T20:08:05.123" v="127" actId="478"/>
          <ac:spMkLst>
            <pc:docMk/>
            <pc:sldMk cId="3329407858" sldId="372"/>
            <ac:spMk id="100" creationId="{7A9D90BB-F118-62E7-D893-55FA62D11B7D}"/>
          </ac:spMkLst>
        </pc:spChg>
        <pc:picChg chg="del">
          <ac:chgData name="Hanneke Vink - van Duren" userId="6a363cd0-5fba-4a61-8782-71b0725cc752" providerId="ADAL" clId="{4C769A13-87B4-440F-A12B-AC94D9DA5B6B}" dt="2024-11-14T20:08:05.123" v="127" actId="478"/>
          <ac:picMkLst>
            <pc:docMk/>
            <pc:sldMk cId="3329407858" sldId="372"/>
            <ac:picMk id="3" creationId="{FD54D83F-6952-8FDF-73CB-D178A12C4CF4}"/>
          </ac:picMkLst>
        </pc:picChg>
        <pc:picChg chg="del">
          <ac:chgData name="Hanneke Vink - van Duren" userId="6a363cd0-5fba-4a61-8782-71b0725cc752" providerId="ADAL" clId="{4C769A13-87B4-440F-A12B-AC94D9DA5B6B}" dt="2024-11-14T20:08:05.123" v="127" actId="478"/>
          <ac:picMkLst>
            <pc:docMk/>
            <pc:sldMk cId="3329407858" sldId="372"/>
            <ac:picMk id="7" creationId="{1C79D456-0780-C779-5BFF-89A43688EEAB}"/>
          </ac:picMkLst>
        </pc:picChg>
        <pc:picChg chg="del">
          <ac:chgData name="Hanneke Vink - van Duren" userId="6a363cd0-5fba-4a61-8782-71b0725cc752" providerId="ADAL" clId="{4C769A13-87B4-440F-A12B-AC94D9DA5B6B}" dt="2024-11-14T20:08:05.123" v="127" actId="478"/>
          <ac:picMkLst>
            <pc:docMk/>
            <pc:sldMk cId="3329407858" sldId="372"/>
            <ac:picMk id="8" creationId="{BE6300F6-26EC-83BC-E07E-65D905E19168}"/>
          </ac:picMkLst>
        </pc:picChg>
        <pc:picChg chg="del">
          <ac:chgData name="Hanneke Vink - van Duren" userId="6a363cd0-5fba-4a61-8782-71b0725cc752" providerId="ADAL" clId="{4C769A13-87B4-440F-A12B-AC94D9DA5B6B}" dt="2024-11-14T20:08:05.123" v="127" actId="478"/>
          <ac:picMkLst>
            <pc:docMk/>
            <pc:sldMk cId="3329407858" sldId="372"/>
            <ac:picMk id="9" creationId="{D233A985-B96E-025B-550F-7628AFE302E3}"/>
          </ac:picMkLst>
        </pc:picChg>
        <pc:picChg chg="del">
          <ac:chgData name="Hanneke Vink - van Duren" userId="6a363cd0-5fba-4a61-8782-71b0725cc752" providerId="ADAL" clId="{4C769A13-87B4-440F-A12B-AC94D9DA5B6B}" dt="2024-11-14T20:08:05.123" v="127" actId="478"/>
          <ac:picMkLst>
            <pc:docMk/>
            <pc:sldMk cId="3329407858" sldId="372"/>
            <ac:picMk id="11" creationId="{5A4BF8E5-5DD4-E252-74F4-18AE438F7D11}"/>
          </ac:picMkLst>
        </pc:picChg>
        <pc:picChg chg="del">
          <ac:chgData name="Hanneke Vink - van Duren" userId="6a363cd0-5fba-4a61-8782-71b0725cc752" providerId="ADAL" clId="{4C769A13-87B4-440F-A12B-AC94D9DA5B6B}" dt="2024-11-14T20:08:05.123" v="127" actId="478"/>
          <ac:picMkLst>
            <pc:docMk/>
            <pc:sldMk cId="3329407858" sldId="372"/>
            <ac:picMk id="12" creationId="{930C03FB-66EF-83AC-C797-5B8D56630500}"/>
          </ac:picMkLst>
        </pc:picChg>
        <pc:picChg chg="del">
          <ac:chgData name="Hanneke Vink - van Duren" userId="6a363cd0-5fba-4a61-8782-71b0725cc752" providerId="ADAL" clId="{4C769A13-87B4-440F-A12B-AC94D9DA5B6B}" dt="2024-11-14T20:08:05.123" v="127" actId="478"/>
          <ac:picMkLst>
            <pc:docMk/>
            <pc:sldMk cId="3329407858" sldId="372"/>
            <ac:picMk id="13" creationId="{2A0119D0-9A79-E6E6-29FF-EE405A5DB32A}"/>
          </ac:picMkLst>
        </pc:picChg>
        <pc:picChg chg="del">
          <ac:chgData name="Hanneke Vink - van Duren" userId="6a363cd0-5fba-4a61-8782-71b0725cc752" providerId="ADAL" clId="{4C769A13-87B4-440F-A12B-AC94D9DA5B6B}" dt="2024-11-14T20:08:05.123" v="127" actId="478"/>
          <ac:picMkLst>
            <pc:docMk/>
            <pc:sldMk cId="3329407858" sldId="372"/>
            <ac:picMk id="14" creationId="{7EC19D8C-C15A-23B6-E1CB-481688DD7D59}"/>
          </ac:picMkLst>
        </pc:picChg>
        <pc:picChg chg="del">
          <ac:chgData name="Hanneke Vink - van Duren" userId="6a363cd0-5fba-4a61-8782-71b0725cc752" providerId="ADAL" clId="{4C769A13-87B4-440F-A12B-AC94D9DA5B6B}" dt="2024-11-14T20:08:05.123" v="127" actId="478"/>
          <ac:picMkLst>
            <pc:docMk/>
            <pc:sldMk cId="3329407858" sldId="372"/>
            <ac:picMk id="15" creationId="{8BF3241F-4892-7902-FF5C-BF3AD96DA4F7}"/>
          </ac:picMkLst>
        </pc:picChg>
        <pc:picChg chg="add mod">
          <ac:chgData name="Hanneke Vink - van Duren" userId="6a363cd0-5fba-4a61-8782-71b0725cc752" providerId="ADAL" clId="{4C769A13-87B4-440F-A12B-AC94D9DA5B6B}" dt="2024-11-14T20:08:06.363" v="128"/>
          <ac:picMkLst>
            <pc:docMk/>
            <pc:sldMk cId="3329407858" sldId="372"/>
            <ac:picMk id="19" creationId="{0920F551-FEC5-4FB9-70C2-5B6BD1340CBD}"/>
          </ac:picMkLst>
        </pc:picChg>
        <pc:picChg chg="add mod">
          <ac:chgData name="Hanneke Vink - van Duren" userId="6a363cd0-5fba-4a61-8782-71b0725cc752" providerId="ADAL" clId="{4C769A13-87B4-440F-A12B-AC94D9DA5B6B}" dt="2024-11-14T20:08:06.363" v="128"/>
          <ac:picMkLst>
            <pc:docMk/>
            <pc:sldMk cId="3329407858" sldId="372"/>
            <ac:picMk id="20" creationId="{513FD338-0B6A-32DC-1535-200ACAFDA942}"/>
          </ac:picMkLst>
        </pc:picChg>
        <pc:picChg chg="add mod">
          <ac:chgData name="Hanneke Vink - van Duren" userId="6a363cd0-5fba-4a61-8782-71b0725cc752" providerId="ADAL" clId="{4C769A13-87B4-440F-A12B-AC94D9DA5B6B}" dt="2024-11-14T20:08:06.363" v="128"/>
          <ac:picMkLst>
            <pc:docMk/>
            <pc:sldMk cId="3329407858" sldId="372"/>
            <ac:picMk id="21" creationId="{09821E68-FCB0-FA56-D552-ED0B5D26B8E0}"/>
          </ac:picMkLst>
        </pc:picChg>
        <pc:picChg chg="add mod">
          <ac:chgData name="Hanneke Vink - van Duren" userId="6a363cd0-5fba-4a61-8782-71b0725cc752" providerId="ADAL" clId="{4C769A13-87B4-440F-A12B-AC94D9DA5B6B}" dt="2024-11-14T20:08:06.363" v="128"/>
          <ac:picMkLst>
            <pc:docMk/>
            <pc:sldMk cId="3329407858" sldId="372"/>
            <ac:picMk id="22" creationId="{C30826B2-3490-C4A7-C69D-97BE6519504A}"/>
          </ac:picMkLst>
        </pc:picChg>
        <pc:picChg chg="add mod">
          <ac:chgData name="Hanneke Vink - van Duren" userId="6a363cd0-5fba-4a61-8782-71b0725cc752" providerId="ADAL" clId="{4C769A13-87B4-440F-A12B-AC94D9DA5B6B}" dt="2024-11-14T20:08:06.363" v="128"/>
          <ac:picMkLst>
            <pc:docMk/>
            <pc:sldMk cId="3329407858" sldId="372"/>
            <ac:picMk id="23" creationId="{42161B8E-CBCF-0023-8C14-7AB2A861BBE7}"/>
          </ac:picMkLst>
        </pc:picChg>
        <pc:picChg chg="add mod">
          <ac:chgData name="Hanneke Vink - van Duren" userId="6a363cd0-5fba-4a61-8782-71b0725cc752" providerId="ADAL" clId="{4C769A13-87B4-440F-A12B-AC94D9DA5B6B}" dt="2024-11-14T20:08:06.363" v="128"/>
          <ac:picMkLst>
            <pc:docMk/>
            <pc:sldMk cId="3329407858" sldId="372"/>
            <ac:picMk id="24" creationId="{5F3D633A-5A42-19C5-D490-4F48595CA0BF}"/>
          </ac:picMkLst>
        </pc:picChg>
        <pc:picChg chg="add mod">
          <ac:chgData name="Hanneke Vink - van Duren" userId="6a363cd0-5fba-4a61-8782-71b0725cc752" providerId="ADAL" clId="{4C769A13-87B4-440F-A12B-AC94D9DA5B6B}" dt="2024-11-14T20:08:06.363" v="128"/>
          <ac:picMkLst>
            <pc:docMk/>
            <pc:sldMk cId="3329407858" sldId="372"/>
            <ac:picMk id="25" creationId="{58C99D82-F43C-644B-AB23-CBD2558C771E}"/>
          </ac:picMkLst>
        </pc:picChg>
        <pc:picChg chg="add mod">
          <ac:chgData name="Hanneke Vink - van Duren" userId="6a363cd0-5fba-4a61-8782-71b0725cc752" providerId="ADAL" clId="{4C769A13-87B4-440F-A12B-AC94D9DA5B6B}" dt="2024-11-14T20:08:06.363" v="128"/>
          <ac:picMkLst>
            <pc:docMk/>
            <pc:sldMk cId="3329407858" sldId="372"/>
            <ac:picMk id="26" creationId="{1A41D528-69CF-3A8A-1B5B-DF1C61372005}"/>
          </ac:picMkLst>
        </pc:picChg>
        <pc:picChg chg="del">
          <ac:chgData name="Hanneke Vink - van Duren" userId="6a363cd0-5fba-4a61-8782-71b0725cc752" providerId="ADAL" clId="{4C769A13-87B4-440F-A12B-AC94D9DA5B6B}" dt="2024-11-14T20:08:05.123" v="127" actId="478"/>
          <ac:picMkLst>
            <pc:docMk/>
            <pc:sldMk cId="3329407858" sldId="372"/>
            <ac:picMk id="101" creationId="{88560763-5EDE-480B-05C0-D7678107592E}"/>
          </ac:picMkLst>
        </pc:picChg>
        <pc:picChg chg="del">
          <ac:chgData name="Hanneke Vink - van Duren" userId="6a363cd0-5fba-4a61-8782-71b0725cc752" providerId="ADAL" clId="{4C769A13-87B4-440F-A12B-AC94D9DA5B6B}" dt="2024-11-14T20:08:05.123" v="127" actId="478"/>
          <ac:picMkLst>
            <pc:docMk/>
            <pc:sldMk cId="3329407858" sldId="372"/>
            <ac:picMk id="102" creationId="{5645CC16-0FBD-20D3-6870-21AF5B326B45}"/>
          </ac:picMkLst>
        </pc:picChg>
        <pc:picChg chg="del">
          <ac:chgData name="Hanneke Vink - van Duren" userId="6a363cd0-5fba-4a61-8782-71b0725cc752" providerId="ADAL" clId="{4C769A13-87B4-440F-A12B-AC94D9DA5B6B}" dt="2024-11-14T20:08:05.123" v="127" actId="478"/>
          <ac:picMkLst>
            <pc:docMk/>
            <pc:sldMk cId="3329407858" sldId="372"/>
            <ac:picMk id="103" creationId="{C0591CC1-5F72-6400-612E-595C20952508}"/>
          </ac:picMkLst>
        </pc:picChg>
        <pc:picChg chg="del">
          <ac:chgData name="Hanneke Vink - van Duren" userId="6a363cd0-5fba-4a61-8782-71b0725cc752" providerId="ADAL" clId="{4C769A13-87B4-440F-A12B-AC94D9DA5B6B}" dt="2024-11-14T20:08:05.123" v="127" actId="478"/>
          <ac:picMkLst>
            <pc:docMk/>
            <pc:sldMk cId="3329407858" sldId="372"/>
            <ac:picMk id="104" creationId="{F281AE7F-27EA-F6A8-18E4-1F3ECA9CAB97}"/>
          </ac:picMkLst>
        </pc:picChg>
        <pc:cxnChg chg="del">
          <ac:chgData name="Hanneke Vink - van Duren" userId="6a363cd0-5fba-4a61-8782-71b0725cc752" providerId="ADAL" clId="{4C769A13-87B4-440F-A12B-AC94D9DA5B6B}" dt="2024-11-14T20:08:05.123" v="127" actId="478"/>
          <ac:cxnSpMkLst>
            <pc:docMk/>
            <pc:sldMk cId="3329407858" sldId="372"/>
            <ac:cxnSpMk id="53" creationId="{6E87826D-6F68-96FC-FEEE-5A38E6E79E6B}"/>
          </ac:cxnSpMkLst>
        </pc:cxnChg>
        <pc:cxnChg chg="del">
          <ac:chgData name="Hanneke Vink - van Duren" userId="6a363cd0-5fba-4a61-8782-71b0725cc752" providerId="ADAL" clId="{4C769A13-87B4-440F-A12B-AC94D9DA5B6B}" dt="2024-11-14T20:08:05.123" v="127" actId="478"/>
          <ac:cxnSpMkLst>
            <pc:docMk/>
            <pc:sldMk cId="3329407858" sldId="372"/>
            <ac:cxnSpMk id="87" creationId="{68962DBD-2B9B-1C9E-8932-1953236DCDC2}"/>
          </ac:cxnSpMkLst>
        </pc:cxnChg>
        <pc:cxnChg chg="del">
          <ac:chgData name="Hanneke Vink - van Duren" userId="6a363cd0-5fba-4a61-8782-71b0725cc752" providerId="ADAL" clId="{4C769A13-87B4-440F-A12B-AC94D9DA5B6B}" dt="2024-11-14T20:08:05.123" v="127" actId="478"/>
          <ac:cxnSpMkLst>
            <pc:docMk/>
            <pc:sldMk cId="3329407858" sldId="372"/>
            <ac:cxnSpMk id="93" creationId="{1B700721-A5AF-697E-8CB7-F37B69D2D2E7}"/>
          </ac:cxnSpMkLst>
        </pc:cxnChg>
        <pc:cxnChg chg="del">
          <ac:chgData name="Hanneke Vink - van Duren" userId="6a363cd0-5fba-4a61-8782-71b0725cc752" providerId="ADAL" clId="{4C769A13-87B4-440F-A12B-AC94D9DA5B6B}" dt="2024-11-14T20:08:05.123" v="127" actId="478"/>
          <ac:cxnSpMkLst>
            <pc:docMk/>
            <pc:sldMk cId="3329407858" sldId="372"/>
            <ac:cxnSpMk id="97" creationId="{901E452C-074F-A598-3047-3898FCAC33E3}"/>
          </ac:cxnSpMkLst>
        </pc:cxnChg>
      </pc:sldChg>
      <pc:sldChg chg="addSp delSp modSp mod">
        <pc:chgData name="Hanneke Vink - van Duren" userId="6a363cd0-5fba-4a61-8782-71b0725cc752" providerId="ADAL" clId="{4C769A13-87B4-440F-A12B-AC94D9DA5B6B}" dt="2024-11-16T10:50:04.812" v="1548" actId="1076"/>
        <pc:sldMkLst>
          <pc:docMk/>
          <pc:sldMk cId="696547347" sldId="373"/>
        </pc:sldMkLst>
        <pc:spChg chg="del">
          <ac:chgData name="Hanneke Vink - van Duren" userId="6a363cd0-5fba-4a61-8782-71b0725cc752" providerId="ADAL" clId="{4C769A13-87B4-440F-A12B-AC94D9DA5B6B}" dt="2024-11-16T10:49:50.895" v="1544" actId="478"/>
          <ac:spMkLst>
            <pc:docMk/>
            <pc:sldMk cId="696547347" sldId="373"/>
            <ac:spMk id="2" creationId="{2D18DB8E-2F95-5476-F31A-94E8B677DD50}"/>
          </ac:spMkLst>
        </pc:spChg>
        <pc:spChg chg="mod">
          <ac:chgData name="Hanneke Vink - van Duren" userId="6a363cd0-5fba-4a61-8782-71b0725cc752" providerId="ADAL" clId="{4C769A13-87B4-440F-A12B-AC94D9DA5B6B}" dt="2024-11-16T10:49:56.496" v="1545" actId="1076"/>
          <ac:spMkLst>
            <pc:docMk/>
            <pc:sldMk cId="696547347" sldId="373"/>
            <ac:spMk id="3" creationId="{4CA7B984-0A71-9545-2225-5BD767F0D056}"/>
          </ac:spMkLst>
        </pc:spChg>
        <pc:spChg chg="del">
          <ac:chgData name="Hanneke Vink - van Duren" userId="6a363cd0-5fba-4a61-8782-71b0725cc752" providerId="ADAL" clId="{4C769A13-87B4-440F-A12B-AC94D9DA5B6B}" dt="2024-11-16T10:49:32.745" v="1538" actId="478"/>
          <ac:spMkLst>
            <pc:docMk/>
            <pc:sldMk cId="696547347" sldId="373"/>
            <ac:spMk id="4" creationId="{AA3E3EED-8636-D060-4974-5BF1AC508BE5}"/>
          </ac:spMkLst>
        </pc:spChg>
        <pc:spChg chg="mod">
          <ac:chgData name="Hanneke Vink - van Duren" userId="6a363cd0-5fba-4a61-8782-71b0725cc752" providerId="ADAL" clId="{4C769A13-87B4-440F-A12B-AC94D9DA5B6B}" dt="2024-11-16T10:49:38.929" v="1539" actId="1076"/>
          <ac:spMkLst>
            <pc:docMk/>
            <pc:sldMk cId="696547347" sldId="373"/>
            <ac:spMk id="5" creationId="{756B4786-E369-3103-385F-FF6AF48EFA90}"/>
          </ac:spMkLst>
        </pc:spChg>
        <pc:spChg chg="mod">
          <ac:chgData name="Hanneke Vink - van Duren" userId="6a363cd0-5fba-4a61-8782-71b0725cc752" providerId="ADAL" clId="{4C769A13-87B4-440F-A12B-AC94D9DA5B6B}" dt="2024-11-15T19:35:23.503" v="493" actId="14100"/>
          <ac:spMkLst>
            <pc:docMk/>
            <pc:sldMk cId="696547347" sldId="373"/>
            <ac:spMk id="6" creationId="{DD6B1F25-4E10-8300-3BFB-DF3F7367F803}"/>
          </ac:spMkLst>
        </pc:spChg>
        <pc:spChg chg="mod">
          <ac:chgData name="Hanneke Vink - van Duren" userId="6a363cd0-5fba-4a61-8782-71b0725cc752" providerId="ADAL" clId="{4C769A13-87B4-440F-A12B-AC94D9DA5B6B}" dt="2024-11-15T19:32:34.757" v="355"/>
          <ac:spMkLst>
            <pc:docMk/>
            <pc:sldMk cId="696547347" sldId="373"/>
            <ac:spMk id="7" creationId="{AE7E7012-EF92-B126-4EBD-2E8720389EDE}"/>
          </ac:spMkLst>
        </pc:spChg>
        <pc:spChg chg="del">
          <ac:chgData name="Hanneke Vink - van Duren" userId="6a363cd0-5fba-4a61-8782-71b0725cc752" providerId="ADAL" clId="{4C769A13-87B4-440F-A12B-AC94D9DA5B6B}" dt="2024-11-15T19:32:30.639" v="354" actId="478"/>
          <ac:spMkLst>
            <pc:docMk/>
            <pc:sldMk cId="696547347" sldId="373"/>
            <ac:spMk id="8" creationId="{C93467AD-709C-770E-CF94-6365A91855FD}"/>
          </ac:spMkLst>
        </pc:spChg>
        <pc:spChg chg="del">
          <ac:chgData name="Hanneke Vink - van Duren" userId="6a363cd0-5fba-4a61-8782-71b0725cc752" providerId="ADAL" clId="{4C769A13-87B4-440F-A12B-AC94D9DA5B6B}" dt="2024-11-16T10:50:00.294" v="1547" actId="478"/>
          <ac:spMkLst>
            <pc:docMk/>
            <pc:sldMk cId="696547347" sldId="373"/>
            <ac:spMk id="9" creationId="{3CF7D792-430D-3EDD-1A75-1F18F0CFEEDF}"/>
          </ac:spMkLst>
        </pc:spChg>
        <pc:spChg chg="mod">
          <ac:chgData name="Hanneke Vink - van Duren" userId="6a363cd0-5fba-4a61-8782-71b0725cc752" providerId="ADAL" clId="{4C769A13-87B4-440F-A12B-AC94D9DA5B6B}" dt="2024-11-15T19:34:48.032" v="450" actId="1076"/>
          <ac:spMkLst>
            <pc:docMk/>
            <pc:sldMk cId="696547347" sldId="373"/>
            <ac:spMk id="10" creationId="{56541290-6336-60E1-7051-B2090DF59BD6}"/>
          </ac:spMkLst>
        </pc:spChg>
        <pc:spChg chg="mod">
          <ac:chgData name="Hanneke Vink - van Duren" userId="6a363cd0-5fba-4a61-8782-71b0725cc752" providerId="ADAL" clId="{4C769A13-87B4-440F-A12B-AC94D9DA5B6B}" dt="2024-11-16T10:50:04.812" v="1548" actId="1076"/>
          <ac:spMkLst>
            <pc:docMk/>
            <pc:sldMk cId="696547347" sldId="373"/>
            <ac:spMk id="11" creationId="{DA4F418B-AC30-E5FA-FF7D-6028FF18B46A}"/>
          </ac:spMkLst>
        </pc:spChg>
        <pc:spChg chg="mod">
          <ac:chgData name="Hanneke Vink - van Duren" userId="6a363cd0-5fba-4a61-8782-71b0725cc752" providerId="ADAL" clId="{4C769A13-87B4-440F-A12B-AC94D9DA5B6B}" dt="2024-11-15T19:35:33.436" v="510" actId="14100"/>
          <ac:spMkLst>
            <pc:docMk/>
            <pc:sldMk cId="696547347" sldId="373"/>
            <ac:spMk id="12" creationId="{720BCB53-0347-CF00-2CDD-9E5C88D3CAAD}"/>
          </ac:spMkLst>
        </pc:spChg>
        <pc:spChg chg="mod">
          <ac:chgData name="Hanneke Vink - van Duren" userId="6a363cd0-5fba-4a61-8782-71b0725cc752" providerId="ADAL" clId="{4C769A13-87B4-440F-A12B-AC94D9DA5B6B}" dt="2024-11-15T19:32:43.314" v="357"/>
          <ac:spMkLst>
            <pc:docMk/>
            <pc:sldMk cId="696547347" sldId="373"/>
            <ac:spMk id="13" creationId="{75419263-5A82-CCE8-8214-AA1C3E3BB798}"/>
          </ac:spMkLst>
        </pc:spChg>
        <pc:spChg chg="del">
          <ac:chgData name="Hanneke Vink - van Duren" userId="6a363cd0-5fba-4a61-8782-71b0725cc752" providerId="ADAL" clId="{4C769A13-87B4-440F-A12B-AC94D9DA5B6B}" dt="2024-11-15T19:32:38.136" v="356" actId="478"/>
          <ac:spMkLst>
            <pc:docMk/>
            <pc:sldMk cId="696547347" sldId="373"/>
            <ac:spMk id="14" creationId="{D09BBD80-7488-71A6-39BD-B239DAA8DF5F}"/>
          </ac:spMkLst>
        </pc:spChg>
        <pc:spChg chg="add del">
          <ac:chgData name="Hanneke Vink - van Duren" userId="6a363cd0-5fba-4a61-8782-71b0725cc752" providerId="ADAL" clId="{4C769A13-87B4-440F-A12B-AC94D9DA5B6B}" dt="2024-11-15T19:32:54.060" v="360" actId="22"/>
          <ac:spMkLst>
            <pc:docMk/>
            <pc:sldMk cId="696547347" sldId="373"/>
            <ac:spMk id="20" creationId="{C7A9B231-0851-3E19-36F0-5E276C774910}"/>
          </ac:spMkLst>
        </pc:spChg>
        <pc:spChg chg="del">
          <ac:chgData name="Hanneke Vink - van Duren" userId="6a363cd0-5fba-4a61-8782-71b0725cc752" providerId="ADAL" clId="{4C769A13-87B4-440F-A12B-AC94D9DA5B6B}" dt="2024-11-16T10:49:42.512" v="1541" actId="478"/>
          <ac:spMkLst>
            <pc:docMk/>
            <pc:sldMk cId="696547347" sldId="373"/>
            <ac:spMk id="33" creationId="{01958A59-EF87-933B-739C-A41ACF37BE2C}"/>
          </ac:spMkLst>
        </pc:spChg>
        <pc:spChg chg="mod">
          <ac:chgData name="Hanneke Vink - van Duren" userId="6a363cd0-5fba-4a61-8782-71b0725cc752" providerId="ADAL" clId="{4C769A13-87B4-440F-A12B-AC94D9DA5B6B}" dt="2024-11-16T10:49:47.337" v="1542" actId="1076"/>
          <ac:spMkLst>
            <pc:docMk/>
            <pc:sldMk cId="696547347" sldId="373"/>
            <ac:spMk id="34" creationId="{03C3CF37-824B-186B-7411-BDA8BA521B25}"/>
          </ac:spMkLst>
        </pc:spChg>
        <pc:spChg chg="mod">
          <ac:chgData name="Hanneke Vink - van Duren" userId="6a363cd0-5fba-4a61-8782-71b0725cc752" providerId="ADAL" clId="{4C769A13-87B4-440F-A12B-AC94D9DA5B6B}" dt="2024-11-15T19:35:08.396" v="480" actId="14100"/>
          <ac:spMkLst>
            <pc:docMk/>
            <pc:sldMk cId="696547347" sldId="373"/>
            <ac:spMk id="35" creationId="{6CAC88E1-CD99-3545-A258-8150DA422C24}"/>
          </ac:spMkLst>
        </pc:spChg>
        <pc:spChg chg="mod">
          <ac:chgData name="Hanneke Vink - van Duren" userId="6a363cd0-5fba-4a61-8782-71b0725cc752" providerId="ADAL" clId="{4C769A13-87B4-440F-A12B-AC94D9DA5B6B}" dt="2024-11-15T19:33:06.574" v="363"/>
          <ac:spMkLst>
            <pc:docMk/>
            <pc:sldMk cId="696547347" sldId="373"/>
            <ac:spMk id="36" creationId="{EC5EC8D3-8445-7F0B-FBE7-9041AB23CA3D}"/>
          </ac:spMkLst>
        </pc:spChg>
        <pc:spChg chg="del">
          <ac:chgData name="Hanneke Vink - van Duren" userId="6a363cd0-5fba-4a61-8782-71b0725cc752" providerId="ADAL" clId="{4C769A13-87B4-440F-A12B-AC94D9DA5B6B}" dt="2024-11-15T19:33:01.511" v="362" actId="478"/>
          <ac:spMkLst>
            <pc:docMk/>
            <pc:sldMk cId="696547347" sldId="373"/>
            <ac:spMk id="37" creationId="{09DD0472-EF0F-09AC-80D6-C4DE4E976BEE}"/>
          </ac:spMkLst>
        </pc:spChg>
        <pc:spChg chg="del">
          <ac:chgData name="Hanneke Vink - van Duren" userId="6a363cd0-5fba-4a61-8782-71b0725cc752" providerId="ADAL" clId="{4C769A13-87B4-440F-A12B-AC94D9DA5B6B}" dt="2024-11-15T19:32:48.477" v="358" actId="478"/>
          <ac:spMkLst>
            <pc:docMk/>
            <pc:sldMk cId="696547347" sldId="373"/>
            <ac:spMk id="2064" creationId="{56377773-7A08-CFF7-3C1B-8FBD8E6AFB16}"/>
          </ac:spMkLst>
        </pc:spChg>
        <pc:spChg chg="mod">
          <ac:chgData name="Hanneke Vink - van Duren" userId="6a363cd0-5fba-4a61-8782-71b0725cc752" providerId="ADAL" clId="{4C769A13-87B4-440F-A12B-AC94D9DA5B6B}" dt="2024-11-15T19:32:58.022" v="361"/>
          <ac:spMkLst>
            <pc:docMk/>
            <pc:sldMk cId="696547347" sldId="373"/>
            <ac:spMk id="2065" creationId="{4FE023D2-C612-89E6-278E-9C0F2D327BF6}"/>
          </ac:spMkLst>
        </pc:spChg>
      </pc:sldChg>
      <pc:sldChg chg="addSp delSp modSp mod">
        <pc:chgData name="Hanneke Vink - van Duren" userId="6a363cd0-5fba-4a61-8782-71b0725cc752" providerId="ADAL" clId="{4C769A13-87B4-440F-A12B-AC94D9DA5B6B}" dt="2024-11-14T20:08:13.818" v="130"/>
        <pc:sldMkLst>
          <pc:docMk/>
          <pc:sldMk cId="2118154402" sldId="374"/>
        </pc:sldMkLst>
        <pc:spChg chg="add mod">
          <ac:chgData name="Hanneke Vink - van Duren" userId="6a363cd0-5fba-4a61-8782-71b0725cc752" providerId="ADAL" clId="{4C769A13-87B4-440F-A12B-AC94D9DA5B6B}" dt="2024-11-14T20:08:13.818" v="130"/>
          <ac:spMkLst>
            <pc:docMk/>
            <pc:sldMk cId="2118154402" sldId="374"/>
            <ac:spMk id="2" creationId="{2A1E32DC-5252-F6D7-65CB-78BE5E9F02F0}"/>
          </ac:spMkLst>
        </pc:spChg>
        <pc:spChg chg="add mod">
          <ac:chgData name="Hanneke Vink - van Duren" userId="6a363cd0-5fba-4a61-8782-71b0725cc752" providerId="ADAL" clId="{4C769A13-87B4-440F-A12B-AC94D9DA5B6B}" dt="2024-11-14T20:08:13.818" v="130"/>
          <ac:spMkLst>
            <pc:docMk/>
            <pc:sldMk cId="2118154402" sldId="374"/>
            <ac:spMk id="3" creationId="{73E74DD3-C428-6FF9-25B5-969E565ED746}"/>
          </ac:spMkLst>
        </pc:spChg>
        <pc:spChg chg="add mod">
          <ac:chgData name="Hanneke Vink - van Duren" userId="6a363cd0-5fba-4a61-8782-71b0725cc752" providerId="ADAL" clId="{4C769A13-87B4-440F-A12B-AC94D9DA5B6B}" dt="2024-11-14T20:08:13.818" v="130"/>
          <ac:spMkLst>
            <pc:docMk/>
            <pc:sldMk cId="2118154402" sldId="374"/>
            <ac:spMk id="4" creationId="{28E44331-7DF3-DF61-14CB-4769C02824D2}"/>
          </ac:spMkLst>
        </pc:spChg>
        <pc:spChg chg="add mod">
          <ac:chgData name="Hanneke Vink - van Duren" userId="6a363cd0-5fba-4a61-8782-71b0725cc752" providerId="ADAL" clId="{4C769A13-87B4-440F-A12B-AC94D9DA5B6B}" dt="2024-11-14T20:08:13.818" v="130"/>
          <ac:spMkLst>
            <pc:docMk/>
            <pc:sldMk cId="2118154402" sldId="374"/>
            <ac:spMk id="5" creationId="{1212B476-89D8-0125-FDFC-EECBBECDF64F}"/>
          </ac:spMkLst>
        </pc:spChg>
        <pc:spChg chg="add mod">
          <ac:chgData name="Hanneke Vink - van Duren" userId="6a363cd0-5fba-4a61-8782-71b0725cc752" providerId="ADAL" clId="{4C769A13-87B4-440F-A12B-AC94D9DA5B6B}" dt="2024-11-14T20:08:13.818" v="130"/>
          <ac:spMkLst>
            <pc:docMk/>
            <pc:sldMk cId="2118154402" sldId="374"/>
            <ac:spMk id="6" creationId="{0D1FC7D5-D003-9BE6-E4B7-0C42B686B500}"/>
          </ac:spMkLst>
        </pc:spChg>
        <pc:spChg chg="add mod">
          <ac:chgData name="Hanneke Vink - van Duren" userId="6a363cd0-5fba-4a61-8782-71b0725cc752" providerId="ADAL" clId="{4C769A13-87B4-440F-A12B-AC94D9DA5B6B}" dt="2024-11-14T20:08:13.818" v="130"/>
          <ac:spMkLst>
            <pc:docMk/>
            <pc:sldMk cId="2118154402" sldId="374"/>
            <ac:spMk id="10" creationId="{85A314F3-B104-91DF-9290-D1F689075786}"/>
          </ac:spMkLst>
        </pc:spChg>
        <pc:spChg chg="add mod">
          <ac:chgData name="Hanneke Vink - van Duren" userId="6a363cd0-5fba-4a61-8782-71b0725cc752" providerId="ADAL" clId="{4C769A13-87B4-440F-A12B-AC94D9DA5B6B}" dt="2024-11-14T20:08:13.818" v="130"/>
          <ac:spMkLst>
            <pc:docMk/>
            <pc:sldMk cId="2118154402" sldId="374"/>
            <ac:spMk id="16" creationId="{4BE95514-E4C1-5AF6-4F28-EC27370AFFD3}"/>
          </ac:spMkLst>
        </pc:spChg>
        <pc:spChg chg="add mod">
          <ac:chgData name="Hanneke Vink - van Duren" userId="6a363cd0-5fba-4a61-8782-71b0725cc752" providerId="ADAL" clId="{4C769A13-87B4-440F-A12B-AC94D9DA5B6B}" dt="2024-11-14T20:08:13.818" v="130"/>
          <ac:spMkLst>
            <pc:docMk/>
            <pc:sldMk cId="2118154402" sldId="374"/>
            <ac:spMk id="17" creationId="{54A97175-22CC-6169-B422-B40750A86969}"/>
          </ac:spMkLst>
        </pc:spChg>
        <pc:spChg chg="del">
          <ac:chgData name="Hanneke Vink - van Duren" userId="6a363cd0-5fba-4a61-8782-71b0725cc752" providerId="ADAL" clId="{4C769A13-87B4-440F-A12B-AC94D9DA5B6B}" dt="2024-11-14T20:08:12.821" v="129" actId="478"/>
          <ac:spMkLst>
            <pc:docMk/>
            <pc:sldMk cId="2118154402" sldId="374"/>
            <ac:spMk id="50" creationId="{EA51D389-64F6-FADF-F451-3D3E42DF8732}"/>
          </ac:spMkLst>
        </pc:spChg>
        <pc:spChg chg="del">
          <ac:chgData name="Hanneke Vink - van Duren" userId="6a363cd0-5fba-4a61-8782-71b0725cc752" providerId="ADAL" clId="{4C769A13-87B4-440F-A12B-AC94D9DA5B6B}" dt="2024-11-14T20:08:12.821" v="129" actId="478"/>
          <ac:spMkLst>
            <pc:docMk/>
            <pc:sldMk cId="2118154402" sldId="374"/>
            <ac:spMk id="51" creationId="{1C1CA81C-89E9-5A94-7314-C58AA39C2851}"/>
          </ac:spMkLst>
        </pc:spChg>
        <pc:spChg chg="del">
          <ac:chgData name="Hanneke Vink - van Duren" userId="6a363cd0-5fba-4a61-8782-71b0725cc752" providerId="ADAL" clId="{4C769A13-87B4-440F-A12B-AC94D9DA5B6B}" dt="2024-11-14T20:08:12.821" v="129" actId="478"/>
          <ac:spMkLst>
            <pc:docMk/>
            <pc:sldMk cId="2118154402" sldId="374"/>
            <ac:spMk id="55" creationId="{36459741-62E7-BB64-8295-4A97ED05CCE0}"/>
          </ac:spMkLst>
        </pc:spChg>
        <pc:spChg chg="del">
          <ac:chgData name="Hanneke Vink - van Duren" userId="6a363cd0-5fba-4a61-8782-71b0725cc752" providerId="ADAL" clId="{4C769A13-87B4-440F-A12B-AC94D9DA5B6B}" dt="2024-11-14T20:08:12.821" v="129" actId="478"/>
          <ac:spMkLst>
            <pc:docMk/>
            <pc:sldMk cId="2118154402" sldId="374"/>
            <ac:spMk id="86" creationId="{572CCB90-D02A-4AEC-65D0-615899E38088}"/>
          </ac:spMkLst>
        </pc:spChg>
        <pc:spChg chg="del">
          <ac:chgData name="Hanneke Vink - van Duren" userId="6a363cd0-5fba-4a61-8782-71b0725cc752" providerId="ADAL" clId="{4C769A13-87B4-440F-A12B-AC94D9DA5B6B}" dt="2024-11-14T20:08:12.821" v="129" actId="478"/>
          <ac:spMkLst>
            <pc:docMk/>
            <pc:sldMk cId="2118154402" sldId="374"/>
            <ac:spMk id="89" creationId="{855053CA-1CF4-760C-67B4-A4F3F42B8327}"/>
          </ac:spMkLst>
        </pc:spChg>
        <pc:spChg chg="del">
          <ac:chgData name="Hanneke Vink - van Duren" userId="6a363cd0-5fba-4a61-8782-71b0725cc752" providerId="ADAL" clId="{4C769A13-87B4-440F-A12B-AC94D9DA5B6B}" dt="2024-11-14T20:08:12.821" v="129" actId="478"/>
          <ac:spMkLst>
            <pc:docMk/>
            <pc:sldMk cId="2118154402" sldId="374"/>
            <ac:spMk id="90" creationId="{5C61C894-E793-0C9B-BBFB-E7B20E02AF80}"/>
          </ac:spMkLst>
        </pc:spChg>
        <pc:spChg chg="del">
          <ac:chgData name="Hanneke Vink - van Duren" userId="6a363cd0-5fba-4a61-8782-71b0725cc752" providerId="ADAL" clId="{4C769A13-87B4-440F-A12B-AC94D9DA5B6B}" dt="2024-11-14T20:08:12.821" v="129" actId="478"/>
          <ac:spMkLst>
            <pc:docMk/>
            <pc:sldMk cId="2118154402" sldId="374"/>
            <ac:spMk id="91" creationId="{C3BA183A-EB3D-EFC0-3F56-E0E1953308D5}"/>
          </ac:spMkLst>
        </pc:spChg>
        <pc:spChg chg="del">
          <ac:chgData name="Hanneke Vink - van Duren" userId="6a363cd0-5fba-4a61-8782-71b0725cc752" providerId="ADAL" clId="{4C769A13-87B4-440F-A12B-AC94D9DA5B6B}" dt="2024-11-14T20:08:12.821" v="129" actId="478"/>
          <ac:spMkLst>
            <pc:docMk/>
            <pc:sldMk cId="2118154402" sldId="374"/>
            <ac:spMk id="92" creationId="{9CCC2DE4-70A5-F4D3-C950-22105A8759C0}"/>
          </ac:spMkLst>
        </pc:spChg>
        <pc:spChg chg="del">
          <ac:chgData name="Hanneke Vink - van Duren" userId="6a363cd0-5fba-4a61-8782-71b0725cc752" providerId="ADAL" clId="{4C769A13-87B4-440F-A12B-AC94D9DA5B6B}" dt="2024-11-14T20:08:12.821" v="129" actId="478"/>
          <ac:spMkLst>
            <pc:docMk/>
            <pc:sldMk cId="2118154402" sldId="374"/>
            <ac:spMk id="94" creationId="{F763A23B-5109-8FD1-D341-5EB58FB4BE50}"/>
          </ac:spMkLst>
        </pc:spChg>
        <pc:spChg chg="del">
          <ac:chgData name="Hanneke Vink - van Duren" userId="6a363cd0-5fba-4a61-8782-71b0725cc752" providerId="ADAL" clId="{4C769A13-87B4-440F-A12B-AC94D9DA5B6B}" dt="2024-11-14T20:08:12.821" v="129" actId="478"/>
          <ac:spMkLst>
            <pc:docMk/>
            <pc:sldMk cId="2118154402" sldId="374"/>
            <ac:spMk id="96" creationId="{3AB813E2-DE42-94BD-FC94-014A70E5B8AA}"/>
          </ac:spMkLst>
        </pc:spChg>
        <pc:spChg chg="del">
          <ac:chgData name="Hanneke Vink - van Duren" userId="6a363cd0-5fba-4a61-8782-71b0725cc752" providerId="ADAL" clId="{4C769A13-87B4-440F-A12B-AC94D9DA5B6B}" dt="2024-11-14T20:08:12.821" v="129" actId="478"/>
          <ac:spMkLst>
            <pc:docMk/>
            <pc:sldMk cId="2118154402" sldId="374"/>
            <ac:spMk id="99" creationId="{6A41F40F-E68E-2C44-C2DB-CF880150EC08}"/>
          </ac:spMkLst>
        </pc:spChg>
        <pc:spChg chg="del">
          <ac:chgData name="Hanneke Vink - van Duren" userId="6a363cd0-5fba-4a61-8782-71b0725cc752" providerId="ADAL" clId="{4C769A13-87B4-440F-A12B-AC94D9DA5B6B}" dt="2024-11-14T20:08:12.821" v="129" actId="478"/>
          <ac:spMkLst>
            <pc:docMk/>
            <pc:sldMk cId="2118154402" sldId="374"/>
            <ac:spMk id="100" creationId="{7A9D90BB-F118-62E7-D893-55FA62D11B7D}"/>
          </ac:spMkLst>
        </pc:spChg>
        <pc:picChg chg="del">
          <ac:chgData name="Hanneke Vink - van Duren" userId="6a363cd0-5fba-4a61-8782-71b0725cc752" providerId="ADAL" clId="{4C769A13-87B4-440F-A12B-AC94D9DA5B6B}" dt="2024-11-14T20:08:12.821" v="129" actId="478"/>
          <ac:picMkLst>
            <pc:docMk/>
            <pc:sldMk cId="2118154402" sldId="374"/>
            <ac:picMk id="7" creationId="{1C79D456-0780-C779-5BFF-89A43688EEAB}"/>
          </ac:picMkLst>
        </pc:picChg>
        <pc:picChg chg="del">
          <ac:chgData name="Hanneke Vink - van Duren" userId="6a363cd0-5fba-4a61-8782-71b0725cc752" providerId="ADAL" clId="{4C769A13-87B4-440F-A12B-AC94D9DA5B6B}" dt="2024-11-14T20:08:12.821" v="129" actId="478"/>
          <ac:picMkLst>
            <pc:docMk/>
            <pc:sldMk cId="2118154402" sldId="374"/>
            <ac:picMk id="8" creationId="{BE6300F6-26EC-83BC-E07E-65D905E19168}"/>
          </ac:picMkLst>
        </pc:picChg>
        <pc:picChg chg="del">
          <ac:chgData name="Hanneke Vink - van Duren" userId="6a363cd0-5fba-4a61-8782-71b0725cc752" providerId="ADAL" clId="{4C769A13-87B4-440F-A12B-AC94D9DA5B6B}" dt="2024-11-14T20:08:12.821" v="129" actId="478"/>
          <ac:picMkLst>
            <pc:docMk/>
            <pc:sldMk cId="2118154402" sldId="374"/>
            <ac:picMk id="9" creationId="{D233A985-B96E-025B-550F-7628AFE302E3}"/>
          </ac:picMkLst>
        </pc:picChg>
        <pc:picChg chg="del">
          <ac:chgData name="Hanneke Vink - van Duren" userId="6a363cd0-5fba-4a61-8782-71b0725cc752" providerId="ADAL" clId="{4C769A13-87B4-440F-A12B-AC94D9DA5B6B}" dt="2024-11-14T20:08:12.821" v="129" actId="478"/>
          <ac:picMkLst>
            <pc:docMk/>
            <pc:sldMk cId="2118154402" sldId="374"/>
            <ac:picMk id="11" creationId="{5A4BF8E5-5DD4-E252-74F4-18AE438F7D11}"/>
          </ac:picMkLst>
        </pc:picChg>
        <pc:picChg chg="del">
          <ac:chgData name="Hanneke Vink - van Duren" userId="6a363cd0-5fba-4a61-8782-71b0725cc752" providerId="ADAL" clId="{4C769A13-87B4-440F-A12B-AC94D9DA5B6B}" dt="2024-11-14T20:08:12.821" v="129" actId="478"/>
          <ac:picMkLst>
            <pc:docMk/>
            <pc:sldMk cId="2118154402" sldId="374"/>
            <ac:picMk id="12" creationId="{930C03FB-66EF-83AC-C797-5B8D56630500}"/>
          </ac:picMkLst>
        </pc:picChg>
        <pc:picChg chg="del">
          <ac:chgData name="Hanneke Vink - van Duren" userId="6a363cd0-5fba-4a61-8782-71b0725cc752" providerId="ADAL" clId="{4C769A13-87B4-440F-A12B-AC94D9DA5B6B}" dt="2024-11-14T20:08:12.821" v="129" actId="478"/>
          <ac:picMkLst>
            <pc:docMk/>
            <pc:sldMk cId="2118154402" sldId="374"/>
            <ac:picMk id="13" creationId="{2A0119D0-9A79-E6E6-29FF-EE405A5DB32A}"/>
          </ac:picMkLst>
        </pc:picChg>
        <pc:picChg chg="del">
          <ac:chgData name="Hanneke Vink - van Duren" userId="6a363cd0-5fba-4a61-8782-71b0725cc752" providerId="ADAL" clId="{4C769A13-87B4-440F-A12B-AC94D9DA5B6B}" dt="2024-11-14T20:08:12.821" v="129" actId="478"/>
          <ac:picMkLst>
            <pc:docMk/>
            <pc:sldMk cId="2118154402" sldId="374"/>
            <ac:picMk id="14" creationId="{7EC19D8C-C15A-23B6-E1CB-481688DD7D59}"/>
          </ac:picMkLst>
        </pc:picChg>
        <pc:picChg chg="del">
          <ac:chgData name="Hanneke Vink - van Duren" userId="6a363cd0-5fba-4a61-8782-71b0725cc752" providerId="ADAL" clId="{4C769A13-87B4-440F-A12B-AC94D9DA5B6B}" dt="2024-11-14T20:08:12.821" v="129" actId="478"/>
          <ac:picMkLst>
            <pc:docMk/>
            <pc:sldMk cId="2118154402" sldId="374"/>
            <ac:picMk id="15" creationId="{8BF3241F-4892-7902-FF5C-BF3AD96DA4F7}"/>
          </ac:picMkLst>
        </pc:picChg>
        <pc:picChg chg="add mod">
          <ac:chgData name="Hanneke Vink - van Duren" userId="6a363cd0-5fba-4a61-8782-71b0725cc752" providerId="ADAL" clId="{4C769A13-87B4-440F-A12B-AC94D9DA5B6B}" dt="2024-11-14T20:08:13.818" v="130"/>
          <ac:picMkLst>
            <pc:docMk/>
            <pc:sldMk cId="2118154402" sldId="374"/>
            <ac:picMk id="18" creationId="{1D6BE1E6-029D-AFFD-1454-DE1DE7A0511C}"/>
          </ac:picMkLst>
        </pc:picChg>
        <pc:picChg chg="add mod">
          <ac:chgData name="Hanneke Vink - van Duren" userId="6a363cd0-5fba-4a61-8782-71b0725cc752" providerId="ADAL" clId="{4C769A13-87B4-440F-A12B-AC94D9DA5B6B}" dt="2024-11-14T20:08:13.818" v="130"/>
          <ac:picMkLst>
            <pc:docMk/>
            <pc:sldMk cId="2118154402" sldId="374"/>
            <ac:picMk id="19" creationId="{895C0A79-58A0-DF3D-3257-E2F5F183C422}"/>
          </ac:picMkLst>
        </pc:picChg>
        <pc:picChg chg="add mod">
          <ac:chgData name="Hanneke Vink - van Duren" userId="6a363cd0-5fba-4a61-8782-71b0725cc752" providerId="ADAL" clId="{4C769A13-87B4-440F-A12B-AC94D9DA5B6B}" dt="2024-11-14T20:08:13.818" v="130"/>
          <ac:picMkLst>
            <pc:docMk/>
            <pc:sldMk cId="2118154402" sldId="374"/>
            <ac:picMk id="20" creationId="{5446E96A-404C-5A16-7145-342254AFDF07}"/>
          </ac:picMkLst>
        </pc:picChg>
        <pc:picChg chg="add mod">
          <ac:chgData name="Hanneke Vink - van Duren" userId="6a363cd0-5fba-4a61-8782-71b0725cc752" providerId="ADAL" clId="{4C769A13-87B4-440F-A12B-AC94D9DA5B6B}" dt="2024-11-14T20:08:13.818" v="130"/>
          <ac:picMkLst>
            <pc:docMk/>
            <pc:sldMk cId="2118154402" sldId="374"/>
            <ac:picMk id="21" creationId="{F0AEFDC2-B6D5-DE7D-F51F-9D2671B14BB7}"/>
          </ac:picMkLst>
        </pc:picChg>
        <pc:picChg chg="add mod">
          <ac:chgData name="Hanneke Vink - van Duren" userId="6a363cd0-5fba-4a61-8782-71b0725cc752" providerId="ADAL" clId="{4C769A13-87B4-440F-A12B-AC94D9DA5B6B}" dt="2024-11-14T20:08:13.818" v="130"/>
          <ac:picMkLst>
            <pc:docMk/>
            <pc:sldMk cId="2118154402" sldId="374"/>
            <ac:picMk id="22" creationId="{22703036-D0A3-1C40-6068-548F656D3D87}"/>
          </ac:picMkLst>
        </pc:picChg>
        <pc:picChg chg="add mod">
          <ac:chgData name="Hanneke Vink - van Duren" userId="6a363cd0-5fba-4a61-8782-71b0725cc752" providerId="ADAL" clId="{4C769A13-87B4-440F-A12B-AC94D9DA5B6B}" dt="2024-11-14T20:08:13.818" v="130"/>
          <ac:picMkLst>
            <pc:docMk/>
            <pc:sldMk cId="2118154402" sldId="374"/>
            <ac:picMk id="23" creationId="{31C021A1-214C-9C07-4AB9-C4BD3D6788BE}"/>
          </ac:picMkLst>
        </pc:picChg>
        <pc:picChg chg="add mod">
          <ac:chgData name="Hanneke Vink - van Duren" userId="6a363cd0-5fba-4a61-8782-71b0725cc752" providerId="ADAL" clId="{4C769A13-87B4-440F-A12B-AC94D9DA5B6B}" dt="2024-11-14T20:08:13.818" v="130"/>
          <ac:picMkLst>
            <pc:docMk/>
            <pc:sldMk cId="2118154402" sldId="374"/>
            <ac:picMk id="24" creationId="{63D12C06-EBCC-5E75-D1E3-2452769A2B82}"/>
          </ac:picMkLst>
        </pc:picChg>
        <pc:picChg chg="add mod">
          <ac:chgData name="Hanneke Vink - van Duren" userId="6a363cd0-5fba-4a61-8782-71b0725cc752" providerId="ADAL" clId="{4C769A13-87B4-440F-A12B-AC94D9DA5B6B}" dt="2024-11-14T20:08:13.818" v="130"/>
          <ac:picMkLst>
            <pc:docMk/>
            <pc:sldMk cId="2118154402" sldId="374"/>
            <ac:picMk id="25" creationId="{A9918201-D502-7536-7E25-688D96DD11F6}"/>
          </ac:picMkLst>
        </pc:picChg>
        <pc:picChg chg="del">
          <ac:chgData name="Hanneke Vink - van Duren" userId="6a363cd0-5fba-4a61-8782-71b0725cc752" providerId="ADAL" clId="{4C769A13-87B4-440F-A12B-AC94D9DA5B6B}" dt="2024-11-14T20:08:12.821" v="129" actId="478"/>
          <ac:picMkLst>
            <pc:docMk/>
            <pc:sldMk cId="2118154402" sldId="374"/>
            <ac:picMk id="101" creationId="{88560763-5EDE-480B-05C0-D7678107592E}"/>
          </ac:picMkLst>
        </pc:picChg>
        <pc:picChg chg="del">
          <ac:chgData name="Hanneke Vink - van Duren" userId="6a363cd0-5fba-4a61-8782-71b0725cc752" providerId="ADAL" clId="{4C769A13-87B4-440F-A12B-AC94D9DA5B6B}" dt="2024-11-14T20:08:12.821" v="129" actId="478"/>
          <ac:picMkLst>
            <pc:docMk/>
            <pc:sldMk cId="2118154402" sldId="374"/>
            <ac:picMk id="102" creationId="{5645CC16-0FBD-20D3-6870-21AF5B326B45}"/>
          </ac:picMkLst>
        </pc:picChg>
        <pc:picChg chg="del">
          <ac:chgData name="Hanneke Vink - van Duren" userId="6a363cd0-5fba-4a61-8782-71b0725cc752" providerId="ADAL" clId="{4C769A13-87B4-440F-A12B-AC94D9DA5B6B}" dt="2024-11-14T20:08:12.821" v="129" actId="478"/>
          <ac:picMkLst>
            <pc:docMk/>
            <pc:sldMk cId="2118154402" sldId="374"/>
            <ac:picMk id="103" creationId="{C0591CC1-5F72-6400-612E-595C20952508}"/>
          </ac:picMkLst>
        </pc:picChg>
        <pc:picChg chg="del">
          <ac:chgData name="Hanneke Vink - van Duren" userId="6a363cd0-5fba-4a61-8782-71b0725cc752" providerId="ADAL" clId="{4C769A13-87B4-440F-A12B-AC94D9DA5B6B}" dt="2024-11-14T20:08:12.821" v="129" actId="478"/>
          <ac:picMkLst>
            <pc:docMk/>
            <pc:sldMk cId="2118154402" sldId="374"/>
            <ac:picMk id="104" creationId="{F281AE7F-27EA-F6A8-18E4-1F3ECA9CAB97}"/>
          </ac:picMkLst>
        </pc:picChg>
        <pc:cxnChg chg="del">
          <ac:chgData name="Hanneke Vink - van Duren" userId="6a363cd0-5fba-4a61-8782-71b0725cc752" providerId="ADAL" clId="{4C769A13-87B4-440F-A12B-AC94D9DA5B6B}" dt="2024-11-14T20:08:12.821" v="129" actId="478"/>
          <ac:cxnSpMkLst>
            <pc:docMk/>
            <pc:sldMk cId="2118154402" sldId="374"/>
            <ac:cxnSpMk id="53" creationId="{6E87826D-6F68-96FC-FEEE-5A38E6E79E6B}"/>
          </ac:cxnSpMkLst>
        </pc:cxnChg>
        <pc:cxnChg chg="del">
          <ac:chgData name="Hanneke Vink - van Duren" userId="6a363cd0-5fba-4a61-8782-71b0725cc752" providerId="ADAL" clId="{4C769A13-87B4-440F-A12B-AC94D9DA5B6B}" dt="2024-11-14T20:08:12.821" v="129" actId="478"/>
          <ac:cxnSpMkLst>
            <pc:docMk/>
            <pc:sldMk cId="2118154402" sldId="374"/>
            <ac:cxnSpMk id="87" creationId="{68962DBD-2B9B-1C9E-8932-1953236DCDC2}"/>
          </ac:cxnSpMkLst>
        </pc:cxnChg>
        <pc:cxnChg chg="del">
          <ac:chgData name="Hanneke Vink - van Duren" userId="6a363cd0-5fba-4a61-8782-71b0725cc752" providerId="ADAL" clId="{4C769A13-87B4-440F-A12B-AC94D9DA5B6B}" dt="2024-11-14T20:08:12.821" v="129" actId="478"/>
          <ac:cxnSpMkLst>
            <pc:docMk/>
            <pc:sldMk cId="2118154402" sldId="374"/>
            <ac:cxnSpMk id="93" creationId="{1B700721-A5AF-697E-8CB7-F37B69D2D2E7}"/>
          </ac:cxnSpMkLst>
        </pc:cxnChg>
        <pc:cxnChg chg="del">
          <ac:chgData name="Hanneke Vink - van Duren" userId="6a363cd0-5fba-4a61-8782-71b0725cc752" providerId="ADAL" clId="{4C769A13-87B4-440F-A12B-AC94D9DA5B6B}" dt="2024-11-14T20:08:12.821" v="129" actId="478"/>
          <ac:cxnSpMkLst>
            <pc:docMk/>
            <pc:sldMk cId="2118154402" sldId="374"/>
            <ac:cxnSpMk id="97" creationId="{901E452C-074F-A598-3047-3898FCAC33E3}"/>
          </ac:cxnSpMkLst>
        </pc:cxnChg>
      </pc:sldChg>
      <pc:sldChg chg="delSp modSp mod">
        <pc:chgData name="Hanneke Vink - van Duren" userId="6a363cd0-5fba-4a61-8782-71b0725cc752" providerId="ADAL" clId="{4C769A13-87B4-440F-A12B-AC94D9DA5B6B}" dt="2024-11-16T10:50:55.331" v="1560" actId="1076"/>
        <pc:sldMkLst>
          <pc:docMk/>
          <pc:sldMk cId="2489595208" sldId="375"/>
        </pc:sldMkLst>
        <pc:spChg chg="del">
          <ac:chgData name="Hanneke Vink - van Duren" userId="6a363cd0-5fba-4a61-8782-71b0725cc752" providerId="ADAL" clId="{4C769A13-87B4-440F-A12B-AC94D9DA5B6B}" dt="2024-11-16T10:50:36.317" v="1556" actId="478"/>
          <ac:spMkLst>
            <pc:docMk/>
            <pc:sldMk cId="2489595208" sldId="375"/>
            <ac:spMk id="2" creationId="{2D18DB8E-2F95-5476-F31A-94E8B677DD50}"/>
          </ac:spMkLst>
        </pc:spChg>
        <pc:spChg chg="mod">
          <ac:chgData name="Hanneke Vink - van Duren" userId="6a363cd0-5fba-4a61-8782-71b0725cc752" providerId="ADAL" clId="{4C769A13-87B4-440F-A12B-AC94D9DA5B6B}" dt="2024-11-16T10:50:42.460" v="1557" actId="1076"/>
          <ac:spMkLst>
            <pc:docMk/>
            <pc:sldMk cId="2489595208" sldId="375"/>
            <ac:spMk id="3" creationId="{4CA7B984-0A71-9545-2225-5BD767F0D056}"/>
          </ac:spMkLst>
        </pc:spChg>
        <pc:spChg chg="del">
          <ac:chgData name="Hanneke Vink - van Duren" userId="6a363cd0-5fba-4a61-8782-71b0725cc752" providerId="ADAL" clId="{4C769A13-87B4-440F-A12B-AC94D9DA5B6B}" dt="2024-11-16T10:50:14.488" v="1550" actId="478"/>
          <ac:spMkLst>
            <pc:docMk/>
            <pc:sldMk cId="2489595208" sldId="375"/>
            <ac:spMk id="4" creationId="{AA3E3EED-8636-D060-4974-5BF1AC508BE5}"/>
          </ac:spMkLst>
        </pc:spChg>
        <pc:spChg chg="mod">
          <ac:chgData name="Hanneke Vink - van Duren" userId="6a363cd0-5fba-4a61-8782-71b0725cc752" providerId="ADAL" clId="{4C769A13-87B4-440F-A12B-AC94D9DA5B6B}" dt="2024-11-16T10:50:18.841" v="1551" actId="1076"/>
          <ac:spMkLst>
            <pc:docMk/>
            <pc:sldMk cId="2489595208" sldId="375"/>
            <ac:spMk id="5" creationId="{756B4786-E369-3103-385F-FF6AF48EFA90}"/>
          </ac:spMkLst>
        </pc:spChg>
        <pc:spChg chg="mod">
          <ac:chgData name="Hanneke Vink - van Duren" userId="6a363cd0-5fba-4a61-8782-71b0725cc752" providerId="ADAL" clId="{4C769A13-87B4-440F-A12B-AC94D9DA5B6B}" dt="2024-11-15T19:33:57.696" v="392" actId="1076"/>
          <ac:spMkLst>
            <pc:docMk/>
            <pc:sldMk cId="2489595208" sldId="375"/>
            <ac:spMk id="6" creationId="{DD6B1F25-4E10-8300-3BFB-DF3F7367F803}"/>
          </ac:spMkLst>
        </pc:spChg>
        <pc:spChg chg="mod">
          <ac:chgData name="Hanneke Vink - van Duren" userId="6a363cd0-5fba-4a61-8782-71b0725cc752" providerId="ADAL" clId="{4C769A13-87B4-440F-A12B-AC94D9DA5B6B}" dt="2024-11-15T19:33:32.557" v="369"/>
          <ac:spMkLst>
            <pc:docMk/>
            <pc:sldMk cId="2489595208" sldId="375"/>
            <ac:spMk id="7" creationId="{AE7E7012-EF92-B126-4EBD-2E8720389EDE}"/>
          </ac:spMkLst>
        </pc:spChg>
        <pc:spChg chg="del">
          <ac:chgData name="Hanneke Vink - van Duren" userId="6a363cd0-5fba-4a61-8782-71b0725cc752" providerId="ADAL" clId="{4C769A13-87B4-440F-A12B-AC94D9DA5B6B}" dt="2024-11-15T19:33:28.670" v="368" actId="478"/>
          <ac:spMkLst>
            <pc:docMk/>
            <pc:sldMk cId="2489595208" sldId="375"/>
            <ac:spMk id="8" creationId="{C93467AD-709C-770E-CF94-6365A91855FD}"/>
          </ac:spMkLst>
        </pc:spChg>
        <pc:spChg chg="del">
          <ac:chgData name="Hanneke Vink - van Duren" userId="6a363cd0-5fba-4a61-8782-71b0725cc752" providerId="ADAL" clId="{4C769A13-87B4-440F-A12B-AC94D9DA5B6B}" dt="2024-11-16T10:50:45.742" v="1559" actId="478"/>
          <ac:spMkLst>
            <pc:docMk/>
            <pc:sldMk cId="2489595208" sldId="375"/>
            <ac:spMk id="9" creationId="{3CF7D792-430D-3EDD-1A75-1F18F0CFEEDF}"/>
          </ac:spMkLst>
        </pc:spChg>
        <pc:spChg chg="mod">
          <ac:chgData name="Hanneke Vink - van Duren" userId="6a363cd0-5fba-4a61-8782-71b0725cc752" providerId="ADAL" clId="{4C769A13-87B4-440F-A12B-AC94D9DA5B6B}" dt="2024-11-15T19:34:28.512" v="428" actId="14100"/>
          <ac:spMkLst>
            <pc:docMk/>
            <pc:sldMk cId="2489595208" sldId="375"/>
            <ac:spMk id="10" creationId="{56541290-6336-60E1-7051-B2090DF59BD6}"/>
          </ac:spMkLst>
        </pc:spChg>
        <pc:spChg chg="mod">
          <ac:chgData name="Hanneke Vink - van Duren" userId="6a363cd0-5fba-4a61-8782-71b0725cc752" providerId="ADAL" clId="{4C769A13-87B4-440F-A12B-AC94D9DA5B6B}" dt="2024-11-16T10:50:55.331" v="1560" actId="1076"/>
          <ac:spMkLst>
            <pc:docMk/>
            <pc:sldMk cId="2489595208" sldId="375"/>
            <ac:spMk id="11" creationId="{DA4F418B-AC30-E5FA-FF7D-6028FF18B46A}"/>
          </ac:spMkLst>
        </pc:spChg>
        <pc:spChg chg="mod">
          <ac:chgData name="Hanneke Vink - van Duren" userId="6a363cd0-5fba-4a61-8782-71b0725cc752" providerId="ADAL" clId="{4C769A13-87B4-440F-A12B-AC94D9DA5B6B}" dt="2024-11-15T19:34:05.617" v="405" actId="14100"/>
          <ac:spMkLst>
            <pc:docMk/>
            <pc:sldMk cId="2489595208" sldId="375"/>
            <ac:spMk id="12" creationId="{720BCB53-0347-CF00-2CDD-9E5C88D3CAAD}"/>
          </ac:spMkLst>
        </pc:spChg>
        <pc:spChg chg="mod">
          <ac:chgData name="Hanneke Vink - van Duren" userId="6a363cd0-5fba-4a61-8782-71b0725cc752" providerId="ADAL" clId="{4C769A13-87B4-440F-A12B-AC94D9DA5B6B}" dt="2024-11-15T19:33:42.508" v="371"/>
          <ac:spMkLst>
            <pc:docMk/>
            <pc:sldMk cId="2489595208" sldId="375"/>
            <ac:spMk id="13" creationId="{75419263-5A82-CCE8-8214-AA1C3E3BB798}"/>
          </ac:spMkLst>
        </pc:spChg>
        <pc:spChg chg="del">
          <ac:chgData name="Hanneke Vink - van Duren" userId="6a363cd0-5fba-4a61-8782-71b0725cc752" providerId="ADAL" clId="{4C769A13-87B4-440F-A12B-AC94D9DA5B6B}" dt="2024-11-15T19:33:36.362" v="370" actId="478"/>
          <ac:spMkLst>
            <pc:docMk/>
            <pc:sldMk cId="2489595208" sldId="375"/>
            <ac:spMk id="14" creationId="{D09BBD80-7488-71A6-39BD-B239DAA8DF5F}"/>
          </ac:spMkLst>
        </pc:spChg>
        <pc:spChg chg="del">
          <ac:chgData name="Hanneke Vink - van Duren" userId="6a363cd0-5fba-4a61-8782-71b0725cc752" providerId="ADAL" clId="{4C769A13-87B4-440F-A12B-AC94D9DA5B6B}" dt="2024-11-16T10:50:22.352" v="1553" actId="478"/>
          <ac:spMkLst>
            <pc:docMk/>
            <pc:sldMk cId="2489595208" sldId="375"/>
            <ac:spMk id="33" creationId="{01958A59-EF87-933B-739C-A41ACF37BE2C}"/>
          </ac:spMkLst>
        </pc:spChg>
        <pc:spChg chg="mod">
          <ac:chgData name="Hanneke Vink - van Duren" userId="6a363cd0-5fba-4a61-8782-71b0725cc752" providerId="ADAL" clId="{4C769A13-87B4-440F-A12B-AC94D9DA5B6B}" dt="2024-11-16T10:50:32.740" v="1554" actId="1076"/>
          <ac:spMkLst>
            <pc:docMk/>
            <pc:sldMk cId="2489595208" sldId="375"/>
            <ac:spMk id="34" creationId="{03C3CF37-824B-186B-7411-BDA8BA521B25}"/>
          </ac:spMkLst>
        </pc:spChg>
        <pc:spChg chg="mod">
          <ac:chgData name="Hanneke Vink - van Duren" userId="6a363cd0-5fba-4a61-8782-71b0725cc752" providerId="ADAL" clId="{4C769A13-87B4-440F-A12B-AC94D9DA5B6B}" dt="2024-11-15T19:34:22.879" v="419" actId="1076"/>
          <ac:spMkLst>
            <pc:docMk/>
            <pc:sldMk cId="2489595208" sldId="375"/>
            <ac:spMk id="35" creationId="{6CAC88E1-CD99-3545-A258-8150DA422C24}"/>
          </ac:spMkLst>
        </pc:spChg>
        <pc:spChg chg="mod">
          <ac:chgData name="Hanneke Vink - van Duren" userId="6a363cd0-5fba-4a61-8782-71b0725cc752" providerId="ADAL" clId="{4C769A13-87B4-440F-A12B-AC94D9DA5B6B}" dt="2024-11-15T19:33:25.195" v="367"/>
          <ac:spMkLst>
            <pc:docMk/>
            <pc:sldMk cId="2489595208" sldId="375"/>
            <ac:spMk id="36" creationId="{EC5EC8D3-8445-7F0B-FBE7-9041AB23CA3D}"/>
          </ac:spMkLst>
        </pc:spChg>
        <pc:spChg chg="del">
          <ac:chgData name="Hanneke Vink - van Duren" userId="6a363cd0-5fba-4a61-8782-71b0725cc752" providerId="ADAL" clId="{4C769A13-87B4-440F-A12B-AC94D9DA5B6B}" dt="2024-11-15T19:33:20.836" v="366" actId="478"/>
          <ac:spMkLst>
            <pc:docMk/>
            <pc:sldMk cId="2489595208" sldId="375"/>
            <ac:spMk id="37" creationId="{09DD0472-EF0F-09AC-80D6-C4DE4E976BEE}"/>
          </ac:spMkLst>
        </pc:spChg>
        <pc:spChg chg="del">
          <ac:chgData name="Hanneke Vink - van Duren" userId="6a363cd0-5fba-4a61-8782-71b0725cc752" providerId="ADAL" clId="{4C769A13-87B4-440F-A12B-AC94D9DA5B6B}" dt="2024-11-15T19:33:14.084" v="364" actId="478"/>
          <ac:spMkLst>
            <pc:docMk/>
            <pc:sldMk cId="2489595208" sldId="375"/>
            <ac:spMk id="2064" creationId="{56377773-7A08-CFF7-3C1B-8FBD8E6AFB16}"/>
          </ac:spMkLst>
        </pc:spChg>
        <pc:spChg chg="mod">
          <ac:chgData name="Hanneke Vink - van Duren" userId="6a363cd0-5fba-4a61-8782-71b0725cc752" providerId="ADAL" clId="{4C769A13-87B4-440F-A12B-AC94D9DA5B6B}" dt="2024-11-15T19:33:17.781" v="365"/>
          <ac:spMkLst>
            <pc:docMk/>
            <pc:sldMk cId="2489595208" sldId="375"/>
            <ac:spMk id="2065" creationId="{4FE023D2-C612-89E6-278E-9C0F2D327BF6}"/>
          </ac:spMkLst>
        </pc:spChg>
      </pc:sldChg>
      <pc:sldChg chg="addSp delSp modSp mod">
        <pc:chgData name="Hanneke Vink - van Duren" userId="6a363cd0-5fba-4a61-8782-71b0725cc752" providerId="ADAL" clId="{4C769A13-87B4-440F-A12B-AC94D9DA5B6B}" dt="2024-11-14T20:08:20.811" v="132"/>
        <pc:sldMkLst>
          <pc:docMk/>
          <pc:sldMk cId="2043458784" sldId="376"/>
        </pc:sldMkLst>
        <pc:spChg chg="add mod">
          <ac:chgData name="Hanneke Vink - van Duren" userId="6a363cd0-5fba-4a61-8782-71b0725cc752" providerId="ADAL" clId="{4C769A13-87B4-440F-A12B-AC94D9DA5B6B}" dt="2024-11-14T20:08:20.811" v="132"/>
          <ac:spMkLst>
            <pc:docMk/>
            <pc:sldMk cId="2043458784" sldId="376"/>
            <ac:spMk id="2" creationId="{9257CCEB-4E78-D09C-645A-7027239CF69F}"/>
          </ac:spMkLst>
        </pc:spChg>
        <pc:spChg chg="add mod">
          <ac:chgData name="Hanneke Vink - van Duren" userId="6a363cd0-5fba-4a61-8782-71b0725cc752" providerId="ADAL" clId="{4C769A13-87B4-440F-A12B-AC94D9DA5B6B}" dt="2024-11-14T20:08:20.811" v="132"/>
          <ac:spMkLst>
            <pc:docMk/>
            <pc:sldMk cId="2043458784" sldId="376"/>
            <ac:spMk id="3" creationId="{E98B1575-DDD4-AC0E-8BDB-95AAF98A15B2}"/>
          </ac:spMkLst>
        </pc:spChg>
        <pc:spChg chg="add mod">
          <ac:chgData name="Hanneke Vink - van Duren" userId="6a363cd0-5fba-4a61-8782-71b0725cc752" providerId="ADAL" clId="{4C769A13-87B4-440F-A12B-AC94D9DA5B6B}" dt="2024-11-14T20:08:20.811" v="132"/>
          <ac:spMkLst>
            <pc:docMk/>
            <pc:sldMk cId="2043458784" sldId="376"/>
            <ac:spMk id="4" creationId="{E4A7F0E3-E4EF-E5C0-FD7D-0A1533AA0BE6}"/>
          </ac:spMkLst>
        </pc:spChg>
        <pc:spChg chg="add mod">
          <ac:chgData name="Hanneke Vink - van Duren" userId="6a363cd0-5fba-4a61-8782-71b0725cc752" providerId="ADAL" clId="{4C769A13-87B4-440F-A12B-AC94D9DA5B6B}" dt="2024-11-14T20:08:20.811" v="132"/>
          <ac:spMkLst>
            <pc:docMk/>
            <pc:sldMk cId="2043458784" sldId="376"/>
            <ac:spMk id="5" creationId="{3193866D-3CB6-0885-2F33-B297E2851A72}"/>
          </ac:spMkLst>
        </pc:spChg>
        <pc:spChg chg="add mod">
          <ac:chgData name="Hanneke Vink - van Duren" userId="6a363cd0-5fba-4a61-8782-71b0725cc752" providerId="ADAL" clId="{4C769A13-87B4-440F-A12B-AC94D9DA5B6B}" dt="2024-11-14T20:08:20.811" v="132"/>
          <ac:spMkLst>
            <pc:docMk/>
            <pc:sldMk cId="2043458784" sldId="376"/>
            <ac:spMk id="6" creationId="{2C835751-97D6-AD7D-8BDD-CF0AD2752DC8}"/>
          </ac:spMkLst>
        </pc:spChg>
        <pc:spChg chg="add mod">
          <ac:chgData name="Hanneke Vink - van Duren" userId="6a363cd0-5fba-4a61-8782-71b0725cc752" providerId="ADAL" clId="{4C769A13-87B4-440F-A12B-AC94D9DA5B6B}" dt="2024-11-14T20:08:20.811" v="132"/>
          <ac:spMkLst>
            <pc:docMk/>
            <pc:sldMk cId="2043458784" sldId="376"/>
            <ac:spMk id="10" creationId="{B5025247-99F2-E542-C916-F445F153F62B}"/>
          </ac:spMkLst>
        </pc:spChg>
        <pc:spChg chg="add mod">
          <ac:chgData name="Hanneke Vink - van Duren" userId="6a363cd0-5fba-4a61-8782-71b0725cc752" providerId="ADAL" clId="{4C769A13-87B4-440F-A12B-AC94D9DA5B6B}" dt="2024-11-14T20:08:20.811" v="132"/>
          <ac:spMkLst>
            <pc:docMk/>
            <pc:sldMk cId="2043458784" sldId="376"/>
            <ac:spMk id="16" creationId="{161E6660-E7CD-0F9F-FF29-261EBC05D966}"/>
          </ac:spMkLst>
        </pc:spChg>
        <pc:spChg chg="add mod">
          <ac:chgData name="Hanneke Vink - van Duren" userId="6a363cd0-5fba-4a61-8782-71b0725cc752" providerId="ADAL" clId="{4C769A13-87B4-440F-A12B-AC94D9DA5B6B}" dt="2024-11-14T20:08:20.811" v="132"/>
          <ac:spMkLst>
            <pc:docMk/>
            <pc:sldMk cId="2043458784" sldId="376"/>
            <ac:spMk id="17" creationId="{31B80DFD-6106-7E1F-1DF5-26DCA83D8D37}"/>
          </ac:spMkLst>
        </pc:spChg>
        <pc:spChg chg="del">
          <ac:chgData name="Hanneke Vink - van Duren" userId="6a363cd0-5fba-4a61-8782-71b0725cc752" providerId="ADAL" clId="{4C769A13-87B4-440F-A12B-AC94D9DA5B6B}" dt="2024-11-14T20:08:19.945" v="131" actId="478"/>
          <ac:spMkLst>
            <pc:docMk/>
            <pc:sldMk cId="2043458784" sldId="376"/>
            <ac:spMk id="50" creationId="{EA51D389-64F6-FADF-F451-3D3E42DF8732}"/>
          </ac:spMkLst>
        </pc:spChg>
        <pc:spChg chg="del">
          <ac:chgData name="Hanneke Vink - van Duren" userId="6a363cd0-5fba-4a61-8782-71b0725cc752" providerId="ADAL" clId="{4C769A13-87B4-440F-A12B-AC94D9DA5B6B}" dt="2024-11-14T20:08:19.945" v="131" actId="478"/>
          <ac:spMkLst>
            <pc:docMk/>
            <pc:sldMk cId="2043458784" sldId="376"/>
            <ac:spMk id="51" creationId="{1C1CA81C-89E9-5A94-7314-C58AA39C2851}"/>
          </ac:spMkLst>
        </pc:spChg>
        <pc:spChg chg="del">
          <ac:chgData name="Hanneke Vink - van Duren" userId="6a363cd0-5fba-4a61-8782-71b0725cc752" providerId="ADAL" clId="{4C769A13-87B4-440F-A12B-AC94D9DA5B6B}" dt="2024-11-14T20:08:19.945" v="131" actId="478"/>
          <ac:spMkLst>
            <pc:docMk/>
            <pc:sldMk cId="2043458784" sldId="376"/>
            <ac:spMk id="55" creationId="{36459741-62E7-BB64-8295-4A97ED05CCE0}"/>
          </ac:spMkLst>
        </pc:spChg>
        <pc:spChg chg="del">
          <ac:chgData name="Hanneke Vink - van Duren" userId="6a363cd0-5fba-4a61-8782-71b0725cc752" providerId="ADAL" clId="{4C769A13-87B4-440F-A12B-AC94D9DA5B6B}" dt="2024-11-14T20:08:19.945" v="131" actId="478"/>
          <ac:spMkLst>
            <pc:docMk/>
            <pc:sldMk cId="2043458784" sldId="376"/>
            <ac:spMk id="86" creationId="{572CCB90-D02A-4AEC-65D0-615899E38088}"/>
          </ac:spMkLst>
        </pc:spChg>
        <pc:spChg chg="del">
          <ac:chgData name="Hanneke Vink - van Duren" userId="6a363cd0-5fba-4a61-8782-71b0725cc752" providerId="ADAL" clId="{4C769A13-87B4-440F-A12B-AC94D9DA5B6B}" dt="2024-11-14T20:08:19.945" v="131" actId="478"/>
          <ac:spMkLst>
            <pc:docMk/>
            <pc:sldMk cId="2043458784" sldId="376"/>
            <ac:spMk id="89" creationId="{855053CA-1CF4-760C-67B4-A4F3F42B8327}"/>
          </ac:spMkLst>
        </pc:spChg>
        <pc:spChg chg="del">
          <ac:chgData name="Hanneke Vink - van Duren" userId="6a363cd0-5fba-4a61-8782-71b0725cc752" providerId="ADAL" clId="{4C769A13-87B4-440F-A12B-AC94D9DA5B6B}" dt="2024-11-14T20:08:19.945" v="131" actId="478"/>
          <ac:spMkLst>
            <pc:docMk/>
            <pc:sldMk cId="2043458784" sldId="376"/>
            <ac:spMk id="90" creationId="{5C61C894-E793-0C9B-BBFB-E7B20E02AF80}"/>
          </ac:spMkLst>
        </pc:spChg>
        <pc:spChg chg="del">
          <ac:chgData name="Hanneke Vink - van Duren" userId="6a363cd0-5fba-4a61-8782-71b0725cc752" providerId="ADAL" clId="{4C769A13-87B4-440F-A12B-AC94D9DA5B6B}" dt="2024-11-14T20:08:19.945" v="131" actId="478"/>
          <ac:spMkLst>
            <pc:docMk/>
            <pc:sldMk cId="2043458784" sldId="376"/>
            <ac:spMk id="91" creationId="{C3BA183A-EB3D-EFC0-3F56-E0E1953308D5}"/>
          </ac:spMkLst>
        </pc:spChg>
        <pc:spChg chg="del">
          <ac:chgData name="Hanneke Vink - van Duren" userId="6a363cd0-5fba-4a61-8782-71b0725cc752" providerId="ADAL" clId="{4C769A13-87B4-440F-A12B-AC94D9DA5B6B}" dt="2024-11-14T20:08:19.945" v="131" actId="478"/>
          <ac:spMkLst>
            <pc:docMk/>
            <pc:sldMk cId="2043458784" sldId="376"/>
            <ac:spMk id="92" creationId="{9CCC2DE4-70A5-F4D3-C950-22105A8759C0}"/>
          </ac:spMkLst>
        </pc:spChg>
        <pc:spChg chg="del">
          <ac:chgData name="Hanneke Vink - van Duren" userId="6a363cd0-5fba-4a61-8782-71b0725cc752" providerId="ADAL" clId="{4C769A13-87B4-440F-A12B-AC94D9DA5B6B}" dt="2024-11-14T20:08:19.945" v="131" actId="478"/>
          <ac:spMkLst>
            <pc:docMk/>
            <pc:sldMk cId="2043458784" sldId="376"/>
            <ac:spMk id="94" creationId="{F763A23B-5109-8FD1-D341-5EB58FB4BE50}"/>
          </ac:spMkLst>
        </pc:spChg>
        <pc:spChg chg="del">
          <ac:chgData name="Hanneke Vink - van Duren" userId="6a363cd0-5fba-4a61-8782-71b0725cc752" providerId="ADAL" clId="{4C769A13-87B4-440F-A12B-AC94D9DA5B6B}" dt="2024-11-14T20:08:19.945" v="131" actId="478"/>
          <ac:spMkLst>
            <pc:docMk/>
            <pc:sldMk cId="2043458784" sldId="376"/>
            <ac:spMk id="96" creationId="{3AB813E2-DE42-94BD-FC94-014A70E5B8AA}"/>
          </ac:spMkLst>
        </pc:spChg>
        <pc:spChg chg="del">
          <ac:chgData name="Hanneke Vink - van Duren" userId="6a363cd0-5fba-4a61-8782-71b0725cc752" providerId="ADAL" clId="{4C769A13-87B4-440F-A12B-AC94D9DA5B6B}" dt="2024-11-14T20:08:19.945" v="131" actId="478"/>
          <ac:spMkLst>
            <pc:docMk/>
            <pc:sldMk cId="2043458784" sldId="376"/>
            <ac:spMk id="99" creationId="{6A41F40F-E68E-2C44-C2DB-CF880150EC08}"/>
          </ac:spMkLst>
        </pc:spChg>
        <pc:spChg chg="del">
          <ac:chgData name="Hanneke Vink - van Duren" userId="6a363cd0-5fba-4a61-8782-71b0725cc752" providerId="ADAL" clId="{4C769A13-87B4-440F-A12B-AC94D9DA5B6B}" dt="2024-11-14T20:08:19.945" v="131" actId="478"/>
          <ac:spMkLst>
            <pc:docMk/>
            <pc:sldMk cId="2043458784" sldId="376"/>
            <ac:spMk id="100" creationId="{7A9D90BB-F118-62E7-D893-55FA62D11B7D}"/>
          </ac:spMkLst>
        </pc:spChg>
        <pc:picChg chg="del">
          <ac:chgData name="Hanneke Vink - van Duren" userId="6a363cd0-5fba-4a61-8782-71b0725cc752" providerId="ADAL" clId="{4C769A13-87B4-440F-A12B-AC94D9DA5B6B}" dt="2024-11-14T20:08:19.945" v="131" actId="478"/>
          <ac:picMkLst>
            <pc:docMk/>
            <pc:sldMk cId="2043458784" sldId="376"/>
            <ac:picMk id="7" creationId="{1C79D456-0780-C779-5BFF-89A43688EEAB}"/>
          </ac:picMkLst>
        </pc:picChg>
        <pc:picChg chg="del">
          <ac:chgData name="Hanneke Vink - van Duren" userId="6a363cd0-5fba-4a61-8782-71b0725cc752" providerId="ADAL" clId="{4C769A13-87B4-440F-A12B-AC94D9DA5B6B}" dt="2024-11-14T20:08:19.945" v="131" actId="478"/>
          <ac:picMkLst>
            <pc:docMk/>
            <pc:sldMk cId="2043458784" sldId="376"/>
            <ac:picMk id="8" creationId="{BE6300F6-26EC-83BC-E07E-65D905E19168}"/>
          </ac:picMkLst>
        </pc:picChg>
        <pc:picChg chg="del">
          <ac:chgData name="Hanneke Vink - van Duren" userId="6a363cd0-5fba-4a61-8782-71b0725cc752" providerId="ADAL" clId="{4C769A13-87B4-440F-A12B-AC94D9DA5B6B}" dt="2024-11-14T20:08:19.945" v="131" actId="478"/>
          <ac:picMkLst>
            <pc:docMk/>
            <pc:sldMk cId="2043458784" sldId="376"/>
            <ac:picMk id="9" creationId="{D233A985-B96E-025B-550F-7628AFE302E3}"/>
          </ac:picMkLst>
        </pc:picChg>
        <pc:picChg chg="del">
          <ac:chgData name="Hanneke Vink - van Duren" userId="6a363cd0-5fba-4a61-8782-71b0725cc752" providerId="ADAL" clId="{4C769A13-87B4-440F-A12B-AC94D9DA5B6B}" dt="2024-11-14T20:08:19.945" v="131" actId="478"/>
          <ac:picMkLst>
            <pc:docMk/>
            <pc:sldMk cId="2043458784" sldId="376"/>
            <ac:picMk id="11" creationId="{5A4BF8E5-5DD4-E252-74F4-18AE438F7D11}"/>
          </ac:picMkLst>
        </pc:picChg>
        <pc:picChg chg="del">
          <ac:chgData name="Hanneke Vink - van Duren" userId="6a363cd0-5fba-4a61-8782-71b0725cc752" providerId="ADAL" clId="{4C769A13-87B4-440F-A12B-AC94D9DA5B6B}" dt="2024-11-14T20:08:19.945" v="131" actId="478"/>
          <ac:picMkLst>
            <pc:docMk/>
            <pc:sldMk cId="2043458784" sldId="376"/>
            <ac:picMk id="12" creationId="{930C03FB-66EF-83AC-C797-5B8D56630500}"/>
          </ac:picMkLst>
        </pc:picChg>
        <pc:picChg chg="del">
          <ac:chgData name="Hanneke Vink - van Duren" userId="6a363cd0-5fba-4a61-8782-71b0725cc752" providerId="ADAL" clId="{4C769A13-87B4-440F-A12B-AC94D9DA5B6B}" dt="2024-11-14T20:08:19.945" v="131" actId="478"/>
          <ac:picMkLst>
            <pc:docMk/>
            <pc:sldMk cId="2043458784" sldId="376"/>
            <ac:picMk id="13" creationId="{2A0119D0-9A79-E6E6-29FF-EE405A5DB32A}"/>
          </ac:picMkLst>
        </pc:picChg>
        <pc:picChg chg="del">
          <ac:chgData name="Hanneke Vink - van Duren" userId="6a363cd0-5fba-4a61-8782-71b0725cc752" providerId="ADAL" clId="{4C769A13-87B4-440F-A12B-AC94D9DA5B6B}" dt="2024-11-14T20:08:19.945" v="131" actId="478"/>
          <ac:picMkLst>
            <pc:docMk/>
            <pc:sldMk cId="2043458784" sldId="376"/>
            <ac:picMk id="14" creationId="{7EC19D8C-C15A-23B6-E1CB-481688DD7D59}"/>
          </ac:picMkLst>
        </pc:picChg>
        <pc:picChg chg="del">
          <ac:chgData name="Hanneke Vink - van Duren" userId="6a363cd0-5fba-4a61-8782-71b0725cc752" providerId="ADAL" clId="{4C769A13-87B4-440F-A12B-AC94D9DA5B6B}" dt="2024-11-14T20:08:19.945" v="131" actId="478"/>
          <ac:picMkLst>
            <pc:docMk/>
            <pc:sldMk cId="2043458784" sldId="376"/>
            <ac:picMk id="15" creationId="{8BF3241F-4892-7902-FF5C-BF3AD96DA4F7}"/>
          </ac:picMkLst>
        </pc:picChg>
        <pc:picChg chg="add mod">
          <ac:chgData name="Hanneke Vink - van Duren" userId="6a363cd0-5fba-4a61-8782-71b0725cc752" providerId="ADAL" clId="{4C769A13-87B4-440F-A12B-AC94D9DA5B6B}" dt="2024-11-14T20:08:20.811" v="132"/>
          <ac:picMkLst>
            <pc:docMk/>
            <pc:sldMk cId="2043458784" sldId="376"/>
            <ac:picMk id="18" creationId="{C436A53F-2452-2317-2AF0-2F3DA2C71B44}"/>
          </ac:picMkLst>
        </pc:picChg>
        <pc:picChg chg="add mod">
          <ac:chgData name="Hanneke Vink - van Duren" userId="6a363cd0-5fba-4a61-8782-71b0725cc752" providerId="ADAL" clId="{4C769A13-87B4-440F-A12B-AC94D9DA5B6B}" dt="2024-11-14T20:08:20.811" v="132"/>
          <ac:picMkLst>
            <pc:docMk/>
            <pc:sldMk cId="2043458784" sldId="376"/>
            <ac:picMk id="19" creationId="{F7A89816-78EA-79E0-4E0D-5CA6042514AE}"/>
          </ac:picMkLst>
        </pc:picChg>
        <pc:picChg chg="add mod">
          <ac:chgData name="Hanneke Vink - van Duren" userId="6a363cd0-5fba-4a61-8782-71b0725cc752" providerId="ADAL" clId="{4C769A13-87B4-440F-A12B-AC94D9DA5B6B}" dt="2024-11-14T20:08:20.811" v="132"/>
          <ac:picMkLst>
            <pc:docMk/>
            <pc:sldMk cId="2043458784" sldId="376"/>
            <ac:picMk id="20" creationId="{6A1FAA61-24A7-4CA4-1191-F1A7031F328B}"/>
          </ac:picMkLst>
        </pc:picChg>
        <pc:picChg chg="add mod">
          <ac:chgData name="Hanneke Vink - van Duren" userId="6a363cd0-5fba-4a61-8782-71b0725cc752" providerId="ADAL" clId="{4C769A13-87B4-440F-A12B-AC94D9DA5B6B}" dt="2024-11-14T20:08:20.811" v="132"/>
          <ac:picMkLst>
            <pc:docMk/>
            <pc:sldMk cId="2043458784" sldId="376"/>
            <ac:picMk id="21" creationId="{8F05813E-EAB9-FCA9-394E-3344E9DE6DCE}"/>
          </ac:picMkLst>
        </pc:picChg>
        <pc:picChg chg="add mod">
          <ac:chgData name="Hanneke Vink - van Duren" userId="6a363cd0-5fba-4a61-8782-71b0725cc752" providerId="ADAL" clId="{4C769A13-87B4-440F-A12B-AC94D9DA5B6B}" dt="2024-11-14T20:08:20.811" v="132"/>
          <ac:picMkLst>
            <pc:docMk/>
            <pc:sldMk cId="2043458784" sldId="376"/>
            <ac:picMk id="22" creationId="{60CE6F51-435E-6818-AF18-FE9D38324DA7}"/>
          </ac:picMkLst>
        </pc:picChg>
        <pc:picChg chg="add mod">
          <ac:chgData name="Hanneke Vink - van Duren" userId="6a363cd0-5fba-4a61-8782-71b0725cc752" providerId="ADAL" clId="{4C769A13-87B4-440F-A12B-AC94D9DA5B6B}" dt="2024-11-14T20:08:20.811" v="132"/>
          <ac:picMkLst>
            <pc:docMk/>
            <pc:sldMk cId="2043458784" sldId="376"/>
            <ac:picMk id="23" creationId="{9C69DF8F-D3AC-4045-725D-47F4646B8AF4}"/>
          </ac:picMkLst>
        </pc:picChg>
        <pc:picChg chg="add mod">
          <ac:chgData name="Hanneke Vink - van Duren" userId="6a363cd0-5fba-4a61-8782-71b0725cc752" providerId="ADAL" clId="{4C769A13-87B4-440F-A12B-AC94D9DA5B6B}" dt="2024-11-14T20:08:20.811" v="132"/>
          <ac:picMkLst>
            <pc:docMk/>
            <pc:sldMk cId="2043458784" sldId="376"/>
            <ac:picMk id="24" creationId="{C153765C-A8E9-7004-0734-88B29FEB2B1F}"/>
          </ac:picMkLst>
        </pc:picChg>
        <pc:picChg chg="add mod">
          <ac:chgData name="Hanneke Vink - van Duren" userId="6a363cd0-5fba-4a61-8782-71b0725cc752" providerId="ADAL" clId="{4C769A13-87B4-440F-A12B-AC94D9DA5B6B}" dt="2024-11-14T20:08:20.811" v="132"/>
          <ac:picMkLst>
            <pc:docMk/>
            <pc:sldMk cId="2043458784" sldId="376"/>
            <ac:picMk id="25" creationId="{B284382B-1E0E-AA48-8AF6-8D5C0E208CF8}"/>
          </ac:picMkLst>
        </pc:picChg>
        <pc:picChg chg="del">
          <ac:chgData name="Hanneke Vink - van Duren" userId="6a363cd0-5fba-4a61-8782-71b0725cc752" providerId="ADAL" clId="{4C769A13-87B4-440F-A12B-AC94D9DA5B6B}" dt="2024-11-14T20:08:19.945" v="131" actId="478"/>
          <ac:picMkLst>
            <pc:docMk/>
            <pc:sldMk cId="2043458784" sldId="376"/>
            <ac:picMk id="101" creationId="{88560763-5EDE-480B-05C0-D7678107592E}"/>
          </ac:picMkLst>
        </pc:picChg>
        <pc:picChg chg="del">
          <ac:chgData name="Hanneke Vink - van Duren" userId="6a363cd0-5fba-4a61-8782-71b0725cc752" providerId="ADAL" clId="{4C769A13-87B4-440F-A12B-AC94D9DA5B6B}" dt="2024-11-14T20:08:19.945" v="131" actId="478"/>
          <ac:picMkLst>
            <pc:docMk/>
            <pc:sldMk cId="2043458784" sldId="376"/>
            <ac:picMk id="102" creationId="{5645CC16-0FBD-20D3-6870-21AF5B326B45}"/>
          </ac:picMkLst>
        </pc:picChg>
        <pc:picChg chg="del">
          <ac:chgData name="Hanneke Vink - van Duren" userId="6a363cd0-5fba-4a61-8782-71b0725cc752" providerId="ADAL" clId="{4C769A13-87B4-440F-A12B-AC94D9DA5B6B}" dt="2024-11-14T20:08:19.945" v="131" actId="478"/>
          <ac:picMkLst>
            <pc:docMk/>
            <pc:sldMk cId="2043458784" sldId="376"/>
            <ac:picMk id="103" creationId="{C0591CC1-5F72-6400-612E-595C20952508}"/>
          </ac:picMkLst>
        </pc:picChg>
        <pc:picChg chg="del">
          <ac:chgData name="Hanneke Vink - van Duren" userId="6a363cd0-5fba-4a61-8782-71b0725cc752" providerId="ADAL" clId="{4C769A13-87B4-440F-A12B-AC94D9DA5B6B}" dt="2024-11-14T20:08:19.945" v="131" actId="478"/>
          <ac:picMkLst>
            <pc:docMk/>
            <pc:sldMk cId="2043458784" sldId="376"/>
            <ac:picMk id="104" creationId="{F281AE7F-27EA-F6A8-18E4-1F3ECA9CAB97}"/>
          </ac:picMkLst>
        </pc:picChg>
        <pc:cxnChg chg="del">
          <ac:chgData name="Hanneke Vink - van Duren" userId="6a363cd0-5fba-4a61-8782-71b0725cc752" providerId="ADAL" clId="{4C769A13-87B4-440F-A12B-AC94D9DA5B6B}" dt="2024-11-14T20:08:19.945" v="131" actId="478"/>
          <ac:cxnSpMkLst>
            <pc:docMk/>
            <pc:sldMk cId="2043458784" sldId="376"/>
            <ac:cxnSpMk id="53" creationId="{6E87826D-6F68-96FC-FEEE-5A38E6E79E6B}"/>
          </ac:cxnSpMkLst>
        </pc:cxnChg>
        <pc:cxnChg chg="del">
          <ac:chgData name="Hanneke Vink - van Duren" userId="6a363cd0-5fba-4a61-8782-71b0725cc752" providerId="ADAL" clId="{4C769A13-87B4-440F-A12B-AC94D9DA5B6B}" dt="2024-11-14T20:08:19.945" v="131" actId="478"/>
          <ac:cxnSpMkLst>
            <pc:docMk/>
            <pc:sldMk cId="2043458784" sldId="376"/>
            <ac:cxnSpMk id="87" creationId="{68962DBD-2B9B-1C9E-8932-1953236DCDC2}"/>
          </ac:cxnSpMkLst>
        </pc:cxnChg>
        <pc:cxnChg chg="del">
          <ac:chgData name="Hanneke Vink - van Duren" userId="6a363cd0-5fba-4a61-8782-71b0725cc752" providerId="ADAL" clId="{4C769A13-87B4-440F-A12B-AC94D9DA5B6B}" dt="2024-11-14T20:08:19.945" v="131" actId="478"/>
          <ac:cxnSpMkLst>
            <pc:docMk/>
            <pc:sldMk cId="2043458784" sldId="376"/>
            <ac:cxnSpMk id="93" creationId="{1B700721-A5AF-697E-8CB7-F37B69D2D2E7}"/>
          </ac:cxnSpMkLst>
        </pc:cxnChg>
        <pc:cxnChg chg="del">
          <ac:chgData name="Hanneke Vink - van Duren" userId="6a363cd0-5fba-4a61-8782-71b0725cc752" providerId="ADAL" clId="{4C769A13-87B4-440F-A12B-AC94D9DA5B6B}" dt="2024-11-14T20:08:19.945" v="131" actId="478"/>
          <ac:cxnSpMkLst>
            <pc:docMk/>
            <pc:sldMk cId="2043458784" sldId="376"/>
            <ac:cxnSpMk id="97" creationId="{901E452C-074F-A598-3047-3898FCAC33E3}"/>
          </ac:cxnSpMkLst>
        </pc:cxnChg>
      </pc:sldChg>
    </pc:docChg>
  </pc:docChgLst>
  <pc:docChgLst>
    <pc:chgData name="Hanneke Vink - van Duren" userId="6a363cd0-5fba-4a61-8782-71b0725cc752" providerId="ADAL" clId="{0DF0591A-798A-49D7-A7CE-D2DF4E17CBD8}"/>
    <pc:docChg chg="undo custSel addSld delSld modSld sldOrd modSection">
      <pc:chgData name="Hanneke Vink - van Duren" userId="6a363cd0-5fba-4a61-8782-71b0725cc752" providerId="ADAL" clId="{0DF0591A-798A-49D7-A7CE-D2DF4E17CBD8}" dt="2023-09-28T17:32:56.312" v="6366" actId="20577"/>
      <pc:docMkLst>
        <pc:docMk/>
      </pc:docMkLst>
      <pc:sldChg chg="del">
        <pc:chgData name="Hanneke Vink - van Duren" userId="6a363cd0-5fba-4a61-8782-71b0725cc752" providerId="ADAL" clId="{0DF0591A-798A-49D7-A7CE-D2DF4E17CBD8}" dt="2023-09-18T17:06:49.504" v="2078" actId="47"/>
        <pc:sldMkLst>
          <pc:docMk/>
          <pc:sldMk cId="3929080787" sldId="263"/>
        </pc:sldMkLst>
      </pc:sldChg>
      <pc:sldChg chg="del">
        <pc:chgData name="Hanneke Vink - van Duren" userId="6a363cd0-5fba-4a61-8782-71b0725cc752" providerId="ADAL" clId="{0DF0591A-798A-49D7-A7CE-D2DF4E17CBD8}" dt="2023-09-18T17:06:04.408" v="2076" actId="47"/>
        <pc:sldMkLst>
          <pc:docMk/>
          <pc:sldMk cId="374584645" sldId="278"/>
        </pc:sldMkLst>
      </pc:sldChg>
      <pc:sldChg chg="del">
        <pc:chgData name="Hanneke Vink - van Duren" userId="6a363cd0-5fba-4a61-8782-71b0725cc752" providerId="ADAL" clId="{0DF0591A-798A-49D7-A7CE-D2DF4E17CBD8}" dt="2023-09-18T17:06:04.408" v="2076" actId="47"/>
        <pc:sldMkLst>
          <pc:docMk/>
          <pc:sldMk cId="100285850" sldId="293"/>
        </pc:sldMkLst>
      </pc:sldChg>
      <pc:sldChg chg="del">
        <pc:chgData name="Hanneke Vink - van Duren" userId="6a363cd0-5fba-4a61-8782-71b0725cc752" providerId="ADAL" clId="{0DF0591A-798A-49D7-A7CE-D2DF4E17CBD8}" dt="2023-09-18T17:06:49.504" v="2078" actId="47"/>
        <pc:sldMkLst>
          <pc:docMk/>
          <pc:sldMk cId="538228974" sldId="300"/>
        </pc:sldMkLst>
      </pc:sldChg>
      <pc:sldChg chg="del">
        <pc:chgData name="Hanneke Vink - van Duren" userId="6a363cd0-5fba-4a61-8782-71b0725cc752" providerId="ADAL" clId="{0DF0591A-798A-49D7-A7CE-D2DF4E17CBD8}" dt="2023-09-18T17:06:49.504" v="2078" actId="47"/>
        <pc:sldMkLst>
          <pc:docMk/>
          <pc:sldMk cId="1034950240" sldId="303"/>
        </pc:sldMkLst>
      </pc:sldChg>
      <pc:sldChg chg="del">
        <pc:chgData name="Hanneke Vink - van Duren" userId="6a363cd0-5fba-4a61-8782-71b0725cc752" providerId="ADAL" clId="{0DF0591A-798A-49D7-A7CE-D2DF4E17CBD8}" dt="2023-09-18T17:06:04.408" v="2076" actId="47"/>
        <pc:sldMkLst>
          <pc:docMk/>
          <pc:sldMk cId="778186887" sldId="304"/>
        </pc:sldMkLst>
      </pc:sldChg>
      <pc:sldChg chg="del">
        <pc:chgData name="Hanneke Vink - van Duren" userId="6a363cd0-5fba-4a61-8782-71b0725cc752" providerId="ADAL" clId="{0DF0591A-798A-49D7-A7CE-D2DF4E17CBD8}" dt="2023-09-18T17:06:04.408" v="2076" actId="47"/>
        <pc:sldMkLst>
          <pc:docMk/>
          <pc:sldMk cId="1705162556" sldId="306"/>
        </pc:sldMkLst>
      </pc:sldChg>
      <pc:sldChg chg="del">
        <pc:chgData name="Hanneke Vink - van Duren" userId="6a363cd0-5fba-4a61-8782-71b0725cc752" providerId="ADAL" clId="{0DF0591A-798A-49D7-A7CE-D2DF4E17CBD8}" dt="2023-09-18T17:06:04.408" v="2076" actId="47"/>
        <pc:sldMkLst>
          <pc:docMk/>
          <pc:sldMk cId="1869132331" sldId="307"/>
        </pc:sldMkLst>
      </pc:sldChg>
      <pc:sldChg chg="del">
        <pc:chgData name="Hanneke Vink - van Duren" userId="6a363cd0-5fba-4a61-8782-71b0725cc752" providerId="ADAL" clId="{0DF0591A-798A-49D7-A7CE-D2DF4E17CBD8}" dt="2023-09-18T17:06:49.504" v="2078" actId="47"/>
        <pc:sldMkLst>
          <pc:docMk/>
          <pc:sldMk cId="4269160042" sldId="313"/>
        </pc:sldMkLst>
      </pc:sldChg>
      <pc:sldChg chg="del">
        <pc:chgData name="Hanneke Vink - van Duren" userId="6a363cd0-5fba-4a61-8782-71b0725cc752" providerId="ADAL" clId="{0DF0591A-798A-49D7-A7CE-D2DF4E17CBD8}" dt="2023-09-18T17:06:49.504" v="2078" actId="47"/>
        <pc:sldMkLst>
          <pc:docMk/>
          <pc:sldMk cId="2080084995" sldId="314"/>
        </pc:sldMkLst>
      </pc:sldChg>
      <pc:sldChg chg="addSp delSp modSp mod">
        <pc:chgData name="Hanneke Vink - van Duren" userId="6a363cd0-5fba-4a61-8782-71b0725cc752" providerId="ADAL" clId="{0DF0591A-798A-49D7-A7CE-D2DF4E17CBD8}" dt="2023-09-19T05:38:23.401" v="3068" actId="1076"/>
        <pc:sldMkLst>
          <pc:docMk/>
          <pc:sldMk cId="1286836135" sldId="321"/>
        </pc:sldMkLst>
        <pc:spChg chg="add mod">
          <ac:chgData name="Hanneke Vink - van Duren" userId="6a363cd0-5fba-4a61-8782-71b0725cc752" providerId="ADAL" clId="{0DF0591A-798A-49D7-A7CE-D2DF4E17CBD8}" dt="2023-09-18T09:39:51.020" v="78" actId="1076"/>
          <ac:spMkLst>
            <pc:docMk/>
            <pc:sldMk cId="1286836135" sldId="321"/>
            <ac:spMk id="2" creationId="{2D18DB8E-2F95-5476-F31A-94E8B677DD50}"/>
          </ac:spMkLst>
        </pc:spChg>
        <pc:spChg chg="add mod">
          <ac:chgData name="Hanneke Vink - van Duren" userId="6a363cd0-5fba-4a61-8782-71b0725cc752" providerId="ADAL" clId="{0DF0591A-798A-49D7-A7CE-D2DF4E17CBD8}" dt="2023-09-18T18:49:40.462" v="3059" actId="1076"/>
          <ac:spMkLst>
            <pc:docMk/>
            <pc:sldMk cId="1286836135" sldId="321"/>
            <ac:spMk id="3" creationId="{4CA7B984-0A71-9545-2225-5BD767F0D056}"/>
          </ac:spMkLst>
        </pc:spChg>
        <pc:spChg chg="mod">
          <ac:chgData name="Hanneke Vink - van Duren" userId="6a363cd0-5fba-4a61-8782-71b0725cc752" providerId="ADAL" clId="{0DF0591A-798A-49D7-A7CE-D2DF4E17CBD8}" dt="2023-09-18T09:40:59.680" v="115" actId="1076"/>
          <ac:spMkLst>
            <pc:docMk/>
            <pc:sldMk cId="1286836135" sldId="321"/>
            <ac:spMk id="5" creationId="{756B4786-E369-3103-385F-FF6AF48EFA90}"/>
          </ac:spMkLst>
        </pc:spChg>
        <pc:spChg chg="add mod">
          <ac:chgData name="Hanneke Vink - van Duren" userId="6a363cd0-5fba-4a61-8782-71b0725cc752" providerId="ADAL" clId="{0DF0591A-798A-49D7-A7CE-D2DF4E17CBD8}" dt="2023-09-19T05:38:09.989" v="3065" actId="1076"/>
          <ac:spMkLst>
            <pc:docMk/>
            <pc:sldMk cId="1286836135" sldId="321"/>
            <ac:spMk id="6" creationId="{DD6B1F25-4E10-8300-3BFB-DF3F7367F803}"/>
          </ac:spMkLst>
        </pc:spChg>
        <pc:spChg chg="add mod">
          <ac:chgData name="Hanneke Vink - van Duren" userId="6a363cd0-5fba-4a61-8782-71b0725cc752" providerId="ADAL" clId="{0DF0591A-798A-49D7-A7CE-D2DF4E17CBD8}" dt="2023-09-18T09:39:51.020" v="78" actId="1076"/>
          <ac:spMkLst>
            <pc:docMk/>
            <pc:sldMk cId="1286836135" sldId="321"/>
            <ac:spMk id="7" creationId="{AE7E7012-EF92-B126-4EBD-2E8720389EDE}"/>
          </ac:spMkLst>
        </pc:spChg>
        <pc:spChg chg="add mod">
          <ac:chgData name="Hanneke Vink - van Duren" userId="6a363cd0-5fba-4a61-8782-71b0725cc752" providerId="ADAL" clId="{0DF0591A-798A-49D7-A7CE-D2DF4E17CBD8}" dt="2023-09-18T09:47:35.709" v="312" actId="20577"/>
          <ac:spMkLst>
            <pc:docMk/>
            <pc:sldMk cId="1286836135" sldId="321"/>
            <ac:spMk id="8" creationId="{C93467AD-709C-770E-CF94-6365A91855FD}"/>
          </ac:spMkLst>
        </pc:spChg>
        <pc:spChg chg="add mod">
          <ac:chgData name="Hanneke Vink - van Duren" userId="6a363cd0-5fba-4a61-8782-71b0725cc752" providerId="ADAL" clId="{0DF0591A-798A-49D7-A7CE-D2DF4E17CBD8}" dt="2023-09-18T09:39:51.020" v="78" actId="1076"/>
          <ac:spMkLst>
            <pc:docMk/>
            <pc:sldMk cId="1286836135" sldId="321"/>
            <ac:spMk id="9" creationId="{3CF7D792-430D-3EDD-1A75-1F18F0CFEEDF}"/>
          </ac:spMkLst>
        </pc:spChg>
        <pc:spChg chg="mod">
          <ac:chgData name="Hanneke Vink - van Duren" userId="6a363cd0-5fba-4a61-8782-71b0725cc752" providerId="ADAL" clId="{0DF0591A-798A-49D7-A7CE-D2DF4E17CBD8}" dt="2023-09-19T05:38:23.401" v="3068" actId="1076"/>
          <ac:spMkLst>
            <pc:docMk/>
            <pc:sldMk cId="1286836135" sldId="321"/>
            <ac:spMk id="10" creationId="{56541290-6336-60E1-7051-B2090DF59BD6}"/>
          </ac:spMkLst>
        </pc:spChg>
        <pc:spChg chg="add mod">
          <ac:chgData name="Hanneke Vink - van Duren" userId="6a363cd0-5fba-4a61-8782-71b0725cc752" providerId="ADAL" clId="{0DF0591A-798A-49D7-A7CE-D2DF4E17CBD8}" dt="2023-09-18T18:49:43.788" v="3060" actId="1076"/>
          <ac:spMkLst>
            <pc:docMk/>
            <pc:sldMk cId="1286836135" sldId="321"/>
            <ac:spMk id="11" creationId="{DA4F418B-AC30-E5FA-FF7D-6028FF18B46A}"/>
          </ac:spMkLst>
        </pc:spChg>
        <pc:spChg chg="add mod">
          <ac:chgData name="Hanneke Vink - van Duren" userId="6a363cd0-5fba-4a61-8782-71b0725cc752" providerId="ADAL" clId="{0DF0591A-798A-49D7-A7CE-D2DF4E17CBD8}" dt="2023-09-19T05:37:59.489" v="3063" actId="1076"/>
          <ac:spMkLst>
            <pc:docMk/>
            <pc:sldMk cId="1286836135" sldId="321"/>
            <ac:spMk id="12" creationId="{720BCB53-0347-CF00-2CDD-9E5C88D3CAAD}"/>
          </ac:spMkLst>
        </pc:spChg>
        <pc:spChg chg="add mod">
          <ac:chgData name="Hanneke Vink - van Duren" userId="6a363cd0-5fba-4a61-8782-71b0725cc752" providerId="ADAL" clId="{0DF0591A-798A-49D7-A7CE-D2DF4E17CBD8}" dt="2023-09-18T09:39:51.020" v="78" actId="1076"/>
          <ac:spMkLst>
            <pc:docMk/>
            <pc:sldMk cId="1286836135" sldId="321"/>
            <ac:spMk id="13" creationId="{75419263-5A82-CCE8-8214-AA1C3E3BB798}"/>
          </ac:spMkLst>
        </pc:spChg>
        <pc:spChg chg="add mod">
          <ac:chgData name="Hanneke Vink - van Duren" userId="6a363cd0-5fba-4a61-8782-71b0725cc752" providerId="ADAL" clId="{0DF0591A-798A-49D7-A7CE-D2DF4E17CBD8}" dt="2023-09-18T09:47:39.458" v="314" actId="20577"/>
          <ac:spMkLst>
            <pc:docMk/>
            <pc:sldMk cId="1286836135" sldId="321"/>
            <ac:spMk id="14" creationId="{D09BBD80-7488-71A6-39BD-B239DAA8DF5F}"/>
          </ac:spMkLst>
        </pc:spChg>
        <pc:spChg chg="del">
          <ac:chgData name="Hanneke Vink - van Duren" userId="6a363cd0-5fba-4a61-8782-71b0725cc752" providerId="ADAL" clId="{0DF0591A-798A-49D7-A7CE-D2DF4E17CBD8}" dt="2023-09-18T09:37:32.386" v="24" actId="478"/>
          <ac:spMkLst>
            <pc:docMk/>
            <pc:sldMk cId="1286836135" sldId="321"/>
            <ac:spMk id="16" creationId="{AC98CF2E-D317-3FE9-CA46-23182BC683A9}"/>
          </ac:spMkLst>
        </pc:spChg>
        <pc:spChg chg="del">
          <ac:chgData name="Hanneke Vink - van Duren" userId="6a363cd0-5fba-4a61-8782-71b0725cc752" providerId="ADAL" clId="{0DF0591A-798A-49D7-A7CE-D2DF4E17CBD8}" dt="2023-09-18T09:37:29.431" v="23" actId="478"/>
          <ac:spMkLst>
            <pc:docMk/>
            <pc:sldMk cId="1286836135" sldId="321"/>
            <ac:spMk id="18" creationId="{A6EB1625-66B8-2FD2-B978-A0DF0321E9DD}"/>
          </ac:spMkLst>
        </pc:spChg>
        <pc:spChg chg="del mod">
          <ac:chgData name="Hanneke Vink - van Duren" userId="6a363cd0-5fba-4a61-8782-71b0725cc752" providerId="ADAL" clId="{0DF0591A-798A-49D7-A7CE-D2DF4E17CBD8}" dt="2023-09-18T09:37:36.231" v="26" actId="478"/>
          <ac:spMkLst>
            <pc:docMk/>
            <pc:sldMk cId="1286836135" sldId="321"/>
            <ac:spMk id="19" creationId="{6B3667FB-E3BA-E3EB-E097-D247317564AC}"/>
          </ac:spMkLst>
        </pc:spChg>
        <pc:spChg chg="add mod">
          <ac:chgData name="Hanneke Vink - van Duren" userId="6a363cd0-5fba-4a61-8782-71b0725cc752" providerId="ADAL" clId="{0DF0591A-798A-49D7-A7CE-D2DF4E17CBD8}" dt="2023-09-18T16:18:42.778" v="1033" actId="1076"/>
          <ac:spMkLst>
            <pc:docMk/>
            <pc:sldMk cId="1286836135" sldId="321"/>
            <ac:spMk id="24" creationId="{9C27923E-52D3-0F04-51C3-35E4C7342989}"/>
          </ac:spMkLst>
        </pc:spChg>
        <pc:spChg chg="add mod">
          <ac:chgData name="Hanneke Vink - van Duren" userId="6a363cd0-5fba-4a61-8782-71b0725cc752" providerId="ADAL" clId="{0DF0591A-798A-49D7-A7CE-D2DF4E17CBD8}" dt="2023-09-18T16:19:06.057" v="1041" actId="20577"/>
          <ac:spMkLst>
            <pc:docMk/>
            <pc:sldMk cId="1286836135" sldId="321"/>
            <ac:spMk id="26" creationId="{723711CD-6451-29A2-7531-A0EED780C8C8}"/>
          </ac:spMkLst>
        </pc:spChg>
        <pc:spChg chg="del mod">
          <ac:chgData name="Hanneke Vink - van Duren" userId="6a363cd0-5fba-4a61-8782-71b0725cc752" providerId="ADAL" clId="{0DF0591A-798A-49D7-A7CE-D2DF4E17CBD8}" dt="2023-09-18T09:37:09.843" v="15" actId="478"/>
          <ac:spMkLst>
            <pc:docMk/>
            <pc:sldMk cId="1286836135" sldId="321"/>
            <ac:spMk id="28" creationId="{614CF8D7-DD8C-A507-6506-28F70A82C351}"/>
          </ac:spMkLst>
        </pc:spChg>
        <pc:spChg chg="del">
          <ac:chgData name="Hanneke Vink - van Duren" userId="6a363cd0-5fba-4a61-8782-71b0725cc752" providerId="ADAL" clId="{0DF0591A-798A-49D7-A7CE-D2DF4E17CBD8}" dt="2023-09-18T09:37:12.301" v="16" actId="478"/>
          <ac:spMkLst>
            <pc:docMk/>
            <pc:sldMk cId="1286836135" sldId="321"/>
            <ac:spMk id="29" creationId="{42732D46-0FC4-37F2-2082-21F6C48B2357}"/>
          </ac:spMkLst>
        </pc:spChg>
        <pc:spChg chg="del">
          <ac:chgData name="Hanneke Vink - van Duren" userId="6a363cd0-5fba-4a61-8782-71b0725cc752" providerId="ADAL" clId="{0DF0591A-798A-49D7-A7CE-D2DF4E17CBD8}" dt="2023-09-18T09:37:14.878" v="17" actId="478"/>
          <ac:spMkLst>
            <pc:docMk/>
            <pc:sldMk cId="1286836135" sldId="321"/>
            <ac:spMk id="30" creationId="{26838A78-CC2C-46B4-B4FE-83699398B836}"/>
          </ac:spMkLst>
        </pc:spChg>
        <pc:spChg chg="del">
          <ac:chgData name="Hanneke Vink - van Duren" userId="6a363cd0-5fba-4a61-8782-71b0725cc752" providerId="ADAL" clId="{0DF0591A-798A-49D7-A7CE-D2DF4E17CBD8}" dt="2023-09-18T09:37:17.670" v="18" actId="478"/>
          <ac:spMkLst>
            <pc:docMk/>
            <pc:sldMk cId="1286836135" sldId="321"/>
            <ac:spMk id="31" creationId="{8BAE4E3E-F4AD-6DDC-F621-842431131AAF}"/>
          </ac:spMkLst>
        </pc:spChg>
        <pc:spChg chg="del">
          <ac:chgData name="Hanneke Vink - van Duren" userId="6a363cd0-5fba-4a61-8782-71b0725cc752" providerId="ADAL" clId="{0DF0591A-798A-49D7-A7CE-D2DF4E17CBD8}" dt="2023-09-18T09:37:04.315" v="13" actId="478"/>
          <ac:spMkLst>
            <pc:docMk/>
            <pc:sldMk cId="1286836135" sldId="321"/>
            <ac:spMk id="32" creationId="{FF7AA56E-018D-9ED2-BD0A-2140D531BBE0}"/>
          </ac:spMkLst>
        </pc:spChg>
        <pc:spChg chg="mod">
          <ac:chgData name="Hanneke Vink - van Duren" userId="6a363cd0-5fba-4a61-8782-71b0725cc752" providerId="ADAL" clId="{0DF0591A-798A-49D7-A7CE-D2DF4E17CBD8}" dt="2023-09-18T09:38:15.786" v="33" actId="1076"/>
          <ac:spMkLst>
            <pc:docMk/>
            <pc:sldMk cId="1286836135" sldId="321"/>
            <ac:spMk id="34" creationId="{03C3CF37-824B-186B-7411-BDA8BA521B25}"/>
          </ac:spMkLst>
        </pc:spChg>
        <pc:spChg chg="mod">
          <ac:chgData name="Hanneke Vink - van Duren" userId="6a363cd0-5fba-4a61-8782-71b0725cc752" providerId="ADAL" clId="{0DF0591A-798A-49D7-A7CE-D2DF4E17CBD8}" dt="2023-09-19T05:38:17.269" v="3067" actId="1076"/>
          <ac:spMkLst>
            <pc:docMk/>
            <pc:sldMk cId="1286836135" sldId="321"/>
            <ac:spMk id="35" creationId="{6CAC88E1-CD99-3545-A258-8150DA422C24}"/>
          </ac:spMkLst>
        </pc:spChg>
        <pc:spChg chg="mod">
          <ac:chgData name="Hanneke Vink - van Duren" userId="6a363cd0-5fba-4a61-8782-71b0725cc752" providerId="ADAL" clId="{0DF0591A-798A-49D7-A7CE-D2DF4E17CBD8}" dt="2023-09-18T09:47:32.336" v="310" actId="20577"/>
          <ac:spMkLst>
            <pc:docMk/>
            <pc:sldMk cId="1286836135" sldId="321"/>
            <ac:spMk id="37" creationId="{09DD0472-EF0F-09AC-80D6-C4DE4E976BEE}"/>
          </ac:spMkLst>
        </pc:spChg>
        <pc:spChg chg="del">
          <ac:chgData name="Hanneke Vink - van Duren" userId="6a363cd0-5fba-4a61-8782-71b0725cc752" providerId="ADAL" clId="{0DF0591A-798A-49D7-A7CE-D2DF4E17CBD8}" dt="2023-09-18T09:38:02.607" v="29" actId="478"/>
          <ac:spMkLst>
            <pc:docMk/>
            <pc:sldMk cId="1286836135" sldId="321"/>
            <ac:spMk id="38" creationId="{480EB9B6-8DBA-7DDC-54B2-51A742254CDE}"/>
          </ac:spMkLst>
        </pc:spChg>
        <pc:spChg chg="del">
          <ac:chgData name="Hanneke Vink - van Duren" userId="6a363cd0-5fba-4a61-8782-71b0725cc752" providerId="ADAL" clId="{0DF0591A-798A-49D7-A7CE-D2DF4E17CBD8}" dt="2023-09-18T09:38:02.607" v="29" actId="478"/>
          <ac:spMkLst>
            <pc:docMk/>
            <pc:sldMk cId="1286836135" sldId="321"/>
            <ac:spMk id="39" creationId="{61C82D48-324C-6F5E-89C4-AE3645DA898C}"/>
          </ac:spMkLst>
        </pc:spChg>
        <pc:spChg chg="del">
          <ac:chgData name="Hanneke Vink - van Duren" userId="6a363cd0-5fba-4a61-8782-71b0725cc752" providerId="ADAL" clId="{0DF0591A-798A-49D7-A7CE-D2DF4E17CBD8}" dt="2023-09-18T09:38:33.327" v="42" actId="478"/>
          <ac:spMkLst>
            <pc:docMk/>
            <pc:sldMk cId="1286836135" sldId="321"/>
            <ac:spMk id="40" creationId="{6442C203-F31E-9B46-1AA4-21DAD43D8702}"/>
          </ac:spMkLst>
        </pc:spChg>
        <pc:spChg chg="del">
          <ac:chgData name="Hanneke Vink - van Duren" userId="6a363cd0-5fba-4a61-8782-71b0725cc752" providerId="ADAL" clId="{0DF0591A-798A-49D7-A7CE-D2DF4E17CBD8}" dt="2023-09-18T09:38:13.947" v="32" actId="478"/>
          <ac:spMkLst>
            <pc:docMk/>
            <pc:sldMk cId="1286836135" sldId="321"/>
            <ac:spMk id="44" creationId="{0EF198D4-798F-03F5-5FA5-B36DFAB18093}"/>
          </ac:spMkLst>
        </pc:spChg>
        <pc:spChg chg="del">
          <ac:chgData name="Hanneke Vink - van Duren" userId="6a363cd0-5fba-4a61-8782-71b0725cc752" providerId="ADAL" clId="{0DF0591A-798A-49D7-A7CE-D2DF4E17CBD8}" dt="2023-09-18T09:38:24.945" v="38" actId="478"/>
          <ac:spMkLst>
            <pc:docMk/>
            <pc:sldMk cId="1286836135" sldId="321"/>
            <ac:spMk id="45" creationId="{33DAA347-4EE1-B332-0639-D74F92389058}"/>
          </ac:spMkLst>
        </pc:spChg>
        <pc:spChg chg="del mod">
          <ac:chgData name="Hanneke Vink - van Duren" userId="6a363cd0-5fba-4a61-8782-71b0725cc752" providerId="ADAL" clId="{0DF0591A-798A-49D7-A7CE-D2DF4E17CBD8}" dt="2023-09-18T09:38:20.081" v="35" actId="478"/>
          <ac:spMkLst>
            <pc:docMk/>
            <pc:sldMk cId="1286836135" sldId="321"/>
            <ac:spMk id="46" creationId="{A00FAF91-EDD7-E09F-C86A-8157028EB25D}"/>
          </ac:spMkLst>
        </pc:spChg>
        <pc:spChg chg="del">
          <ac:chgData name="Hanneke Vink - van Duren" userId="6a363cd0-5fba-4a61-8782-71b0725cc752" providerId="ADAL" clId="{0DF0591A-798A-49D7-A7CE-D2DF4E17CBD8}" dt="2023-09-18T09:38:02.607" v="29" actId="478"/>
          <ac:spMkLst>
            <pc:docMk/>
            <pc:sldMk cId="1286836135" sldId="321"/>
            <ac:spMk id="47" creationId="{C352BBFB-1BDF-5176-5793-724FC54B7387}"/>
          </ac:spMkLst>
        </pc:spChg>
        <pc:spChg chg="add mod">
          <ac:chgData name="Hanneke Vink - van Duren" userId="6a363cd0-5fba-4a61-8782-71b0725cc752" providerId="ADAL" clId="{0DF0591A-798A-49D7-A7CE-D2DF4E17CBD8}" dt="2023-09-18T16:19:03.121" v="1039" actId="20577"/>
          <ac:spMkLst>
            <pc:docMk/>
            <pc:sldMk cId="1286836135" sldId="321"/>
            <ac:spMk id="48" creationId="{2DFEB6FA-094D-AD9E-6DD1-95B4B36F068C}"/>
          </ac:spMkLst>
        </pc:spChg>
        <pc:spChg chg="del mod">
          <ac:chgData name="Hanneke Vink - van Duren" userId="6a363cd0-5fba-4a61-8782-71b0725cc752" providerId="ADAL" clId="{0DF0591A-798A-49D7-A7CE-D2DF4E17CBD8}" dt="2023-09-18T09:38:21.924" v="37" actId="478"/>
          <ac:spMkLst>
            <pc:docMk/>
            <pc:sldMk cId="1286836135" sldId="321"/>
            <ac:spMk id="49" creationId="{E6411448-2B89-4137-FF40-1B45F5351B05}"/>
          </ac:spMkLst>
        </pc:spChg>
        <pc:spChg chg="add mod">
          <ac:chgData name="Hanneke Vink - van Duren" userId="6a363cd0-5fba-4a61-8782-71b0725cc752" providerId="ADAL" clId="{0DF0591A-798A-49D7-A7CE-D2DF4E17CBD8}" dt="2023-09-18T16:18:58.996" v="1037" actId="20577"/>
          <ac:spMkLst>
            <pc:docMk/>
            <pc:sldMk cId="1286836135" sldId="321"/>
            <ac:spMk id="50" creationId="{18F93750-F77B-C2E7-511F-357CD70A0340}"/>
          </ac:spMkLst>
        </pc:spChg>
        <pc:spChg chg="mod">
          <ac:chgData name="Hanneke Vink - van Duren" userId="6a363cd0-5fba-4a61-8782-71b0725cc752" providerId="ADAL" clId="{0DF0591A-798A-49D7-A7CE-D2DF4E17CBD8}" dt="2023-09-18T09:47:29.198" v="308" actId="20577"/>
          <ac:spMkLst>
            <pc:docMk/>
            <pc:sldMk cId="1286836135" sldId="321"/>
            <ac:spMk id="2064" creationId="{56377773-7A08-CFF7-3C1B-8FBD8E6AFB16}"/>
          </ac:spMkLst>
        </pc:spChg>
        <pc:spChg chg="del">
          <ac:chgData name="Hanneke Vink - van Duren" userId="6a363cd0-5fba-4a61-8782-71b0725cc752" providerId="ADAL" clId="{0DF0591A-798A-49D7-A7CE-D2DF4E17CBD8}" dt="2023-09-18T09:39:31.617" v="75" actId="478"/>
          <ac:spMkLst>
            <pc:docMk/>
            <pc:sldMk cId="1286836135" sldId="321"/>
            <ac:spMk id="2072" creationId="{5E967C38-ABCE-CCCA-16D2-E3B60D650554}"/>
          </ac:spMkLst>
        </pc:spChg>
        <pc:spChg chg="del">
          <ac:chgData name="Hanneke Vink - van Duren" userId="6a363cd0-5fba-4a61-8782-71b0725cc752" providerId="ADAL" clId="{0DF0591A-798A-49D7-A7CE-D2DF4E17CBD8}" dt="2023-09-18T09:39:38.488" v="76" actId="478"/>
          <ac:spMkLst>
            <pc:docMk/>
            <pc:sldMk cId="1286836135" sldId="321"/>
            <ac:spMk id="2073" creationId="{D5B62BAA-1EC7-FDFE-F52C-92FBF0CD2333}"/>
          </ac:spMkLst>
        </pc:spChg>
        <pc:spChg chg="del">
          <ac:chgData name="Hanneke Vink - van Duren" userId="6a363cd0-5fba-4a61-8782-71b0725cc752" providerId="ADAL" clId="{0DF0591A-798A-49D7-A7CE-D2DF4E17CBD8}" dt="2023-09-18T09:39:31.617" v="75" actId="478"/>
          <ac:spMkLst>
            <pc:docMk/>
            <pc:sldMk cId="1286836135" sldId="321"/>
            <ac:spMk id="2074" creationId="{773D5051-C5D3-A159-68FE-FB4891E5E426}"/>
          </ac:spMkLst>
        </pc:spChg>
        <pc:spChg chg="del">
          <ac:chgData name="Hanneke Vink - van Duren" userId="6a363cd0-5fba-4a61-8782-71b0725cc752" providerId="ADAL" clId="{0DF0591A-798A-49D7-A7CE-D2DF4E17CBD8}" dt="2023-09-18T09:39:31.617" v="75" actId="478"/>
          <ac:spMkLst>
            <pc:docMk/>
            <pc:sldMk cId="1286836135" sldId="321"/>
            <ac:spMk id="2075" creationId="{13F6C08F-C450-2462-D67D-A0CE30059ABB}"/>
          </ac:spMkLst>
        </pc:spChg>
        <pc:spChg chg="del">
          <ac:chgData name="Hanneke Vink - van Duren" userId="6a363cd0-5fba-4a61-8782-71b0725cc752" providerId="ADAL" clId="{0DF0591A-798A-49D7-A7CE-D2DF4E17CBD8}" dt="2023-09-18T09:39:31.617" v="75" actId="478"/>
          <ac:spMkLst>
            <pc:docMk/>
            <pc:sldMk cId="1286836135" sldId="321"/>
            <ac:spMk id="2076" creationId="{EF6CAC74-63EC-B0CA-97B4-F820D3109055}"/>
          </ac:spMkLst>
        </pc:spChg>
        <pc:spChg chg="del">
          <ac:chgData name="Hanneke Vink - van Duren" userId="6a363cd0-5fba-4a61-8782-71b0725cc752" providerId="ADAL" clId="{0DF0591A-798A-49D7-A7CE-D2DF4E17CBD8}" dt="2023-09-18T09:39:31.617" v="75" actId="478"/>
          <ac:spMkLst>
            <pc:docMk/>
            <pc:sldMk cId="1286836135" sldId="321"/>
            <ac:spMk id="2077" creationId="{DF460C67-0DCB-78BE-7F92-19AB14E856CC}"/>
          </ac:spMkLst>
        </pc:spChg>
        <pc:spChg chg="del">
          <ac:chgData name="Hanneke Vink - van Duren" userId="6a363cd0-5fba-4a61-8782-71b0725cc752" providerId="ADAL" clId="{0DF0591A-798A-49D7-A7CE-D2DF4E17CBD8}" dt="2023-09-18T09:39:31.617" v="75" actId="478"/>
          <ac:spMkLst>
            <pc:docMk/>
            <pc:sldMk cId="1286836135" sldId="321"/>
            <ac:spMk id="2078" creationId="{E47BF0B4-177F-CFEF-29B4-439B6F23FA6E}"/>
          </ac:spMkLst>
        </pc:spChg>
        <pc:spChg chg="del">
          <ac:chgData name="Hanneke Vink - van Duren" userId="6a363cd0-5fba-4a61-8782-71b0725cc752" providerId="ADAL" clId="{0DF0591A-798A-49D7-A7CE-D2DF4E17CBD8}" dt="2023-09-18T09:39:38.488" v="76" actId="478"/>
          <ac:spMkLst>
            <pc:docMk/>
            <pc:sldMk cId="1286836135" sldId="321"/>
            <ac:spMk id="2079" creationId="{A94E5B7D-1603-F1E9-D762-168B5DDE6966}"/>
          </ac:spMkLst>
        </pc:spChg>
        <pc:spChg chg="del">
          <ac:chgData name="Hanneke Vink - van Duren" userId="6a363cd0-5fba-4a61-8782-71b0725cc752" providerId="ADAL" clId="{0DF0591A-798A-49D7-A7CE-D2DF4E17CBD8}" dt="2023-09-18T09:39:31.617" v="75" actId="478"/>
          <ac:spMkLst>
            <pc:docMk/>
            <pc:sldMk cId="1286836135" sldId="321"/>
            <ac:spMk id="2083" creationId="{8384676D-2397-182C-6058-980C10D6A661}"/>
          </ac:spMkLst>
        </pc:spChg>
        <pc:spChg chg="del">
          <ac:chgData name="Hanneke Vink - van Duren" userId="6a363cd0-5fba-4a61-8782-71b0725cc752" providerId="ADAL" clId="{0DF0591A-798A-49D7-A7CE-D2DF4E17CBD8}" dt="2023-09-18T09:39:31.617" v="75" actId="478"/>
          <ac:spMkLst>
            <pc:docMk/>
            <pc:sldMk cId="1286836135" sldId="321"/>
            <ac:spMk id="2084" creationId="{EDE4F21C-F21F-9411-0C3E-3D70DFA6A5AB}"/>
          </ac:spMkLst>
        </pc:spChg>
        <pc:spChg chg="del">
          <ac:chgData name="Hanneke Vink - van Duren" userId="6a363cd0-5fba-4a61-8782-71b0725cc752" providerId="ADAL" clId="{0DF0591A-798A-49D7-A7CE-D2DF4E17CBD8}" dt="2023-09-18T09:39:31.617" v="75" actId="478"/>
          <ac:spMkLst>
            <pc:docMk/>
            <pc:sldMk cId="1286836135" sldId="321"/>
            <ac:spMk id="2085" creationId="{EB8A5C0E-D56D-342F-2C4B-1C7309315EC5}"/>
          </ac:spMkLst>
        </pc:spChg>
        <pc:spChg chg="del">
          <ac:chgData name="Hanneke Vink - van Duren" userId="6a363cd0-5fba-4a61-8782-71b0725cc752" providerId="ADAL" clId="{0DF0591A-798A-49D7-A7CE-D2DF4E17CBD8}" dt="2023-09-18T09:39:31.617" v="75" actId="478"/>
          <ac:spMkLst>
            <pc:docMk/>
            <pc:sldMk cId="1286836135" sldId="321"/>
            <ac:spMk id="2086" creationId="{189AC38D-574A-06C2-AF77-E750F601F510}"/>
          </ac:spMkLst>
        </pc:spChg>
        <pc:spChg chg="del">
          <ac:chgData name="Hanneke Vink - van Duren" userId="6a363cd0-5fba-4a61-8782-71b0725cc752" providerId="ADAL" clId="{0DF0591A-798A-49D7-A7CE-D2DF4E17CBD8}" dt="2023-09-18T09:39:31.617" v="75" actId="478"/>
          <ac:spMkLst>
            <pc:docMk/>
            <pc:sldMk cId="1286836135" sldId="321"/>
            <ac:spMk id="2087" creationId="{43C76D33-0E84-294F-979C-FB0215E61FF2}"/>
          </ac:spMkLst>
        </pc:spChg>
        <pc:spChg chg="del">
          <ac:chgData name="Hanneke Vink - van Duren" userId="6a363cd0-5fba-4a61-8782-71b0725cc752" providerId="ADAL" clId="{0DF0591A-798A-49D7-A7CE-D2DF4E17CBD8}" dt="2023-09-18T09:39:31.617" v="75" actId="478"/>
          <ac:spMkLst>
            <pc:docMk/>
            <pc:sldMk cId="1286836135" sldId="321"/>
            <ac:spMk id="2088" creationId="{2881DE9A-FE43-347B-ECB5-93BAAE80D542}"/>
          </ac:spMkLst>
        </pc:spChg>
        <pc:spChg chg="del">
          <ac:chgData name="Hanneke Vink - van Duren" userId="6a363cd0-5fba-4a61-8782-71b0725cc752" providerId="ADAL" clId="{0DF0591A-798A-49D7-A7CE-D2DF4E17CBD8}" dt="2023-09-18T09:39:38.488" v="76" actId="478"/>
          <ac:spMkLst>
            <pc:docMk/>
            <pc:sldMk cId="1286836135" sldId="321"/>
            <ac:spMk id="2089" creationId="{2D00D7B7-FE93-8F25-11EA-A91502896FC0}"/>
          </ac:spMkLst>
        </pc:spChg>
        <pc:spChg chg="del">
          <ac:chgData name="Hanneke Vink - van Duren" userId="6a363cd0-5fba-4a61-8782-71b0725cc752" providerId="ADAL" clId="{0DF0591A-798A-49D7-A7CE-D2DF4E17CBD8}" dt="2023-09-18T09:39:31.617" v="75" actId="478"/>
          <ac:spMkLst>
            <pc:docMk/>
            <pc:sldMk cId="1286836135" sldId="321"/>
            <ac:spMk id="2090" creationId="{7AE97383-67B3-B815-A6BE-BB758C9998F2}"/>
          </ac:spMkLst>
        </pc:spChg>
        <pc:spChg chg="del">
          <ac:chgData name="Hanneke Vink - van Duren" userId="6a363cd0-5fba-4a61-8782-71b0725cc752" providerId="ADAL" clId="{0DF0591A-798A-49D7-A7CE-D2DF4E17CBD8}" dt="2023-09-18T09:39:31.617" v="75" actId="478"/>
          <ac:spMkLst>
            <pc:docMk/>
            <pc:sldMk cId="1286836135" sldId="321"/>
            <ac:spMk id="2091" creationId="{18F25B5F-787A-57D4-2AE8-EA40404942E8}"/>
          </ac:spMkLst>
        </pc:spChg>
        <pc:spChg chg="del">
          <ac:chgData name="Hanneke Vink - van Duren" userId="6a363cd0-5fba-4a61-8782-71b0725cc752" providerId="ADAL" clId="{0DF0591A-798A-49D7-A7CE-D2DF4E17CBD8}" dt="2023-09-18T09:39:31.617" v="75" actId="478"/>
          <ac:spMkLst>
            <pc:docMk/>
            <pc:sldMk cId="1286836135" sldId="321"/>
            <ac:spMk id="2092" creationId="{574B0F5C-FF1F-1399-1B33-DB0F52618F66}"/>
          </ac:spMkLst>
        </pc:spChg>
        <pc:spChg chg="del">
          <ac:chgData name="Hanneke Vink - van Duren" userId="6a363cd0-5fba-4a61-8782-71b0725cc752" providerId="ADAL" clId="{0DF0591A-798A-49D7-A7CE-D2DF4E17CBD8}" dt="2023-09-18T09:39:31.617" v="75" actId="478"/>
          <ac:spMkLst>
            <pc:docMk/>
            <pc:sldMk cId="1286836135" sldId="321"/>
            <ac:spMk id="2093" creationId="{5D12F6BA-4B6D-4D51-F160-AAFCCA32FF56}"/>
          </ac:spMkLst>
        </pc:spChg>
        <pc:spChg chg="del">
          <ac:chgData name="Hanneke Vink - van Duren" userId="6a363cd0-5fba-4a61-8782-71b0725cc752" providerId="ADAL" clId="{0DF0591A-798A-49D7-A7CE-D2DF4E17CBD8}" dt="2023-09-18T09:39:31.617" v="75" actId="478"/>
          <ac:spMkLst>
            <pc:docMk/>
            <pc:sldMk cId="1286836135" sldId="321"/>
            <ac:spMk id="2094" creationId="{55ABDFAB-E4A8-DCE6-15FC-FEA94628AD88}"/>
          </ac:spMkLst>
        </pc:spChg>
        <pc:spChg chg="del">
          <ac:chgData name="Hanneke Vink - van Duren" userId="6a363cd0-5fba-4a61-8782-71b0725cc752" providerId="ADAL" clId="{0DF0591A-798A-49D7-A7CE-D2DF4E17CBD8}" dt="2023-09-18T09:39:38.488" v="76" actId="478"/>
          <ac:spMkLst>
            <pc:docMk/>
            <pc:sldMk cId="1286836135" sldId="321"/>
            <ac:spMk id="2095" creationId="{1145B959-0103-EF35-755F-8C96B2085234}"/>
          </ac:spMkLst>
        </pc:spChg>
        <pc:spChg chg="del">
          <ac:chgData name="Hanneke Vink - van Duren" userId="6a363cd0-5fba-4a61-8782-71b0725cc752" providerId="ADAL" clId="{0DF0591A-798A-49D7-A7CE-D2DF4E17CBD8}" dt="2023-09-18T09:39:31.617" v="75" actId="478"/>
          <ac:spMkLst>
            <pc:docMk/>
            <pc:sldMk cId="1286836135" sldId="321"/>
            <ac:spMk id="2099" creationId="{D8791594-F5E9-5104-7838-1A25F3EA9FB3}"/>
          </ac:spMkLst>
        </pc:spChg>
        <pc:spChg chg="del">
          <ac:chgData name="Hanneke Vink - van Duren" userId="6a363cd0-5fba-4a61-8782-71b0725cc752" providerId="ADAL" clId="{0DF0591A-798A-49D7-A7CE-D2DF4E17CBD8}" dt="2023-09-18T09:39:31.617" v="75" actId="478"/>
          <ac:spMkLst>
            <pc:docMk/>
            <pc:sldMk cId="1286836135" sldId="321"/>
            <ac:spMk id="2100" creationId="{B2B6C012-1088-ECC5-3F4E-2289427ADA60}"/>
          </ac:spMkLst>
        </pc:spChg>
        <pc:spChg chg="del">
          <ac:chgData name="Hanneke Vink - van Duren" userId="6a363cd0-5fba-4a61-8782-71b0725cc752" providerId="ADAL" clId="{0DF0591A-798A-49D7-A7CE-D2DF4E17CBD8}" dt="2023-09-18T09:39:31.617" v="75" actId="478"/>
          <ac:spMkLst>
            <pc:docMk/>
            <pc:sldMk cId="1286836135" sldId="321"/>
            <ac:spMk id="2101" creationId="{9BC696F3-FFBB-9467-B8D7-071BF4E725D3}"/>
          </ac:spMkLst>
        </pc:spChg>
        <pc:spChg chg="del">
          <ac:chgData name="Hanneke Vink - van Duren" userId="6a363cd0-5fba-4a61-8782-71b0725cc752" providerId="ADAL" clId="{0DF0591A-798A-49D7-A7CE-D2DF4E17CBD8}" dt="2023-09-18T09:39:31.617" v="75" actId="478"/>
          <ac:spMkLst>
            <pc:docMk/>
            <pc:sldMk cId="1286836135" sldId="321"/>
            <ac:spMk id="2102" creationId="{7536CBC5-EA7F-23BE-C9C4-835048D222ED}"/>
          </ac:spMkLst>
        </pc:spChg>
        <pc:spChg chg="del">
          <ac:chgData name="Hanneke Vink - van Duren" userId="6a363cd0-5fba-4a61-8782-71b0725cc752" providerId="ADAL" clId="{0DF0591A-798A-49D7-A7CE-D2DF4E17CBD8}" dt="2023-09-18T09:39:31.617" v="75" actId="478"/>
          <ac:spMkLst>
            <pc:docMk/>
            <pc:sldMk cId="1286836135" sldId="321"/>
            <ac:spMk id="2103" creationId="{57EDE24E-DF2E-4A5D-D33B-A27E3DAF5AED}"/>
          </ac:spMkLst>
        </pc:spChg>
        <pc:picChg chg="add mod">
          <ac:chgData name="Hanneke Vink - van Duren" userId="6a363cd0-5fba-4a61-8782-71b0725cc752" providerId="ADAL" clId="{0DF0591A-798A-49D7-A7CE-D2DF4E17CBD8}" dt="2023-09-18T09:42:44.317" v="118" actId="14100"/>
          <ac:picMkLst>
            <pc:docMk/>
            <pc:sldMk cId="1286836135" sldId="321"/>
            <ac:picMk id="17" creationId="{D34C311A-5CBF-A4B1-391E-9E6FF9E7E0EE}"/>
          </ac:picMkLst>
        </pc:picChg>
        <pc:picChg chg="add mod">
          <ac:chgData name="Hanneke Vink - van Duren" userId="6a363cd0-5fba-4a61-8782-71b0725cc752" providerId="ADAL" clId="{0DF0591A-798A-49D7-A7CE-D2DF4E17CBD8}" dt="2023-09-18T09:45:12.208" v="227" actId="1076"/>
          <ac:picMkLst>
            <pc:docMk/>
            <pc:sldMk cId="1286836135" sldId="321"/>
            <ac:picMk id="20" creationId="{C02287B4-1979-BCA2-E8B2-45904BDF2E41}"/>
          </ac:picMkLst>
        </pc:picChg>
        <pc:picChg chg="add mod">
          <ac:chgData name="Hanneke Vink - van Duren" userId="6a363cd0-5fba-4a61-8782-71b0725cc752" providerId="ADAL" clId="{0DF0591A-798A-49D7-A7CE-D2DF4E17CBD8}" dt="2023-09-18T09:43:01.332" v="123" actId="1076"/>
          <ac:picMkLst>
            <pc:docMk/>
            <pc:sldMk cId="1286836135" sldId="321"/>
            <ac:picMk id="21" creationId="{817313FE-53DC-6484-AE57-F1E635CB7234}"/>
          </ac:picMkLst>
        </pc:picChg>
        <pc:picChg chg="add mod">
          <ac:chgData name="Hanneke Vink - van Duren" userId="6a363cd0-5fba-4a61-8782-71b0725cc752" providerId="ADAL" clId="{0DF0591A-798A-49D7-A7CE-D2DF4E17CBD8}" dt="2023-09-18T09:42:53.418" v="122" actId="1076"/>
          <ac:picMkLst>
            <pc:docMk/>
            <pc:sldMk cId="1286836135" sldId="321"/>
            <ac:picMk id="22" creationId="{5B1E1DB2-8A42-5502-5AE0-D7C3DEE000B3}"/>
          </ac:picMkLst>
        </pc:picChg>
        <pc:picChg chg="del mod">
          <ac:chgData name="Hanneke Vink - van Duren" userId="6a363cd0-5fba-4a61-8782-71b0725cc752" providerId="ADAL" clId="{0DF0591A-798A-49D7-A7CE-D2DF4E17CBD8}" dt="2023-09-18T09:37:22.013" v="20" actId="478"/>
          <ac:picMkLst>
            <pc:docMk/>
            <pc:sldMk cId="1286836135" sldId="321"/>
            <ac:picMk id="23" creationId="{9AA9C1EC-F1D8-A69E-1124-4C8D22629A97}"/>
          </ac:picMkLst>
        </pc:picChg>
        <pc:picChg chg="del">
          <ac:chgData name="Hanneke Vink - van Duren" userId="6a363cd0-5fba-4a61-8782-71b0725cc752" providerId="ADAL" clId="{0DF0591A-798A-49D7-A7CE-D2DF4E17CBD8}" dt="2023-09-18T09:37:24.048" v="21" actId="478"/>
          <ac:picMkLst>
            <pc:docMk/>
            <pc:sldMk cId="1286836135" sldId="321"/>
            <ac:picMk id="25" creationId="{3383F388-4245-654A-0735-1FBC3B0C5843}"/>
          </ac:picMkLst>
        </pc:picChg>
        <pc:picChg chg="del">
          <ac:chgData name="Hanneke Vink - van Duren" userId="6a363cd0-5fba-4a61-8782-71b0725cc752" providerId="ADAL" clId="{0DF0591A-798A-49D7-A7CE-D2DF4E17CBD8}" dt="2023-09-18T09:37:26.007" v="22" actId="478"/>
          <ac:picMkLst>
            <pc:docMk/>
            <pc:sldMk cId="1286836135" sldId="321"/>
            <ac:picMk id="27" creationId="{7F7657F8-B939-6F2D-FA6A-39E6F47511CF}"/>
          </ac:picMkLst>
        </pc:picChg>
        <pc:picChg chg="del">
          <ac:chgData name="Hanneke Vink - van Duren" userId="6a363cd0-5fba-4a61-8782-71b0725cc752" providerId="ADAL" clId="{0DF0591A-798A-49D7-A7CE-D2DF4E17CBD8}" dt="2023-09-18T09:38:27.128" v="39" actId="478"/>
          <ac:picMkLst>
            <pc:docMk/>
            <pc:sldMk cId="1286836135" sldId="321"/>
            <ac:picMk id="41" creationId="{CCEFE09F-44B4-D8B0-9423-1AE17BCEBB5C}"/>
          </ac:picMkLst>
        </pc:picChg>
        <pc:picChg chg="del">
          <ac:chgData name="Hanneke Vink - van Duren" userId="6a363cd0-5fba-4a61-8782-71b0725cc752" providerId="ADAL" clId="{0DF0591A-798A-49D7-A7CE-D2DF4E17CBD8}" dt="2023-09-18T09:38:28.989" v="40" actId="478"/>
          <ac:picMkLst>
            <pc:docMk/>
            <pc:sldMk cId="1286836135" sldId="321"/>
            <ac:picMk id="42" creationId="{3738FDF7-ACDD-F9DC-33CB-69C25218CCD8}"/>
          </ac:picMkLst>
        </pc:picChg>
        <pc:picChg chg="del">
          <ac:chgData name="Hanneke Vink - van Duren" userId="6a363cd0-5fba-4a61-8782-71b0725cc752" providerId="ADAL" clId="{0DF0591A-798A-49D7-A7CE-D2DF4E17CBD8}" dt="2023-09-18T09:38:31.083" v="41" actId="478"/>
          <ac:picMkLst>
            <pc:docMk/>
            <pc:sldMk cId="1286836135" sldId="321"/>
            <ac:picMk id="43" creationId="{94FAFF5A-E364-1694-6F3D-63D9711D3D73}"/>
          </ac:picMkLst>
        </pc:picChg>
        <pc:picChg chg="del">
          <ac:chgData name="Hanneke Vink - van Duren" userId="6a363cd0-5fba-4a61-8782-71b0725cc752" providerId="ADAL" clId="{0DF0591A-798A-49D7-A7CE-D2DF4E17CBD8}" dt="2023-09-18T09:39:31.617" v="75" actId="478"/>
          <ac:picMkLst>
            <pc:docMk/>
            <pc:sldMk cId="1286836135" sldId="321"/>
            <ac:picMk id="2080" creationId="{ADE19D5E-7E42-8652-372E-726234A7E2F9}"/>
          </ac:picMkLst>
        </pc:picChg>
        <pc:picChg chg="del">
          <ac:chgData name="Hanneke Vink - van Duren" userId="6a363cd0-5fba-4a61-8782-71b0725cc752" providerId="ADAL" clId="{0DF0591A-798A-49D7-A7CE-D2DF4E17CBD8}" dt="2023-09-18T09:39:31.617" v="75" actId="478"/>
          <ac:picMkLst>
            <pc:docMk/>
            <pc:sldMk cId="1286836135" sldId="321"/>
            <ac:picMk id="2081" creationId="{1F67C8B2-FB19-B031-3FF8-CBA34C3CC091}"/>
          </ac:picMkLst>
        </pc:picChg>
        <pc:picChg chg="del">
          <ac:chgData name="Hanneke Vink - van Duren" userId="6a363cd0-5fba-4a61-8782-71b0725cc752" providerId="ADAL" clId="{0DF0591A-798A-49D7-A7CE-D2DF4E17CBD8}" dt="2023-09-18T09:39:38.488" v="76" actId="478"/>
          <ac:picMkLst>
            <pc:docMk/>
            <pc:sldMk cId="1286836135" sldId="321"/>
            <ac:picMk id="2082" creationId="{005421A6-D922-7C33-576E-4714263740E3}"/>
          </ac:picMkLst>
        </pc:picChg>
        <pc:picChg chg="del">
          <ac:chgData name="Hanneke Vink - van Duren" userId="6a363cd0-5fba-4a61-8782-71b0725cc752" providerId="ADAL" clId="{0DF0591A-798A-49D7-A7CE-D2DF4E17CBD8}" dt="2023-09-18T09:39:31.617" v="75" actId="478"/>
          <ac:picMkLst>
            <pc:docMk/>
            <pc:sldMk cId="1286836135" sldId="321"/>
            <ac:picMk id="2096" creationId="{04BDF9B7-E790-22E6-AA75-67D68376323B}"/>
          </ac:picMkLst>
        </pc:picChg>
        <pc:picChg chg="del">
          <ac:chgData name="Hanneke Vink - van Duren" userId="6a363cd0-5fba-4a61-8782-71b0725cc752" providerId="ADAL" clId="{0DF0591A-798A-49D7-A7CE-D2DF4E17CBD8}" dt="2023-09-18T09:39:31.617" v="75" actId="478"/>
          <ac:picMkLst>
            <pc:docMk/>
            <pc:sldMk cId="1286836135" sldId="321"/>
            <ac:picMk id="2097" creationId="{6EEB8085-671F-A1F9-0392-12D643134442}"/>
          </ac:picMkLst>
        </pc:picChg>
        <pc:picChg chg="del">
          <ac:chgData name="Hanneke Vink - van Duren" userId="6a363cd0-5fba-4a61-8782-71b0725cc752" providerId="ADAL" clId="{0DF0591A-798A-49D7-A7CE-D2DF4E17CBD8}" dt="2023-09-18T09:39:38.488" v="76" actId="478"/>
          <ac:picMkLst>
            <pc:docMk/>
            <pc:sldMk cId="1286836135" sldId="321"/>
            <ac:picMk id="2098" creationId="{5719ECEA-9A3D-9B11-EDA4-F7387D76ADB4}"/>
          </ac:picMkLst>
        </pc:picChg>
      </pc:sldChg>
      <pc:sldChg chg="addSp delSp modSp mod">
        <pc:chgData name="Hanneke Vink - van Duren" userId="6a363cd0-5fba-4a61-8782-71b0725cc752" providerId="ADAL" clId="{0DF0591A-798A-49D7-A7CE-D2DF4E17CBD8}" dt="2023-09-18T09:46:44.785" v="297" actId="1076"/>
        <pc:sldMkLst>
          <pc:docMk/>
          <pc:sldMk cId="2190580326" sldId="322"/>
        </pc:sldMkLst>
        <pc:spChg chg="mod">
          <ac:chgData name="Hanneke Vink - van Duren" userId="6a363cd0-5fba-4a61-8782-71b0725cc752" providerId="ADAL" clId="{0DF0591A-798A-49D7-A7CE-D2DF4E17CBD8}" dt="2023-09-18T09:45:27.757" v="244" actId="20577"/>
          <ac:spMkLst>
            <pc:docMk/>
            <pc:sldMk cId="2190580326" sldId="322"/>
            <ac:spMk id="51" creationId="{1C1CA81C-89E9-5A94-7314-C58AA39C2851}"/>
          </ac:spMkLst>
        </pc:spChg>
        <pc:spChg chg="mod">
          <ac:chgData name="Hanneke Vink - van Duren" userId="6a363cd0-5fba-4a61-8782-71b0725cc752" providerId="ADAL" clId="{0DF0591A-798A-49D7-A7CE-D2DF4E17CBD8}" dt="2023-09-18T09:45:34.799" v="261" actId="20577"/>
          <ac:spMkLst>
            <pc:docMk/>
            <pc:sldMk cId="2190580326" sldId="322"/>
            <ac:spMk id="90" creationId="{5C61C894-E793-0C9B-BBFB-E7B20E02AF80}"/>
          </ac:spMkLst>
        </pc:spChg>
        <pc:spChg chg="mod">
          <ac:chgData name="Hanneke Vink - van Duren" userId="6a363cd0-5fba-4a61-8782-71b0725cc752" providerId="ADAL" clId="{0DF0591A-798A-49D7-A7CE-D2DF4E17CBD8}" dt="2023-09-18T09:45:40.551" v="271" actId="20577"/>
          <ac:spMkLst>
            <pc:docMk/>
            <pc:sldMk cId="2190580326" sldId="322"/>
            <ac:spMk id="92" creationId="{9CCC2DE4-70A5-F4D3-C950-22105A8759C0}"/>
          </ac:spMkLst>
        </pc:spChg>
        <pc:spChg chg="mod">
          <ac:chgData name="Hanneke Vink - van Duren" userId="6a363cd0-5fba-4a61-8782-71b0725cc752" providerId="ADAL" clId="{0DF0591A-798A-49D7-A7CE-D2DF4E17CBD8}" dt="2023-09-18T09:45:45.746" v="281" actId="20577"/>
          <ac:spMkLst>
            <pc:docMk/>
            <pc:sldMk cId="2190580326" sldId="322"/>
            <ac:spMk id="100" creationId="{7A9D90BB-F118-62E7-D893-55FA62D11B7D}"/>
          </ac:spMkLst>
        </pc:spChg>
        <pc:picChg chg="add mod">
          <ac:chgData name="Hanneke Vink - van Duren" userId="6a363cd0-5fba-4a61-8782-71b0725cc752" providerId="ADAL" clId="{0DF0591A-798A-49D7-A7CE-D2DF4E17CBD8}" dt="2023-09-18T09:46:22.412" v="289" actId="1076"/>
          <ac:picMkLst>
            <pc:docMk/>
            <pc:sldMk cId="2190580326" sldId="322"/>
            <ac:picMk id="3" creationId="{FDECB620-1BFE-8AFD-4396-666D2B825961}"/>
          </ac:picMkLst>
        </pc:picChg>
        <pc:picChg chg="add mod">
          <ac:chgData name="Hanneke Vink - van Duren" userId="6a363cd0-5fba-4a61-8782-71b0725cc752" providerId="ADAL" clId="{0DF0591A-798A-49D7-A7CE-D2DF4E17CBD8}" dt="2023-09-18T09:46:44.785" v="297" actId="1076"/>
          <ac:picMkLst>
            <pc:docMk/>
            <pc:sldMk cId="2190580326" sldId="322"/>
            <ac:picMk id="4" creationId="{2D267A14-8629-016D-4560-B96E3BF37945}"/>
          </ac:picMkLst>
        </pc:picChg>
        <pc:picChg chg="add mod">
          <ac:chgData name="Hanneke Vink - van Duren" userId="6a363cd0-5fba-4a61-8782-71b0725cc752" providerId="ADAL" clId="{0DF0591A-798A-49D7-A7CE-D2DF4E17CBD8}" dt="2023-09-18T09:46:39.342" v="296" actId="1076"/>
          <ac:picMkLst>
            <pc:docMk/>
            <pc:sldMk cId="2190580326" sldId="322"/>
            <ac:picMk id="5" creationId="{2D4BB4BC-68DB-DE0C-3C48-9122B1554278}"/>
          </ac:picMkLst>
        </pc:picChg>
        <pc:picChg chg="add mod">
          <ac:chgData name="Hanneke Vink - van Duren" userId="6a363cd0-5fba-4a61-8782-71b0725cc752" providerId="ADAL" clId="{0DF0591A-798A-49D7-A7CE-D2DF4E17CBD8}" dt="2023-09-18T09:46:30.753" v="293" actId="1076"/>
          <ac:picMkLst>
            <pc:docMk/>
            <pc:sldMk cId="2190580326" sldId="322"/>
            <ac:picMk id="6" creationId="{38B625A8-A906-D68E-0A9D-C55A19ED4902}"/>
          </ac:picMkLst>
        </pc:picChg>
        <pc:picChg chg="del">
          <ac:chgData name="Hanneke Vink - van Duren" userId="6a363cd0-5fba-4a61-8782-71b0725cc752" providerId="ADAL" clId="{0DF0591A-798A-49D7-A7CE-D2DF4E17CBD8}" dt="2023-09-18T09:45:51.791" v="282" actId="478"/>
          <ac:picMkLst>
            <pc:docMk/>
            <pc:sldMk cId="2190580326" sldId="322"/>
            <ac:picMk id="56" creationId="{D38CFE06-FAAD-AE97-5581-6E97B0EB62D1}"/>
          </ac:picMkLst>
        </pc:picChg>
        <pc:picChg chg="del">
          <ac:chgData name="Hanneke Vink - van Duren" userId="6a363cd0-5fba-4a61-8782-71b0725cc752" providerId="ADAL" clId="{0DF0591A-798A-49D7-A7CE-D2DF4E17CBD8}" dt="2023-09-18T09:46:21.110" v="288" actId="478"/>
          <ac:picMkLst>
            <pc:docMk/>
            <pc:sldMk cId="2190580326" sldId="322"/>
            <ac:picMk id="88" creationId="{6B4F9E61-3EDC-7A93-EBF9-9930902BACAD}"/>
          </ac:picMkLst>
        </pc:picChg>
        <pc:picChg chg="del">
          <ac:chgData name="Hanneke Vink - van Duren" userId="6a363cd0-5fba-4a61-8782-71b0725cc752" providerId="ADAL" clId="{0DF0591A-798A-49D7-A7CE-D2DF4E17CBD8}" dt="2023-09-18T09:46:32.308" v="294" actId="478"/>
          <ac:picMkLst>
            <pc:docMk/>
            <pc:sldMk cId="2190580326" sldId="322"/>
            <ac:picMk id="95" creationId="{3CDF6CE5-A900-B7A8-9FC5-D1FB9AAB5179}"/>
          </ac:picMkLst>
        </pc:picChg>
        <pc:picChg chg="del">
          <ac:chgData name="Hanneke Vink - van Duren" userId="6a363cd0-5fba-4a61-8782-71b0725cc752" providerId="ADAL" clId="{0DF0591A-798A-49D7-A7CE-D2DF4E17CBD8}" dt="2023-09-18T09:46:33.981" v="295" actId="478"/>
          <ac:picMkLst>
            <pc:docMk/>
            <pc:sldMk cId="2190580326" sldId="322"/>
            <ac:picMk id="98" creationId="{72F192F4-6421-A525-0190-B4E1FFABEEE4}"/>
          </ac:picMkLst>
        </pc:picChg>
      </pc:sldChg>
      <pc:sldChg chg="del">
        <pc:chgData name="Hanneke Vink - van Duren" userId="6a363cd0-5fba-4a61-8782-71b0725cc752" providerId="ADAL" clId="{0DF0591A-798A-49D7-A7CE-D2DF4E17CBD8}" dt="2023-09-18T16:22:01.507" v="1079" actId="47"/>
        <pc:sldMkLst>
          <pc:docMk/>
          <pc:sldMk cId="2104461505" sldId="324"/>
        </pc:sldMkLst>
      </pc:sldChg>
      <pc:sldChg chg="del">
        <pc:chgData name="Hanneke Vink - van Duren" userId="6a363cd0-5fba-4a61-8782-71b0725cc752" providerId="ADAL" clId="{0DF0591A-798A-49D7-A7CE-D2DF4E17CBD8}" dt="2023-09-18T16:22:49.308" v="1085" actId="47"/>
        <pc:sldMkLst>
          <pc:docMk/>
          <pc:sldMk cId="1429369090" sldId="325"/>
        </pc:sldMkLst>
      </pc:sldChg>
      <pc:sldChg chg="del">
        <pc:chgData name="Hanneke Vink - van Duren" userId="6a363cd0-5fba-4a61-8782-71b0725cc752" providerId="ADAL" clId="{0DF0591A-798A-49D7-A7CE-D2DF4E17CBD8}" dt="2023-09-18T17:06:26.543" v="2077" actId="47"/>
        <pc:sldMkLst>
          <pc:docMk/>
          <pc:sldMk cId="716819505" sldId="326"/>
        </pc:sldMkLst>
      </pc:sldChg>
      <pc:sldChg chg="del">
        <pc:chgData name="Hanneke Vink - van Duren" userId="6a363cd0-5fba-4a61-8782-71b0725cc752" providerId="ADAL" clId="{0DF0591A-798A-49D7-A7CE-D2DF4E17CBD8}" dt="2023-09-18T17:06:26.543" v="2077" actId="47"/>
        <pc:sldMkLst>
          <pc:docMk/>
          <pc:sldMk cId="104600129" sldId="327"/>
        </pc:sldMkLst>
      </pc:sldChg>
      <pc:sldChg chg="del">
        <pc:chgData name="Hanneke Vink - van Duren" userId="6a363cd0-5fba-4a61-8782-71b0725cc752" providerId="ADAL" clId="{0DF0591A-798A-49D7-A7CE-D2DF4E17CBD8}" dt="2023-09-18T17:06:26.543" v="2077" actId="47"/>
        <pc:sldMkLst>
          <pc:docMk/>
          <pc:sldMk cId="4076245504" sldId="328"/>
        </pc:sldMkLst>
      </pc:sldChg>
      <pc:sldChg chg="del">
        <pc:chgData name="Hanneke Vink - van Duren" userId="6a363cd0-5fba-4a61-8782-71b0725cc752" providerId="ADAL" clId="{0DF0591A-798A-49D7-A7CE-D2DF4E17CBD8}" dt="2023-09-18T17:06:26.543" v="2077" actId="47"/>
        <pc:sldMkLst>
          <pc:docMk/>
          <pc:sldMk cId="2410689147" sldId="329"/>
        </pc:sldMkLst>
      </pc:sldChg>
      <pc:sldChg chg="del">
        <pc:chgData name="Hanneke Vink - van Duren" userId="6a363cd0-5fba-4a61-8782-71b0725cc752" providerId="ADAL" clId="{0DF0591A-798A-49D7-A7CE-D2DF4E17CBD8}" dt="2023-09-18T17:06:26.543" v="2077" actId="47"/>
        <pc:sldMkLst>
          <pc:docMk/>
          <pc:sldMk cId="1365920606" sldId="330"/>
        </pc:sldMkLst>
      </pc:sldChg>
      <pc:sldChg chg="del">
        <pc:chgData name="Hanneke Vink - van Duren" userId="6a363cd0-5fba-4a61-8782-71b0725cc752" providerId="ADAL" clId="{0DF0591A-798A-49D7-A7CE-D2DF4E17CBD8}" dt="2023-09-18T17:06:26.543" v="2077" actId="47"/>
        <pc:sldMkLst>
          <pc:docMk/>
          <pc:sldMk cId="1741993470" sldId="331"/>
        </pc:sldMkLst>
      </pc:sldChg>
      <pc:sldChg chg="del">
        <pc:chgData name="Hanneke Vink - van Duren" userId="6a363cd0-5fba-4a61-8782-71b0725cc752" providerId="ADAL" clId="{0DF0591A-798A-49D7-A7CE-D2DF4E17CBD8}" dt="2023-09-18T17:06:26.543" v="2077" actId="47"/>
        <pc:sldMkLst>
          <pc:docMk/>
          <pc:sldMk cId="175618954" sldId="332"/>
        </pc:sldMkLst>
      </pc:sldChg>
      <pc:sldChg chg="del">
        <pc:chgData name="Hanneke Vink - van Duren" userId="6a363cd0-5fba-4a61-8782-71b0725cc752" providerId="ADAL" clId="{0DF0591A-798A-49D7-A7CE-D2DF4E17CBD8}" dt="2023-09-18T17:06:26.543" v="2077" actId="47"/>
        <pc:sldMkLst>
          <pc:docMk/>
          <pc:sldMk cId="270841681" sldId="333"/>
        </pc:sldMkLst>
      </pc:sldChg>
      <pc:sldChg chg="del">
        <pc:chgData name="Hanneke Vink - van Duren" userId="6a363cd0-5fba-4a61-8782-71b0725cc752" providerId="ADAL" clId="{0DF0591A-798A-49D7-A7CE-D2DF4E17CBD8}" dt="2023-09-18T17:06:26.543" v="2077" actId="47"/>
        <pc:sldMkLst>
          <pc:docMk/>
          <pc:sldMk cId="1898443676" sldId="334"/>
        </pc:sldMkLst>
      </pc:sldChg>
      <pc:sldChg chg="del">
        <pc:chgData name="Hanneke Vink - van Duren" userId="6a363cd0-5fba-4a61-8782-71b0725cc752" providerId="ADAL" clId="{0DF0591A-798A-49D7-A7CE-D2DF4E17CBD8}" dt="2023-09-18T17:06:26.543" v="2077" actId="47"/>
        <pc:sldMkLst>
          <pc:docMk/>
          <pc:sldMk cId="1955316046" sldId="335"/>
        </pc:sldMkLst>
      </pc:sldChg>
      <pc:sldChg chg="del">
        <pc:chgData name="Hanneke Vink - van Duren" userId="6a363cd0-5fba-4a61-8782-71b0725cc752" providerId="ADAL" clId="{0DF0591A-798A-49D7-A7CE-D2DF4E17CBD8}" dt="2023-09-18T17:06:26.543" v="2077" actId="47"/>
        <pc:sldMkLst>
          <pc:docMk/>
          <pc:sldMk cId="3844520898" sldId="336"/>
        </pc:sldMkLst>
      </pc:sldChg>
      <pc:sldChg chg="del">
        <pc:chgData name="Hanneke Vink - van Duren" userId="6a363cd0-5fba-4a61-8782-71b0725cc752" providerId="ADAL" clId="{0DF0591A-798A-49D7-A7CE-D2DF4E17CBD8}" dt="2023-09-18T17:06:26.543" v="2077" actId="47"/>
        <pc:sldMkLst>
          <pc:docMk/>
          <pc:sldMk cId="3533991973" sldId="337"/>
        </pc:sldMkLst>
      </pc:sldChg>
      <pc:sldChg chg="del">
        <pc:chgData name="Hanneke Vink - van Duren" userId="6a363cd0-5fba-4a61-8782-71b0725cc752" providerId="ADAL" clId="{0DF0591A-798A-49D7-A7CE-D2DF4E17CBD8}" dt="2023-09-18T17:06:26.543" v="2077" actId="47"/>
        <pc:sldMkLst>
          <pc:docMk/>
          <pc:sldMk cId="850035418" sldId="338"/>
        </pc:sldMkLst>
      </pc:sldChg>
      <pc:sldChg chg="del">
        <pc:chgData name="Hanneke Vink - van Duren" userId="6a363cd0-5fba-4a61-8782-71b0725cc752" providerId="ADAL" clId="{0DF0591A-798A-49D7-A7CE-D2DF4E17CBD8}" dt="2023-09-18T17:06:26.543" v="2077" actId="47"/>
        <pc:sldMkLst>
          <pc:docMk/>
          <pc:sldMk cId="2747814858" sldId="339"/>
        </pc:sldMkLst>
      </pc:sldChg>
      <pc:sldChg chg="addSp modSp add mod">
        <pc:chgData name="Hanneke Vink - van Duren" userId="6a363cd0-5fba-4a61-8782-71b0725cc752" providerId="ADAL" clId="{0DF0591A-798A-49D7-A7CE-D2DF4E17CBD8}" dt="2023-09-18T18:49:33.375" v="3058" actId="1076"/>
        <pc:sldMkLst>
          <pc:docMk/>
          <pc:sldMk cId="3630142541" sldId="340"/>
        </pc:sldMkLst>
        <pc:spChg chg="mod">
          <ac:chgData name="Hanneke Vink - van Duren" userId="6a363cd0-5fba-4a61-8782-71b0725cc752" providerId="ADAL" clId="{0DF0591A-798A-49D7-A7CE-D2DF4E17CBD8}" dt="2023-09-18T18:49:30.917" v="3057" actId="1076"/>
          <ac:spMkLst>
            <pc:docMk/>
            <pc:sldMk cId="3630142541" sldId="340"/>
            <ac:spMk id="3" creationId="{4CA7B984-0A71-9545-2225-5BD767F0D056}"/>
          </ac:spMkLst>
        </pc:spChg>
        <pc:spChg chg="mod">
          <ac:chgData name="Hanneke Vink - van Duren" userId="6a363cd0-5fba-4a61-8782-71b0725cc752" providerId="ADAL" clId="{0DF0591A-798A-49D7-A7CE-D2DF4E17CBD8}" dt="2023-09-18T16:19:14.689" v="1042" actId="1076"/>
          <ac:spMkLst>
            <pc:docMk/>
            <pc:sldMk cId="3630142541" sldId="340"/>
            <ac:spMk id="5" creationId="{756B4786-E369-3103-385F-FF6AF48EFA90}"/>
          </ac:spMkLst>
        </pc:spChg>
        <pc:spChg chg="mod">
          <ac:chgData name="Hanneke Vink - van Duren" userId="6a363cd0-5fba-4a61-8782-71b0725cc752" providerId="ADAL" clId="{0DF0591A-798A-49D7-A7CE-D2DF4E17CBD8}" dt="2023-09-18T18:49:33.375" v="3058" actId="1076"/>
          <ac:spMkLst>
            <pc:docMk/>
            <pc:sldMk cId="3630142541" sldId="340"/>
            <ac:spMk id="6" creationId="{DD6B1F25-4E10-8300-3BFB-DF3F7367F803}"/>
          </ac:spMkLst>
        </pc:spChg>
        <pc:spChg chg="mod">
          <ac:chgData name="Hanneke Vink - van Duren" userId="6a363cd0-5fba-4a61-8782-71b0725cc752" providerId="ADAL" clId="{0DF0591A-798A-49D7-A7CE-D2DF4E17CBD8}" dt="2023-09-18T09:47:20.425" v="304" actId="20577"/>
          <ac:spMkLst>
            <pc:docMk/>
            <pc:sldMk cId="3630142541" sldId="340"/>
            <ac:spMk id="8" creationId="{C93467AD-709C-770E-CF94-6365A91855FD}"/>
          </ac:spMkLst>
        </pc:spChg>
        <pc:spChg chg="mod">
          <ac:chgData name="Hanneke Vink - van Duren" userId="6a363cd0-5fba-4a61-8782-71b0725cc752" providerId="ADAL" clId="{0DF0591A-798A-49D7-A7CE-D2DF4E17CBD8}" dt="2023-09-18T09:55:04.132" v="382" actId="20577"/>
          <ac:spMkLst>
            <pc:docMk/>
            <pc:sldMk cId="3630142541" sldId="340"/>
            <ac:spMk id="10" creationId="{56541290-6336-60E1-7051-B2090DF59BD6}"/>
          </ac:spMkLst>
        </pc:spChg>
        <pc:spChg chg="mod">
          <ac:chgData name="Hanneke Vink - van Duren" userId="6a363cd0-5fba-4a61-8782-71b0725cc752" providerId="ADAL" clId="{0DF0591A-798A-49D7-A7CE-D2DF4E17CBD8}" dt="2023-09-18T18:49:28.383" v="3056" actId="1076"/>
          <ac:spMkLst>
            <pc:docMk/>
            <pc:sldMk cId="3630142541" sldId="340"/>
            <ac:spMk id="11" creationId="{DA4F418B-AC30-E5FA-FF7D-6028FF18B46A}"/>
          </ac:spMkLst>
        </pc:spChg>
        <pc:spChg chg="mod">
          <ac:chgData name="Hanneke Vink - van Duren" userId="6a363cd0-5fba-4a61-8782-71b0725cc752" providerId="ADAL" clId="{0DF0591A-798A-49D7-A7CE-D2DF4E17CBD8}" dt="2023-09-18T09:48:02.485" v="327" actId="1076"/>
          <ac:spMkLst>
            <pc:docMk/>
            <pc:sldMk cId="3630142541" sldId="340"/>
            <ac:spMk id="12" creationId="{720BCB53-0347-CF00-2CDD-9E5C88D3CAAD}"/>
          </ac:spMkLst>
        </pc:spChg>
        <pc:spChg chg="mod">
          <ac:chgData name="Hanneke Vink - van Duren" userId="6a363cd0-5fba-4a61-8782-71b0725cc752" providerId="ADAL" clId="{0DF0591A-798A-49D7-A7CE-D2DF4E17CBD8}" dt="2023-09-18T09:47:23.722" v="306" actId="20577"/>
          <ac:spMkLst>
            <pc:docMk/>
            <pc:sldMk cId="3630142541" sldId="340"/>
            <ac:spMk id="14" creationId="{D09BBD80-7488-71A6-39BD-B239DAA8DF5F}"/>
          </ac:spMkLst>
        </pc:spChg>
        <pc:spChg chg="add mod">
          <ac:chgData name="Hanneke Vink - van Duren" userId="6a363cd0-5fba-4a61-8782-71b0725cc752" providerId="ADAL" clId="{0DF0591A-798A-49D7-A7CE-D2DF4E17CBD8}" dt="2023-09-18T16:19:52.324" v="1052" actId="20577"/>
          <ac:spMkLst>
            <pc:docMk/>
            <pc:sldMk cId="3630142541" sldId="340"/>
            <ac:spMk id="15" creationId="{E7543530-0022-1AD4-E229-4F9609744F41}"/>
          </ac:spMkLst>
        </pc:spChg>
        <pc:spChg chg="add mod">
          <ac:chgData name="Hanneke Vink - van Duren" userId="6a363cd0-5fba-4a61-8782-71b0725cc752" providerId="ADAL" clId="{0DF0591A-798A-49D7-A7CE-D2DF4E17CBD8}" dt="2023-09-18T16:20:00.283" v="1056" actId="20577"/>
          <ac:spMkLst>
            <pc:docMk/>
            <pc:sldMk cId="3630142541" sldId="340"/>
            <ac:spMk id="16" creationId="{CB385D00-6EC6-C0EF-A838-53BC0F6C7EA8}"/>
          </ac:spMkLst>
        </pc:spChg>
        <pc:spChg chg="add mod">
          <ac:chgData name="Hanneke Vink - van Duren" userId="6a363cd0-5fba-4a61-8782-71b0725cc752" providerId="ADAL" clId="{0DF0591A-798A-49D7-A7CE-D2DF4E17CBD8}" dt="2023-09-18T16:20:04.021" v="1058" actId="20577"/>
          <ac:spMkLst>
            <pc:docMk/>
            <pc:sldMk cId="3630142541" sldId="340"/>
            <ac:spMk id="18" creationId="{613772C9-4788-9F17-D55F-33756BE451F2}"/>
          </ac:spMkLst>
        </pc:spChg>
        <pc:spChg chg="add mod">
          <ac:chgData name="Hanneke Vink - van Duren" userId="6a363cd0-5fba-4a61-8782-71b0725cc752" providerId="ADAL" clId="{0DF0591A-798A-49D7-A7CE-D2DF4E17CBD8}" dt="2023-09-18T16:19:56.364" v="1054" actId="20577"/>
          <ac:spMkLst>
            <pc:docMk/>
            <pc:sldMk cId="3630142541" sldId="340"/>
            <ac:spMk id="19" creationId="{C4C28BD9-CCA2-8CA4-5597-D7CCCCC9541F}"/>
          </ac:spMkLst>
        </pc:spChg>
        <pc:spChg chg="mod">
          <ac:chgData name="Hanneke Vink - van Duren" userId="6a363cd0-5fba-4a61-8782-71b0725cc752" providerId="ADAL" clId="{0DF0591A-798A-49D7-A7CE-D2DF4E17CBD8}" dt="2023-09-18T13:02:01.935" v="709" actId="20577"/>
          <ac:spMkLst>
            <pc:docMk/>
            <pc:sldMk cId="3630142541" sldId="340"/>
            <ac:spMk id="35" creationId="{6CAC88E1-CD99-3545-A258-8150DA422C24}"/>
          </ac:spMkLst>
        </pc:spChg>
        <pc:spChg chg="mod">
          <ac:chgData name="Hanneke Vink - van Duren" userId="6a363cd0-5fba-4a61-8782-71b0725cc752" providerId="ADAL" clId="{0DF0591A-798A-49D7-A7CE-D2DF4E17CBD8}" dt="2023-09-18T09:47:16.936" v="302" actId="20577"/>
          <ac:spMkLst>
            <pc:docMk/>
            <pc:sldMk cId="3630142541" sldId="340"/>
            <ac:spMk id="37" creationId="{09DD0472-EF0F-09AC-80D6-C4DE4E976BEE}"/>
          </ac:spMkLst>
        </pc:spChg>
        <pc:spChg chg="mod">
          <ac:chgData name="Hanneke Vink - van Duren" userId="6a363cd0-5fba-4a61-8782-71b0725cc752" providerId="ADAL" clId="{0DF0591A-798A-49D7-A7CE-D2DF4E17CBD8}" dt="2023-09-18T09:47:12.765" v="300" actId="20577"/>
          <ac:spMkLst>
            <pc:docMk/>
            <pc:sldMk cId="3630142541" sldId="340"/>
            <ac:spMk id="2064" creationId="{56377773-7A08-CFF7-3C1B-8FBD8E6AFB16}"/>
          </ac:spMkLst>
        </pc:spChg>
      </pc:sldChg>
      <pc:sldChg chg="add">
        <pc:chgData name="Hanneke Vink - van Duren" userId="6a363cd0-5fba-4a61-8782-71b0725cc752" providerId="ADAL" clId="{0DF0591A-798A-49D7-A7CE-D2DF4E17CBD8}" dt="2023-09-18T09:47:07.428" v="298"/>
        <pc:sldMkLst>
          <pc:docMk/>
          <pc:sldMk cId="3837528670" sldId="341"/>
        </pc:sldMkLst>
      </pc:sldChg>
      <pc:sldChg chg="add">
        <pc:chgData name="Hanneke Vink - van Duren" userId="6a363cd0-5fba-4a61-8782-71b0725cc752" providerId="ADAL" clId="{0DF0591A-798A-49D7-A7CE-D2DF4E17CBD8}" dt="2023-09-18T13:06:13.287" v="710"/>
        <pc:sldMkLst>
          <pc:docMk/>
          <pc:sldMk cId="2535255638" sldId="342"/>
        </pc:sldMkLst>
      </pc:sldChg>
      <pc:sldChg chg="addSp modSp add mod">
        <pc:chgData name="Hanneke Vink - van Duren" userId="6a363cd0-5fba-4a61-8782-71b0725cc752" providerId="ADAL" clId="{0DF0591A-798A-49D7-A7CE-D2DF4E17CBD8}" dt="2023-09-28T17:32:56.312" v="6366" actId="20577"/>
        <pc:sldMkLst>
          <pc:docMk/>
          <pc:sldMk cId="3333969346" sldId="343"/>
        </pc:sldMkLst>
        <pc:spChg chg="mod">
          <ac:chgData name="Hanneke Vink - van Duren" userId="6a363cd0-5fba-4a61-8782-71b0725cc752" providerId="ADAL" clId="{0DF0591A-798A-49D7-A7CE-D2DF4E17CBD8}" dt="2023-09-18T18:49:03.955" v="3052" actId="1076"/>
          <ac:spMkLst>
            <pc:docMk/>
            <pc:sldMk cId="3333969346" sldId="343"/>
            <ac:spMk id="3" creationId="{4CA7B984-0A71-9545-2225-5BD767F0D056}"/>
          </ac:spMkLst>
        </pc:spChg>
        <pc:spChg chg="mod">
          <ac:chgData name="Hanneke Vink - van Duren" userId="6a363cd0-5fba-4a61-8782-71b0725cc752" providerId="ADAL" clId="{0DF0591A-798A-49D7-A7CE-D2DF4E17CBD8}" dt="2023-09-28T17:32:06.749" v="6313" actId="1076"/>
          <ac:spMkLst>
            <pc:docMk/>
            <pc:sldMk cId="3333969346" sldId="343"/>
            <ac:spMk id="6" creationId="{DD6B1F25-4E10-8300-3BFB-DF3F7367F803}"/>
          </ac:spMkLst>
        </pc:spChg>
        <pc:spChg chg="mod">
          <ac:chgData name="Hanneke Vink - van Duren" userId="6a363cd0-5fba-4a61-8782-71b0725cc752" providerId="ADAL" clId="{0DF0591A-798A-49D7-A7CE-D2DF4E17CBD8}" dt="2023-09-28T17:29:29.648" v="6113" actId="1076"/>
          <ac:spMkLst>
            <pc:docMk/>
            <pc:sldMk cId="3333969346" sldId="343"/>
            <ac:spMk id="10" creationId="{56541290-6336-60E1-7051-B2090DF59BD6}"/>
          </ac:spMkLst>
        </pc:spChg>
        <pc:spChg chg="mod">
          <ac:chgData name="Hanneke Vink - van Duren" userId="6a363cd0-5fba-4a61-8782-71b0725cc752" providerId="ADAL" clId="{0DF0591A-798A-49D7-A7CE-D2DF4E17CBD8}" dt="2023-09-18T18:49:06.791" v="3053" actId="1076"/>
          <ac:spMkLst>
            <pc:docMk/>
            <pc:sldMk cId="3333969346" sldId="343"/>
            <ac:spMk id="11" creationId="{DA4F418B-AC30-E5FA-FF7D-6028FF18B46A}"/>
          </ac:spMkLst>
        </pc:spChg>
        <pc:spChg chg="mod">
          <ac:chgData name="Hanneke Vink - van Duren" userId="6a363cd0-5fba-4a61-8782-71b0725cc752" providerId="ADAL" clId="{0DF0591A-798A-49D7-A7CE-D2DF4E17CBD8}" dt="2023-09-28T17:32:56.312" v="6366" actId="20577"/>
          <ac:spMkLst>
            <pc:docMk/>
            <pc:sldMk cId="3333969346" sldId="343"/>
            <ac:spMk id="12" creationId="{720BCB53-0347-CF00-2CDD-9E5C88D3CAAD}"/>
          </ac:spMkLst>
        </pc:spChg>
        <pc:spChg chg="add mod">
          <ac:chgData name="Hanneke Vink - van Duren" userId="6a363cd0-5fba-4a61-8782-71b0725cc752" providerId="ADAL" clId="{0DF0591A-798A-49D7-A7CE-D2DF4E17CBD8}" dt="2023-09-18T16:20:49.864" v="1069" actId="20577"/>
          <ac:spMkLst>
            <pc:docMk/>
            <pc:sldMk cId="3333969346" sldId="343"/>
            <ac:spMk id="15" creationId="{3D73EBDE-36CA-039E-966E-D6D89B36C168}"/>
          </ac:spMkLst>
        </pc:spChg>
        <pc:spChg chg="add mod">
          <ac:chgData name="Hanneke Vink - van Duren" userId="6a363cd0-5fba-4a61-8782-71b0725cc752" providerId="ADAL" clId="{0DF0591A-798A-49D7-A7CE-D2DF4E17CBD8}" dt="2023-09-18T16:21:01.109" v="1072" actId="14100"/>
          <ac:spMkLst>
            <pc:docMk/>
            <pc:sldMk cId="3333969346" sldId="343"/>
            <ac:spMk id="16" creationId="{7E9AA03A-E670-883F-DF35-D0A4A8202B03}"/>
          </ac:spMkLst>
        </pc:spChg>
        <pc:spChg chg="add mod">
          <ac:chgData name="Hanneke Vink - van Duren" userId="6a363cd0-5fba-4a61-8782-71b0725cc752" providerId="ADAL" clId="{0DF0591A-798A-49D7-A7CE-D2DF4E17CBD8}" dt="2023-09-18T16:21:07.598" v="1074" actId="14100"/>
          <ac:spMkLst>
            <pc:docMk/>
            <pc:sldMk cId="3333969346" sldId="343"/>
            <ac:spMk id="18" creationId="{FA539166-C0D6-F201-3EAC-831004131196}"/>
          </ac:spMkLst>
        </pc:spChg>
        <pc:spChg chg="add mod">
          <ac:chgData name="Hanneke Vink - van Duren" userId="6a363cd0-5fba-4a61-8782-71b0725cc752" providerId="ADAL" clId="{0DF0591A-798A-49D7-A7CE-D2DF4E17CBD8}" dt="2023-09-18T16:21:18.782" v="1077" actId="14100"/>
          <ac:spMkLst>
            <pc:docMk/>
            <pc:sldMk cId="3333969346" sldId="343"/>
            <ac:spMk id="19" creationId="{6E6AB822-A311-BF78-9995-A25FE23E9406}"/>
          </ac:spMkLst>
        </pc:spChg>
        <pc:spChg chg="mod">
          <ac:chgData name="Hanneke Vink - van Duren" userId="6a363cd0-5fba-4a61-8782-71b0725cc752" providerId="ADAL" clId="{0DF0591A-798A-49D7-A7CE-D2DF4E17CBD8}" dt="2023-09-19T05:38:43.670" v="3069" actId="1076"/>
          <ac:spMkLst>
            <pc:docMk/>
            <pc:sldMk cId="3333969346" sldId="343"/>
            <ac:spMk id="34" creationId="{03C3CF37-824B-186B-7411-BDA8BA521B25}"/>
          </ac:spMkLst>
        </pc:spChg>
        <pc:spChg chg="mod">
          <ac:chgData name="Hanneke Vink - van Duren" userId="6a363cd0-5fba-4a61-8782-71b0725cc752" providerId="ADAL" clId="{0DF0591A-798A-49D7-A7CE-D2DF4E17CBD8}" dt="2023-09-18T13:13:26.751" v="1016" actId="1076"/>
          <ac:spMkLst>
            <pc:docMk/>
            <pc:sldMk cId="3333969346" sldId="343"/>
            <ac:spMk id="35" creationId="{6CAC88E1-CD99-3545-A258-8150DA422C24}"/>
          </ac:spMkLst>
        </pc:spChg>
        <pc:picChg chg="mod">
          <ac:chgData name="Hanneke Vink - van Duren" userId="6a363cd0-5fba-4a61-8782-71b0725cc752" providerId="ADAL" clId="{0DF0591A-798A-49D7-A7CE-D2DF4E17CBD8}" dt="2023-09-18T13:13:21.987" v="1015" actId="1076"/>
          <ac:picMkLst>
            <pc:docMk/>
            <pc:sldMk cId="3333969346" sldId="343"/>
            <ac:picMk id="22" creationId="{5B1E1DB2-8A42-5502-5AE0-D7C3DEE000B3}"/>
          </ac:picMkLst>
        </pc:picChg>
      </pc:sldChg>
      <pc:sldChg chg="addSp delSp modSp add mod">
        <pc:chgData name="Hanneke Vink - van Duren" userId="6a363cd0-5fba-4a61-8782-71b0725cc752" providerId="ADAL" clId="{0DF0591A-798A-49D7-A7CE-D2DF4E17CBD8}" dt="2023-09-18T16:50:31.316" v="1568" actId="1076"/>
        <pc:sldMkLst>
          <pc:docMk/>
          <pc:sldMk cId="2374920697" sldId="344"/>
        </pc:sldMkLst>
        <pc:spChg chg="mod">
          <ac:chgData name="Hanneke Vink - van Duren" userId="6a363cd0-5fba-4a61-8782-71b0725cc752" providerId="ADAL" clId="{0DF0591A-798A-49D7-A7CE-D2DF4E17CBD8}" dt="2023-09-18T16:24:18.462" v="1103" actId="207"/>
          <ac:spMkLst>
            <pc:docMk/>
            <pc:sldMk cId="2374920697" sldId="344"/>
            <ac:spMk id="50" creationId="{EA51D389-64F6-FADF-F451-3D3E42DF8732}"/>
          </ac:spMkLst>
        </pc:spChg>
        <pc:spChg chg="mod">
          <ac:chgData name="Hanneke Vink - van Duren" userId="6a363cd0-5fba-4a61-8782-71b0725cc752" providerId="ADAL" clId="{0DF0591A-798A-49D7-A7CE-D2DF4E17CBD8}" dt="2023-09-18T16:24:21.449" v="1104" actId="207"/>
          <ac:spMkLst>
            <pc:docMk/>
            <pc:sldMk cId="2374920697" sldId="344"/>
            <ac:spMk id="86" creationId="{572CCB90-D02A-4AEC-65D0-615899E38088}"/>
          </ac:spMkLst>
        </pc:spChg>
        <pc:spChg chg="mod">
          <ac:chgData name="Hanneke Vink - van Duren" userId="6a363cd0-5fba-4a61-8782-71b0725cc752" providerId="ADAL" clId="{0DF0591A-798A-49D7-A7CE-D2DF4E17CBD8}" dt="2023-09-18T16:24:24.622" v="1105" actId="207"/>
          <ac:spMkLst>
            <pc:docMk/>
            <pc:sldMk cId="2374920697" sldId="344"/>
            <ac:spMk id="91" creationId="{C3BA183A-EB3D-EFC0-3F56-E0E1953308D5}"/>
          </ac:spMkLst>
        </pc:spChg>
        <pc:spChg chg="mod">
          <ac:chgData name="Hanneke Vink - van Duren" userId="6a363cd0-5fba-4a61-8782-71b0725cc752" providerId="ADAL" clId="{0DF0591A-798A-49D7-A7CE-D2DF4E17CBD8}" dt="2023-09-18T16:24:28.423" v="1106" actId="207"/>
          <ac:spMkLst>
            <pc:docMk/>
            <pc:sldMk cId="2374920697" sldId="344"/>
            <ac:spMk id="96" creationId="{3AB813E2-DE42-94BD-FC94-014A70E5B8AA}"/>
          </ac:spMkLst>
        </pc:spChg>
        <pc:picChg chg="del">
          <ac:chgData name="Hanneke Vink - van Duren" userId="6a363cd0-5fba-4a61-8782-71b0725cc752" providerId="ADAL" clId="{0DF0591A-798A-49D7-A7CE-D2DF4E17CBD8}" dt="2023-09-18T16:49:25.629" v="1554" actId="478"/>
          <ac:picMkLst>
            <pc:docMk/>
            <pc:sldMk cId="2374920697" sldId="344"/>
            <ac:picMk id="3" creationId="{FDECB620-1BFE-8AFD-4396-666D2B825961}"/>
          </ac:picMkLst>
        </pc:picChg>
        <pc:picChg chg="del">
          <ac:chgData name="Hanneke Vink - van Duren" userId="6a363cd0-5fba-4a61-8782-71b0725cc752" providerId="ADAL" clId="{0DF0591A-798A-49D7-A7CE-D2DF4E17CBD8}" dt="2023-09-18T16:50:25.709" v="1567" actId="478"/>
          <ac:picMkLst>
            <pc:docMk/>
            <pc:sldMk cId="2374920697" sldId="344"/>
            <ac:picMk id="4" creationId="{2D267A14-8629-016D-4560-B96E3BF37945}"/>
          </ac:picMkLst>
        </pc:picChg>
        <pc:picChg chg="del mod">
          <ac:chgData name="Hanneke Vink - van Duren" userId="6a363cd0-5fba-4a61-8782-71b0725cc752" providerId="ADAL" clId="{0DF0591A-798A-49D7-A7CE-D2DF4E17CBD8}" dt="2023-09-18T16:50:16.461" v="1563" actId="478"/>
          <ac:picMkLst>
            <pc:docMk/>
            <pc:sldMk cId="2374920697" sldId="344"/>
            <ac:picMk id="5" creationId="{2D4BB4BC-68DB-DE0C-3C48-9122B1554278}"/>
          </ac:picMkLst>
        </pc:picChg>
        <pc:picChg chg="del">
          <ac:chgData name="Hanneke Vink - van Duren" userId="6a363cd0-5fba-4a61-8782-71b0725cc752" providerId="ADAL" clId="{0DF0591A-798A-49D7-A7CE-D2DF4E17CBD8}" dt="2023-09-18T16:50:02.118" v="1559" actId="478"/>
          <ac:picMkLst>
            <pc:docMk/>
            <pc:sldMk cId="2374920697" sldId="344"/>
            <ac:picMk id="6" creationId="{38B625A8-A906-D68E-0A9D-C55A19ED4902}"/>
          </ac:picMkLst>
        </pc:picChg>
        <pc:picChg chg="add mod">
          <ac:chgData name="Hanneke Vink - van Duren" userId="6a363cd0-5fba-4a61-8782-71b0725cc752" providerId="ADAL" clId="{0DF0591A-798A-49D7-A7CE-D2DF4E17CBD8}" dt="2023-09-18T16:50:00.120" v="1558" actId="1076"/>
          <ac:picMkLst>
            <pc:docMk/>
            <pc:sldMk cId="2374920697" sldId="344"/>
            <ac:picMk id="7" creationId="{8E9015F6-9DAC-3AF0-526D-E7F14DC87F3C}"/>
          </ac:picMkLst>
        </pc:picChg>
        <pc:picChg chg="add mod">
          <ac:chgData name="Hanneke Vink - van Duren" userId="6a363cd0-5fba-4a61-8782-71b0725cc752" providerId="ADAL" clId="{0DF0591A-798A-49D7-A7CE-D2DF4E17CBD8}" dt="2023-09-18T16:50:14.607" v="1561" actId="1076"/>
          <ac:picMkLst>
            <pc:docMk/>
            <pc:sldMk cId="2374920697" sldId="344"/>
            <ac:picMk id="8" creationId="{55C5BA69-C1FD-12F1-0B68-C261DC96F386}"/>
          </ac:picMkLst>
        </pc:picChg>
        <pc:picChg chg="add mod">
          <ac:chgData name="Hanneke Vink - van Duren" userId="6a363cd0-5fba-4a61-8782-71b0725cc752" providerId="ADAL" clId="{0DF0591A-798A-49D7-A7CE-D2DF4E17CBD8}" dt="2023-09-18T16:50:31.316" v="1568" actId="1076"/>
          <ac:picMkLst>
            <pc:docMk/>
            <pc:sldMk cId="2374920697" sldId="344"/>
            <ac:picMk id="9" creationId="{C8DD2C34-9957-AD04-7FB1-5E8CCA271446}"/>
          </ac:picMkLst>
        </pc:picChg>
        <pc:picChg chg="add mod">
          <ac:chgData name="Hanneke Vink - van Duren" userId="6a363cd0-5fba-4a61-8782-71b0725cc752" providerId="ADAL" clId="{0DF0591A-798A-49D7-A7CE-D2DF4E17CBD8}" dt="2023-09-18T16:50:24.067" v="1566" actId="1076"/>
          <ac:picMkLst>
            <pc:docMk/>
            <pc:sldMk cId="2374920697" sldId="344"/>
            <ac:picMk id="10" creationId="{B9B794C2-2DB1-E8FC-A5D9-02979BD55D8B}"/>
          </ac:picMkLst>
        </pc:picChg>
      </pc:sldChg>
      <pc:sldChg chg="addSp delSp modSp add mod">
        <pc:chgData name="Hanneke Vink - van Duren" userId="6a363cd0-5fba-4a61-8782-71b0725cc752" providerId="ADAL" clId="{0DF0591A-798A-49D7-A7CE-D2DF4E17CBD8}" dt="2023-09-18T18:48:49.272" v="3051" actId="1076"/>
        <pc:sldMkLst>
          <pc:docMk/>
          <pc:sldMk cId="1112615228" sldId="345"/>
        </pc:sldMkLst>
        <pc:spChg chg="mod">
          <ac:chgData name="Hanneke Vink - van Duren" userId="6a363cd0-5fba-4a61-8782-71b0725cc752" providerId="ADAL" clId="{0DF0591A-798A-49D7-A7CE-D2DF4E17CBD8}" dt="2023-09-18T18:48:30.450" v="3048" actId="1076"/>
          <ac:spMkLst>
            <pc:docMk/>
            <pc:sldMk cId="1112615228" sldId="345"/>
            <ac:spMk id="3" creationId="{4CA7B984-0A71-9545-2225-5BD767F0D056}"/>
          </ac:spMkLst>
        </pc:spChg>
        <pc:spChg chg="mod">
          <ac:chgData name="Hanneke Vink - van Duren" userId="6a363cd0-5fba-4a61-8782-71b0725cc752" providerId="ADAL" clId="{0DF0591A-798A-49D7-A7CE-D2DF4E17CBD8}" dt="2023-09-18T16:23:06.535" v="1087" actId="207"/>
          <ac:spMkLst>
            <pc:docMk/>
            <pc:sldMk cId="1112615228" sldId="345"/>
            <ac:spMk id="5" creationId="{756B4786-E369-3103-385F-FF6AF48EFA90}"/>
          </ac:spMkLst>
        </pc:spChg>
        <pc:spChg chg="mod">
          <ac:chgData name="Hanneke Vink - van Duren" userId="6a363cd0-5fba-4a61-8782-71b0725cc752" providerId="ADAL" clId="{0DF0591A-798A-49D7-A7CE-D2DF4E17CBD8}" dt="2023-09-18T18:48:46.674" v="3050" actId="1076"/>
          <ac:spMkLst>
            <pc:docMk/>
            <pc:sldMk cId="1112615228" sldId="345"/>
            <ac:spMk id="6" creationId="{DD6B1F25-4E10-8300-3BFB-DF3F7367F803}"/>
          </ac:spMkLst>
        </pc:spChg>
        <pc:spChg chg="mod">
          <ac:chgData name="Hanneke Vink - van Duren" userId="6a363cd0-5fba-4a61-8782-71b0725cc752" providerId="ADAL" clId="{0DF0591A-798A-49D7-A7CE-D2DF4E17CBD8}" dt="2023-09-18T16:24:08.249" v="1101" actId="207"/>
          <ac:spMkLst>
            <pc:docMk/>
            <pc:sldMk cId="1112615228" sldId="345"/>
            <ac:spMk id="7" creationId="{AE7E7012-EF92-B126-4EBD-2E8720389EDE}"/>
          </ac:spMkLst>
        </pc:spChg>
        <pc:spChg chg="mod">
          <ac:chgData name="Hanneke Vink - van Duren" userId="6a363cd0-5fba-4a61-8782-71b0725cc752" providerId="ADAL" clId="{0DF0591A-798A-49D7-A7CE-D2DF4E17CBD8}" dt="2023-09-18T16:48:24.915" v="1552"/>
          <ac:spMkLst>
            <pc:docMk/>
            <pc:sldMk cId="1112615228" sldId="345"/>
            <ac:spMk id="8" creationId="{C93467AD-709C-770E-CF94-6365A91855FD}"/>
          </ac:spMkLst>
        </pc:spChg>
        <pc:spChg chg="mod">
          <ac:chgData name="Hanneke Vink - van Duren" userId="6a363cd0-5fba-4a61-8782-71b0725cc752" providerId="ADAL" clId="{0DF0591A-798A-49D7-A7CE-D2DF4E17CBD8}" dt="2023-09-18T16:41:18.049" v="1151" actId="1076"/>
          <ac:spMkLst>
            <pc:docMk/>
            <pc:sldMk cId="1112615228" sldId="345"/>
            <ac:spMk id="10" creationId="{56541290-6336-60E1-7051-B2090DF59BD6}"/>
          </ac:spMkLst>
        </pc:spChg>
        <pc:spChg chg="mod">
          <ac:chgData name="Hanneke Vink - van Duren" userId="6a363cd0-5fba-4a61-8782-71b0725cc752" providerId="ADAL" clId="{0DF0591A-798A-49D7-A7CE-D2DF4E17CBD8}" dt="2023-09-18T18:48:38.700" v="3049" actId="1076"/>
          <ac:spMkLst>
            <pc:docMk/>
            <pc:sldMk cId="1112615228" sldId="345"/>
            <ac:spMk id="11" creationId="{DA4F418B-AC30-E5FA-FF7D-6028FF18B46A}"/>
          </ac:spMkLst>
        </pc:spChg>
        <pc:spChg chg="mod">
          <ac:chgData name="Hanneke Vink - van Duren" userId="6a363cd0-5fba-4a61-8782-71b0725cc752" providerId="ADAL" clId="{0DF0591A-798A-49D7-A7CE-D2DF4E17CBD8}" dt="2023-09-18T18:48:49.272" v="3051" actId="1076"/>
          <ac:spMkLst>
            <pc:docMk/>
            <pc:sldMk cId="1112615228" sldId="345"/>
            <ac:spMk id="12" creationId="{720BCB53-0347-CF00-2CDD-9E5C88D3CAAD}"/>
          </ac:spMkLst>
        </pc:spChg>
        <pc:spChg chg="mod">
          <ac:chgData name="Hanneke Vink - van Duren" userId="6a363cd0-5fba-4a61-8782-71b0725cc752" providerId="ADAL" clId="{0DF0591A-798A-49D7-A7CE-D2DF4E17CBD8}" dt="2023-09-18T16:24:11.576" v="1102" actId="207"/>
          <ac:spMkLst>
            <pc:docMk/>
            <pc:sldMk cId="1112615228" sldId="345"/>
            <ac:spMk id="13" creationId="{75419263-5A82-CCE8-8214-AA1C3E3BB798}"/>
          </ac:spMkLst>
        </pc:spChg>
        <pc:spChg chg="mod">
          <ac:chgData name="Hanneke Vink - van Duren" userId="6a363cd0-5fba-4a61-8782-71b0725cc752" providerId="ADAL" clId="{0DF0591A-798A-49D7-A7CE-D2DF4E17CBD8}" dt="2023-09-18T16:48:30.946" v="1553"/>
          <ac:spMkLst>
            <pc:docMk/>
            <pc:sldMk cId="1112615228" sldId="345"/>
            <ac:spMk id="14" creationId="{D09BBD80-7488-71A6-39BD-B239DAA8DF5F}"/>
          </ac:spMkLst>
        </pc:spChg>
        <pc:spChg chg="mod">
          <ac:chgData name="Hanneke Vink - van Duren" userId="6a363cd0-5fba-4a61-8782-71b0725cc752" providerId="ADAL" clId="{0DF0591A-798A-49D7-A7CE-D2DF4E17CBD8}" dt="2023-09-18T16:51:15.094" v="1582" actId="20577"/>
          <ac:spMkLst>
            <pc:docMk/>
            <pc:sldMk cId="1112615228" sldId="345"/>
            <ac:spMk id="15" creationId="{3D73EBDE-36CA-039E-966E-D6D89B36C168}"/>
          </ac:spMkLst>
        </pc:spChg>
        <pc:spChg chg="mod">
          <ac:chgData name="Hanneke Vink - van Duren" userId="6a363cd0-5fba-4a61-8782-71b0725cc752" providerId="ADAL" clId="{0DF0591A-798A-49D7-A7CE-D2DF4E17CBD8}" dt="2023-09-18T17:02:52.164" v="2051" actId="1076"/>
          <ac:spMkLst>
            <pc:docMk/>
            <pc:sldMk cId="1112615228" sldId="345"/>
            <ac:spMk id="16" creationId="{7E9AA03A-E670-883F-DF35-D0A4A8202B03}"/>
          </ac:spMkLst>
        </pc:spChg>
        <pc:spChg chg="mod">
          <ac:chgData name="Hanneke Vink - van Duren" userId="6a363cd0-5fba-4a61-8782-71b0725cc752" providerId="ADAL" clId="{0DF0591A-798A-49D7-A7CE-D2DF4E17CBD8}" dt="2023-09-18T17:03:00.798" v="2053" actId="1076"/>
          <ac:spMkLst>
            <pc:docMk/>
            <pc:sldMk cId="1112615228" sldId="345"/>
            <ac:spMk id="18" creationId="{FA539166-C0D6-F201-3EAC-831004131196}"/>
          </ac:spMkLst>
        </pc:spChg>
        <pc:spChg chg="mod">
          <ac:chgData name="Hanneke Vink - van Duren" userId="6a363cd0-5fba-4a61-8782-71b0725cc752" providerId="ADAL" clId="{0DF0591A-798A-49D7-A7CE-D2DF4E17CBD8}" dt="2023-09-18T17:02:57.212" v="2052" actId="1076"/>
          <ac:spMkLst>
            <pc:docMk/>
            <pc:sldMk cId="1112615228" sldId="345"/>
            <ac:spMk id="19" creationId="{6E6AB822-A311-BF78-9995-A25FE23E9406}"/>
          </ac:spMkLst>
        </pc:spChg>
        <pc:spChg chg="mod">
          <ac:chgData name="Hanneke Vink - van Duren" userId="6a363cd0-5fba-4a61-8782-71b0725cc752" providerId="ADAL" clId="{0DF0591A-798A-49D7-A7CE-D2DF4E17CBD8}" dt="2023-09-18T16:23:47.097" v="1095" actId="207"/>
          <ac:spMkLst>
            <pc:docMk/>
            <pc:sldMk cId="1112615228" sldId="345"/>
            <ac:spMk id="34" creationId="{03C3CF37-824B-186B-7411-BDA8BA521B25}"/>
          </ac:spMkLst>
        </pc:spChg>
        <pc:spChg chg="mod">
          <ac:chgData name="Hanneke Vink - van Duren" userId="6a363cd0-5fba-4a61-8782-71b0725cc752" providerId="ADAL" clId="{0DF0591A-798A-49D7-A7CE-D2DF4E17CBD8}" dt="2023-09-18T16:44:46.903" v="1396" actId="1076"/>
          <ac:spMkLst>
            <pc:docMk/>
            <pc:sldMk cId="1112615228" sldId="345"/>
            <ac:spMk id="35" creationId="{6CAC88E1-CD99-3545-A258-8150DA422C24}"/>
          </ac:spMkLst>
        </pc:spChg>
        <pc:spChg chg="mod">
          <ac:chgData name="Hanneke Vink - van Duren" userId="6a363cd0-5fba-4a61-8782-71b0725cc752" providerId="ADAL" clId="{0DF0591A-798A-49D7-A7CE-D2DF4E17CBD8}" dt="2023-09-18T16:24:03.451" v="1100" actId="207"/>
          <ac:spMkLst>
            <pc:docMk/>
            <pc:sldMk cId="1112615228" sldId="345"/>
            <ac:spMk id="36" creationId="{EC5EC8D3-8445-7F0B-FBE7-9041AB23CA3D}"/>
          </ac:spMkLst>
        </pc:spChg>
        <pc:spChg chg="mod">
          <ac:chgData name="Hanneke Vink - van Duren" userId="6a363cd0-5fba-4a61-8782-71b0725cc752" providerId="ADAL" clId="{0DF0591A-798A-49D7-A7CE-D2DF4E17CBD8}" dt="2023-09-18T16:48:19.145" v="1551"/>
          <ac:spMkLst>
            <pc:docMk/>
            <pc:sldMk cId="1112615228" sldId="345"/>
            <ac:spMk id="37" creationId="{09DD0472-EF0F-09AC-80D6-C4DE4E976BEE}"/>
          </ac:spMkLst>
        </pc:spChg>
        <pc:spChg chg="mod">
          <ac:chgData name="Hanneke Vink - van Duren" userId="6a363cd0-5fba-4a61-8782-71b0725cc752" providerId="ADAL" clId="{0DF0591A-798A-49D7-A7CE-D2DF4E17CBD8}" dt="2023-09-18T16:48:13.288" v="1550" actId="20577"/>
          <ac:spMkLst>
            <pc:docMk/>
            <pc:sldMk cId="1112615228" sldId="345"/>
            <ac:spMk id="2064" creationId="{56377773-7A08-CFF7-3C1B-8FBD8E6AFB16}"/>
          </ac:spMkLst>
        </pc:spChg>
        <pc:spChg chg="mod">
          <ac:chgData name="Hanneke Vink - van Duren" userId="6a363cd0-5fba-4a61-8782-71b0725cc752" providerId="ADAL" clId="{0DF0591A-798A-49D7-A7CE-D2DF4E17CBD8}" dt="2023-09-18T16:24:00.477" v="1099" actId="207"/>
          <ac:spMkLst>
            <pc:docMk/>
            <pc:sldMk cId="1112615228" sldId="345"/>
            <ac:spMk id="2065" creationId="{4FE023D2-C612-89E6-278E-9C0F2D327BF6}"/>
          </ac:spMkLst>
        </pc:spChg>
        <pc:picChg chg="del">
          <ac:chgData name="Hanneke Vink - van Duren" userId="6a363cd0-5fba-4a61-8782-71b0725cc752" providerId="ADAL" clId="{0DF0591A-798A-49D7-A7CE-D2DF4E17CBD8}" dt="2023-09-18T16:39:46.055" v="1107" actId="478"/>
          <ac:picMkLst>
            <pc:docMk/>
            <pc:sldMk cId="1112615228" sldId="345"/>
            <ac:picMk id="17" creationId="{D34C311A-5CBF-A4B1-391E-9E6FF9E7E0EE}"/>
          </ac:picMkLst>
        </pc:picChg>
        <pc:picChg chg="del">
          <ac:chgData name="Hanneke Vink - van Duren" userId="6a363cd0-5fba-4a61-8782-71b0725cc752" providerId="ADAL" clId="{0DF0591A-798A-49D7-A7CE-D2DF4E17CBD8}" dt="2023-09-18T16:45:13.594" v="1403" actId="478"/>
          <ac:picMkLst>
            <pc:docMk/>
            <pc:sldMk cId="1112615228" sldId="345"/>
            <ac:picMk id="20" creationId="{C02287B4-1979-BCA2-E8B2-45904BDF2E41}"/>
          </ac:picMkLst>
        </pc:picChg>
        <pc:picChg chg="del">
          <ac:chgData name="Hanneke Vink - van Duren" userId="6a363cd0-5fba-4a61-8782-71b0725cc752" providerId="ADAL" clId="{0DF0591A-798A-49D7-A7CE-D2DF4E17CBD8}" dt="2023-09-18T16:45:04.036" v="1400" actId="478"/>
          <ac:picMkLst>
            <pc:docMk/>
            <pc:sldMk cId="1112615228" sldId="345"/>
            <ac:picMk id="21" creationId="{817313FE-53DC-6484-AE57-F1E635CB7234}"/>
          </ac:picMkLst>
        </pc:picChg>
        <pc:picChg chg="del">
          <ac:chgData name="Hanneke Vink - van Duren" userId="6a363cd0-5fba-4a61-8782-71b0725cc752" providerId="ADAL" clId="{0DF0591A-798A-49D7-A7CE-D2DF4E17CBD8}" dt="2023-09-18T16:44:48.480" v="1397" actId="478"/>
          <ac:picMkLst>
            <pc:docMk/>
            <pc:sldMk cId="1112615228" sldId="345"/>
            <ac:picMk id="22" creationId="{5B1E1DB2-8A42-5502-5AE0-D7C3DEE000B3}"/>
          </ac:picMkLst>
        </pc:picChg>
        <pc:picChg chg="add mod">
          <ac:chgData name="Hanneke Vink - van Duren" userId="6a363cd0-5fba-4a61-8782-71b0725cc752" providerId="ADAL" clId="{0DF0591A-798A-49D7-A7CE-D2DF4E17CBD8}" dt="2023-09-18T16:40:48.173" v="1111" actId="1076"/>
          <ac:picMkLst>
            <pc:docMk/>
            <pc:sldMk cId="1112615228" sldId="345"/>
            <ac:picMk id="24" creationId="{0B9822BB-22A0-46C7-D0DF-4462D0DCFCC4}"/>
          </ac:picMkLst>
        </pc:picChg>
        <pc:picChg chg="add mod">
          <ac:chgData name="Hanneke Vink - van Duren" userId="6a363cd0-5fba-4a61-8782-71b0725cc752" providerId="ADAL" clId="{0DF0591A-798A-49D7-A7CE-D2DF4E17CBD8}" dt="2023-09-18T16:44:58.489" v="1399" actId="1076"/>
          <ac:picMkLst>
            <pc:docMk/>
            <pc:sldMk cId="1112615228" sldId="345"/>
            <ac:picMk id="25" creationId="{A319B96C-73DD-60C5-5FD2-6E28DBF34E97}"/>
          </ac:picMkLst>
        </pc:picChg>
        <pc:picChg chg="add mod">
          <ac:chgData name="Hanneke Vink - van Duren" userId="6a363cd0-5fba-4a61-8782-71b0725cc752" providerId="ADAL" clId="{0DF0591A-798A-49D7-A7CE-D2DF4E17CBD8}" dt="2023-09-18T16:45:11.681" v="1402" actId="1076"/>
          <ac:picMkLst>
            <pc:docMk/>
            <pc:sldMk cId="1112615228" sldId="345"/>
            <ac:picMk id="26" creationId="{6A41488E-664A-1EB3-94DD-695A5AA173BB}"/>
          </ac:picMkLst>
        </pc:picChg>
        <pc:picChg chg="add mod">
          <ac:chgData name="Hanneke Vink - van Duren" userId="6a363cd0-5fba-4a61-8782-71b0725cc752" providerId="ADAL" clId="{0DF0591A-798A-49D7-A7CE-D2DF4E17CBD8}" dt="2023-09-18T16:45:20.865" v="1405" actId="1076"/>
          <ac:picMkLst>
            <pc:docMk/>
            <pc:sldMk cId="1112615228" sldId="345"/>
            <ac:picMk id="27" creationId="{281AFD64-77E4-44B0-F164-434E376ECD7F}"/>
          </ac:picMkLst>
        </pc:picChg>
      </pc:sldChg>
      <pc:sldChg chg="modSp add mod">
        <pc:chgData name="Hanneke Vink - van Duren" userId="6a363cd0-5fba-4a61-8782-71b0725cc752" providerId="ADAL" clId="{0DF0591A-798A-49D7-A7CE-D2DF4E17CBD8}" dt="2023-09-18T18:47:17.809" v="3047" actId="1076"/>
        <pc:sldMkLst>
          <pc:docMk/>
          <pc:sldMk cId="2988091685" sldId="346"/>
        </pc:sldMkLst>
        <pc:spChg chg="mod">
          <ac:chgData name="Hanneke Vink - van Duren" userId="6a363cd0-5fba-4a61-8782-71b0725cc752" providerId="ADAL" clId="{0DF0591A-798A-49D7-A7CE-D2DF4E17CBD8}" dt="2023-09-18T18:46:46.911" v="3040" actId="1076"/>
          <ac:spMkLst>
            <pc:docMk/>
            <pc:sldMk cId="2988091685" sldId="346"/>
            <ac:spMk id="3" creationId="{4CA7B984-0A71-9545-2225-5BD767F0D056}"/>
          </ac:spMkLst>
        </pc:spChg>
        <pc:spChg chg="mod">
          <ac:chgData name="Hanneke Vink - van Duren" userId="6a363cd0-5fba-4a61-8782-71b0725cc752" providerId="ADAL" clId="{0DF0591A-798A-49D7-A7CE-D2DF4E17CBD8}" dt="2023-09-18T18:47:15.417" v="3046" actId="1076"/>
          <ac:spMkLst>
            <pc:docMk/>
            <pc:sldMk cId="2988091685" sldId="346"/>
            <ac:spMk id="6" creationId="{DD6B1F25-4E10-8300-3BFB-DF3F7367F803}"/>
          </ac:spMkLst>
        </pc:spChg>
        <pc:spChg chg="mod">
          <ac:chgData name="Hanneke Vink - van Duren" userId="6a363cd0-5fba-4a61-8782-71b0725cc752" providerId="ADAL" clId="{0DF0591A-798A-49D7-A7CE-D2DF4E17CBD8}" dt="2023-09-18T18:47:04.129" v="3044" actId="1076"/>
          <ac:spMkLst>
            <pc:docMk/>
            <pc:sldMk cId="2988091685" sldId="346"/>
            <ac:spMk id="7" creationId="{AE7E7012-EF92-B126-4EBD-2E8720389EDE}"/>
          </ac:spMkLst>
        </pc:spChg>
        <pc:spChg chg="mod">
          <ac:chgData name="Hanneke Vink - van Duren" userId="6a363cd0-5fba-4a61-8782-71b0725cc752" providerId="ADAL" clId="{0DF0591A-798A-49D7-A7CE-D2DF4E17CBD8}" dt="2023-09-18T18:47:10.406" v="3045" actId="1076"/>
          <ac:spMkLst>
            <pc:docMk/>
            <pc:sldMk cId="2988091685" sldId="346"/>
            <ac:spMk id="8" creationId="{C93467AD-709C-770E-CF94-6365A91855FD}"/>
          </ac:spMkLst>
        </pc:spChg>
        <pc:spChg chg="mod">
          <ac:chgData name="Hanneke Vink - van Duren" userId="6a363cd0-5fba-4a61-8782-71b0725cc752" providerId="ADAL" clId="{0DF0591A-798A-49D7-A7CE-D2DF4E17CBD8}" dt="2023-09-18T16:52:11.675" v="1626" actId="20577"/>
          <ac:spMkLst>
            <pc:docMk/>
            <pc:sldMk cId="2988091685" sldId="346"/>
            <ac:spMk id="10" creationId="{56541290-6336-60E1-7051-B2090DF59BD6}"/>
          </ac:spMkLst>
        </pc:spChg>
        <pc:spChg chg="mod">
          <ac:chgData name="Hanneke Vink - van Duren" userId="6a363cd0-5fba-4a61-8782-71b0725cc752" providerId="ADAL" clId="{0DF0591A-798A-49D7-A7CE-D2DF4E17CBD8}" dt="2023-09-18T18:46:44.368" v="3039" actId="1076"/>
          <ac:spMkLst>
            <pc:docMk/>
            <pc:sldMk cId="2988091685" sldId="346"/>
            <ac:spMk id="11" creationId="{DA4F418B-AC30-E5FA-FF7D-6028FF18B46A}"/>
          </ac:spMkLst>
        </pc:spChg>
        <pc:spChg chg="mod">
          <ac:chgData name="Hanneke Vink - van Duren" userId="6a363cd0-5fba-4a61-8782-71b0725cc752" providerId="ADAL" clId="{0DF0591A-798A-49D7-A7CE-D2DF4E17CBD8}" dt="2023-09-18T18:47:17.809" v="3047" actId="1076"/>
          <ac:spMkLst>
            <pc:docMk/>
            <pc:sldMk cId="2988091685" sldId="346"/>
            <ac:spMk id="12" creationId="{720BCB53-0347-CF00-2CDD-9E5C88D3CAAD}"/>
          </ac:spMkLst>
        </pc:spChg>
        <pc:spChg chg="mod">
          <ac:chgData name="Hanneke Vink - van Duren" userId="6a363cd0-5fba-4a61-8782-71b0725cc752" providerId="ADAL" clId="{0DF0591A-798A-49D7-A7CE-D2DF4E17CBD8}" dt="2023-09-18T18:46:55.323" v="3042" actId="1076"/>
          <ac:spMkLst>
            <pc:docMk/>
            <pc:sldMk cId="2988091685" sldId="346"/>
            <ac:spMk id="13" creationId="{75419263-5A82-CCE8-8214-AA1C3E3BB798}"/>
          </ac:spMkLst>
        </pc:spChg>
        <pc:spChg chg="mod">
          <ac:chgData name="Hanneke Vink - van Duren" userId="6a363cd0-5fba-4a61-8782-71b0725cc752" providerId="ADAL" clId="{0DF0591A-798A-49D7-A7CE-D2DF4E17CBD8}" dt="2023-09-18T18:46:59.322" v="3043" actId="1076"/>
          <ac:spMkLst>
            <pc:docMk/>
            <pc:sldMk cId="2988091685" sldId="346"/>
            <ac:spMk id="14" creationId="{D09BBD80-7488-71A6-39BD-B239DAA8DF5F}"/>
          </ac:spMkLst>
        </pc:spChg>
        <pc:spChg chg="mod">
          <ac:chgData name="Hanneke Vink - van Duren" userId="6a363cd0-5fba-4a61-8782-71b0725cc752" providerId="ADAL" clId="{0DF0591A-798A-49D7-A7CE-D2DF4E17CBD8}" dt="2023-09-18T17:04:58.486" v="2073" actId="1076"/>
          <ac:spMkLst>
            <pc:docMk/>
            <pc:sldMk cId="2988091685" sldId="346"/>
            <ac:spMk id="16" creationId="{7E9AA03A-E670-883F-DF35-D0A4A8202B03}"/>
          </ac:spMkLst>
        </pc:spChg>
        <pc:spChg chg="mod">
          <ac:chgData name="Hanneke Vink - van Duren" userId="6a363cd0-5fba-4a61-8782-71b0725cc752" providerId="ADAL" clId="{0DF0591A-798A-49D7-A7CE-D2DF4E17CBD8}" dt="2023-09-18T17:05:01.120" v="2074" actId="1076"/>
          <ac:spMkLst>
            <pc:docMk/>
            <pc:sldMk cId="2988091685" sldId="346"/>
            <ac:spMk id="18" creationId="{FA539166-C0D6-F201-3EAC-831004131196}"/>
          </ac:spMkLst>
        </pc:spChg>
        <pc:spChg chg="mod">
          <ac:chgData name="Hanneke Vink - van Duren" userId="6a363cd0-5fba-4a61-8782-71b0725cc752" providerId="ADAL" clId="{0DF0591A-798A-49D7-A7CE-D2DF4E17CBD8}" dt="2023-09-18T17:05:04.351" v="2075" actId="1076"/>
          <ac:spMkLst>
            <pc:docMk/>
            <pc:sldMk cId="2988091685" sldId="346"/>
            <ac:spMk id="19" creationId="{6E6AB822-A311-BF78-9995-A25FE23E9406}"/>
          </ac:spMkLst>
        </pc:spChg>
        <pc:spChg chg="mod">
          <ac:chgData name="Hanneke Vink - van Duren" userId="6a363cd0-5fba-4a61-8782-71b0725cc752" providerId="ADAL" clId="{0DF0591A-798A-49D7-A7CE-D2DF4E17CBD8}" dt="2023-09-18T16:53:37.267" v="1786" actId="1076"/>
          <ac:spMkLst>
            <pc:docMk/>
            <pc:sldMk cId="2988091685" sldId="346"/>
            <ac:spMk id="35" creationId="{6CAC88E1-CD99-3545-A258-8150DA422C24}"/>
          </ac:spMkLst>
        </pc:spChg>
        <pc:spChg chg="mod">
          <ac:chgData name="Hanneke Vink - van Duren" userId="6a363cd0-5fba-4a61-8782-71b0725cc752" providerId="ADAL" clId="{0DF0591A-798A-49D7-A7CE-D2DF4E17CBD8}" dt="2023-09-18T17:04:40.876" v="2069"/>
          <ac:spMkLst>
            <pc:docMk/>
            <pc:sldMk cId="2988091685" sldId="346"/>
            <ac:spMk id="37" creationId="{09DD0472-EF0F-09AC-80D6-C4DE4E976BEE}"/>
          </ac:spMkLst>
        </pc:spChg>
        <pc:spChg chg="mod">
          <ac:chgData name="Hanneke Vink - van Duren" userId="6a363cd0-5fba-4a61-8782-71b0725cc752" providerId="ADAL" clId="{0DF0591A-798A-49D7-A7CE-D2DF4E17CBD8}" dt="2023-09-18T17:04:36.397" v="2068"/>
          <ac:spMkLst>
            <pc:docMk/>
            <pc:sldMk cId="2988091685" sldId="346"/>
            <ac:spMk id="2064" creationId="{56377773-7A08-CFF7-3C1B-8FBD8E6AFB16}"/>
          </ac:spMkLst>
        </pc:spChg>
      </pc:sldChg>
      <pc:sldChg chg="addSp delSp modSp add mod">
        <pc:chgData name="Hanneke Vink - van Duren" userId="6a363cd0-5fba-4a61-8782-71b0725cc752" providerId="ADAL" clId="{0DF0591A-798A-49D7-A7CE-D2DF4E17CBD8}" dt="2023-09-18T16:51:05.066" v="1580" actId="1076"/>
        <pc:sldMkLst>
          <pc:docMk/>
          <pc:sldMk cId="3055542705" sldId="347"/>
        </pc:sldMkLst>
        <pc:picChg chg="add mod">
          <ac:chgData name="Hanneke Vink - van Duren" userId="6a363cd0-5fba-4a61-8782-71b0725cc752" providerId="ADAL" clId="{0DF0591A-798A-49D7-A7CE-D2DF4E17CBD8}" dt="2023-09-18T16:50:41.306" v="1570"/>
          <ac:picMkLst>
            <pc:docMk/>
            <pc:sldMk cId="3055542705" sldId="347"/>
            <ac:picMk id="2" creationId="{5918FAD5-C9DF-8E29-D744-B22F97F433FD}"/>
          </ac:picMkLst>
        </pc:picChg>
        <pc:picChg chg="del">
          <ac:chgData name="Hanneke Vink - van Duren" userId="6a363cd0-5fba-4a61-8782-71b0725cc752" providerId="ADAL" clId="{0DF0591A-798A-49D7-A7CE-D2DF4E17CBD8}" dt="2023-09-18T16:50:40.314" v="1569" actId="478"/>
          <ac:picMkLst>
            <pc:docMk/>
            <pc:sldMk cId="3055542705" sldId="347"/>
            <ac:picMk id="3" creationId="{FDECB620-1BFE-8AFD-4396-666D2B825961}"/>
          </ac:picMkLst>
        </pc:picChg>
        <pc:picChg chg="del">
          <ac:chgData name="Hanneke Vink - van Duren" userId="6a363cd0-5fba-4a61-8782-71b0725cc752" providerId="ADAL" clId="{0DF0591A-798A-49D7-A7CE-D2DF4E17CBD8}" dt="2023-09-18T16:51:00.154" v="1579" actId="478"/>
          <ac:picMkLst>
            <pc:docMk/>
            <pc:sldMk cId="3055542705" sldId="347"/>
            <ac:picMk id="4" creationId="{2D267A14-8629-016D-4560-B96E3BF37945}"/>
          </ac:picMkLst>
        </pc:picChg>
        <pc:picChg chg="del">
          <ac:chgData name="Hanneke Vink - van Duren" userId="6a363cd0-5fba-4a61-8782-71b0725cc752" providerId="ADAL" clId="{0DF0591A-798A-49D7-A7CE-D2DF4E17CBD8}" dt="2023-09-18T16:50:51.876" v="1576" actId="478"/>
          <ac:picMkLst>
            <pc:docMk/>
            <pc:sldMk cId="3055542705" sldId="347"/>
            <ac:picMk id="5" creationId="{2D4BB4BC-68DB-DE0C-3C48-9122B1554278}"/>
          </ac:picMkLst>
        </pc:picChg>
        <pc:picChg chg="del">
          <ac:chgData name="Hanneke Vink - van Duren" userId="6a363cd0-5fba-4a61-8782-71b0725cc752" providerId="ADAL" clId="{0DF0591A-798A-49D7-A7CE-D2DF4E17CBD8}" dt="2023-09-18T16:50:46.258" v="1574" actId="478"/>
          <ac:picMkLst>
            <pc:docMk/>
            <pc:sldMk cId="3055542705" sldId="347"/>
            <ac:picMk id="6" creationId="{38B625A8-A906-D68E-0A9D-C55A19ED4902}"/>
          </ac:picMkLst>
        </pc:picChg>
        <pc:picChg chg="add mod">
          <ac:chgData name="Hanneke Vink - van Duren" userId="6a363cd0-5fba-4a61-8782-71b0725cc752" providerId="ADAL" clId="{0DF0591A-798A-49D7-A7CE-D2DF4E17CBD8}" dt="2023-09-18T16:51:05.066" v="1580" actId="1076"/>
          <ac:picMkLst>
            <pc:docMk/>
            <pc:sldMk cId="3055542705" sldId="347"/>
            <ac:picMk id="7" creationId="{6850B10F-5CA1-5139-A253-4323E257FE0D}"/>
          </ac:picMkLst>
        </pc:picChg>
        <pc:picChg chg="add mod">
          <ac:chgData name="Hanneke Vink - van Duren" userId="6a363cd0-5fba-4a61-8782-71b0725cc752" providerId="ADAL" clId="{0DF0591A-798A-49D7-A7CE-D2DF4E17CBD8}" dt="2023-09-18T16:50:55.925" v="1577" actId="1076"/>
          <ac:picMkLst>
            <pc:docMk/>
            <pc:sldMk cId="3055542705" sldId="347"/>
            <ac:picMk id="8" creationId="{1CE5C216-FD2A-2B87-CE2D-2118BF185D3D}"/>
          </ac:picMkLst>
        </pc:picChg>
        <pc:picChg chg="add mod">
          <ac:chgData name="Hanneke Vink - van Duren" userId="6a363cd0-5fba-4a61-8782-71b0725cc752" providerId="ADAL" clId="{0DF0591A-798A-49D7-A7CE-D2DF4E17CBD8}" dt="2023-09-18T16:50:50.340" v="1575" actId="1076"/>
          <ac:picMkLst>
            <pc:docMk/>
            <pc:sldMk cId="3055542705" sldId="347"/>
            <ac:picMk id="9" creationId="{EB903A15-F87D-77BE-FDD3-F4E7AB06375F}"/>
          </ac:picMkLst>
        </pc:picChg>
      </pc:sldChg>
      <pc:sldChg chg="modSp add mod">
        <pc:chgData name="Hanneke Vink - van Duren" userId="6a363cd0-5fba-4a61-8782-71b0725cc752" providerId="ADAL" clId="{0DF0591A-798A-49D7-A7CE-D2DF4E17CBD8}" dt="2023-09-19T09:11:24.484" v="5625" actId="20578"/>
        <pc:sldMkLst>
          <pc:docMk/>
          <pc:sldMk cId="2303207399" sldId="348"/>
        </pc:sldMkLst>
        <pc:spChg chg="mod">
          <ac:chgData name="Hanneke Vink - van Duren" userId="6a363cd0-5fba-4a61-8782-71b0725cc752" providerId="ADAL" clId="{0DF0591A-798A-49D7-A7CE-D2DF4E17CBD8}" dt="2023-09-18T18:45:44.016" v="3028" actId="1076"/>
          <ac:spMkLst>
            <pc:docMk/>
            <pc:sldMk cId="2303207399" sldId="348"/>
            <ac:spMk id="3" creationId="{4CA7B984-0A71-9545-2225-5BD767F0D056}"/>
          </ac:spMkLst>
        </pc:spChg>
        <pc:spChg chg="mod">
          <ac:chgData name="Hanneke Vink - van Duren" userId="6a363cd0-5fba-4a61-8782-71b0725cc752" providerId="ADAL" clId="{0DF0591A-798A-49D7-A7CE-D2DF4E17CBD8}" dt="2023-09-18T18:46:15.667" v="3035" actId="1076"/>
          <ac:spMkLst>
            <pc:docMk/>
            <pc:sldMk cId="2303207399" sldId="348"/>
            <ac:spMk id="6" creationId="{DD6B1F25-4E10-8300-3BFB-DF3F7367F803}"/>
          </ac:spMkLst>
        </pc:spChg>
        <pc:spChg chg="mod">
          <ac:chgData name="Hanneke Vink - van Duren" userId="6a363cd0-5fba-4a61-8782-71b0725cc752" providerId="ADAL" clId="{0DF0591A-798A-49D7-A7CE-D2DF4E17CBD8}" dt="2023-09-18T18:45:56.413" v="3031" actId="1076"/>
          <ac:spMkLst>
            <pc:docMk/>
            <pc:sldMk cId="2303207399" sldId="348"/>
            <ac:spMk id="7" creationId="{AE7E7012-EF92-B126-4EBD-2E8720389EDE}"/>
          </ac:spMkLst>
        </pc:spChg>
        <pc:spChg chg="mod">
          <ac:chgData name="Hanneke Vink - van Duren" userId="6a363cd0-5fba-4a61-8782-71b0725cc752" providerId="ADAL" clId="{0DF0591A-798A-49D7-A7CE-D2DF4E17CBD8}" dt="2023-09-18T18:46:08.987" v="3033" actId="1076"/>
          <ac:spMkLst>
            <pc:docMk/>
            <pc:sldMk cId="2303207399" sldId="348"/>
            <ac:spMk id="8" creationId="{C93467AD-709C-770E-CF94-6365A91855FD}"/>
          </ac:spMkLst>
        </pc:spChg>
        <pc:spChg chg="mod">
          <ac:chgData name="Hanneke Vink - van Duren" userId="6a363cd0-5fba-4a61-8782-71b0725cc752" providerId="ADAL" clId="{0DF0591A-798A-49D7-A7CE-D2DF4E17CBD8}" dt="2023-09-18T18:46:31.031" v="3037" actId="1076"/>
          <ac:spMkLst>
            <pc:docMk/>
            <pc:sldMk cId="2303207399" sldId="348"/>
            <ac:spMk id="10" creationId="{56541290-6336-60E1-7051-B2090DF59BD6}"/>
          </ac:spMkLst>
        </pc:spChg>
        <pc:spChg chg="mod">
          <ac:chgData name="Hanneke Vink - van Duren" userId="6a363cd0-5fba-4a61-8782-71b0725cc752" providerId="ADAL" clId="{0DF0591A-798A-49D7-A7CE-D2DF4E17CBD8}" dt="2023-09-18T18:45:47.814" v="3029" actId="1076"/>
          <ac:spMkLst>
            <pc:docMk/>
            <pc:sldMk cId="2303207399" sldId="348"/>
            <ac:spMk id="11" creationId="{DA4F418B-AC30-E5FA-FF7D-6028FF18B46A}"/>
          </ac:spMkLst>
        </pc:spChg>
        <pc:spChg chg="mod">
          <ac:chgData name="Hanneke Vink - van Duren" userId="6a363cd0-5fba-4a61-8782-71b0725cc752" providerId="ADAL" clId="{0DF0591A-798A-49D7-A7CE-D2DF4E17CBD8}" dt="2023-09-19T09:11:24.484" v="5625" actId="20578"/>
          <ac:spMkLst>
            <pc:docMk/>
            <pc:sldMk cId="2303207399" sldId="348"/>
            <ac:spMk id="12" creationId="{720BCB53-0347-CF00-2CDD-9E5C88D3CAAD}"/>
          </ac:spMkLst>
        </pc:spChg>
        <pc:spChg chg="mod">
          <ac:chgData name="Hanneke Vink - van Duren" userId="6a363cd0-5fba-4a61-8782-71b0725cc752" providerId="ADAL" clId="{0DF0591A-798A-49D7-A7CE-D2DF4E17CBD8}" dt="2023-09-18T18:45:54.112" v="3030" actId="1076"/>
          <ac:spMkLst>
            <pc:docMk/>
            <pc:sldMk cId="2303207399" sldId="348"/>
            <ac:spMk id="13" creationId="{75419263-5A82-CCE8-8214-AA1C3E3BB798}"/>
          </ac:spMkLst>
        </pc:spChg>
        <pc:spChg chg="mod">
          <ac:chgData name="Hanneke Vink - van Duren" userId="6a363cd0-5fba-4a61-8782-71b0725cc752" providerId="ADAL" clId="{0DF0591A-798A-49D7-A7CE-D2DF4E17CBD8}" dt="2023-09-18T18:46:05.708" v="3032" actId="1076"/>
          <ac:spMkLst>
            <pc:docMk/>
            <pc:sldMk cId="2303207399" sldId="348"/>
            <ac:spMk id="14" creationId="{D09BBD80-7488-71A6-39BD-B239DAA8DF5F}"/>
          </ac:spMkLst>
        </pc:spChg>
        <pc:spChg chg="mod">
          <ac:chgData name="Hanneke Vink - van Duren" userId="6a363cd0-5fba-4a61-8782-71b0725cc752" providerId="ADAL" clId="{0DF0591A-798A-49D7-A7CE-D2DF4E17CBD8}" dt="2023-09-18T17:03:47.091" v="2058" actId="20577"/>
          <ac:spMkLst>
            <pc:docMk/>
            <pc:sldMk cId="2303207399" sldId="348"/>
            <ac:spMk id="15" creationId="{3D73EBDE-36CA-039E-966E-D6D89B36C168}"/>
          </ac:spMkLst>
        </pc:spChg>
        <pc:spChg chg="mod">
          <ac:chgData name="Hanneke Vink - van Duren" userId="6a363cd0-5fba-4a61-8782-71b0725cc752" providerId="ADAL" clId="{0DF0591A-798A-49D7-A7CE-D2DF4E17CBD8}" dt="2023-09-18T17:03:51.146" v="2061" actId="20577"/>
          <ac:spMkLst>
            <pc:docMk/>
            <pc:sldMk cId="2303207399" sldId="348"/>
            <ac:spMk id="16" creationId="{7E9AA03A-E670-883F-DF35-D0A4A8202B03}"/>
          </ac:spMkLst>
        </pc:spChg>
        <pc:spChg chg="mod">
          <ac:chgData name="Hanneke Vink - van Duren" userId="6a363cd0-5fba-4a61-8782-71b0725cc752" providerId="ADAL" clId="{0DF0591A-798A-49D7-A7CE-D2DF4E17CBD8}" dt="2023-09-18T17:04:01.857" v="2064" actId="1076"/>
          <ac:spMkLst>
            <pc:docMk/>
            <pc:sldMk cId="2303207399" sldId="348"/>
            <ac:spMk id="18" creationId="{FA539166-C0D6-F201-3EAC-831004131196}"/>
          </ac:spMkLst>
        </pc:spChg>
        <pc:spChg chg="mod">
          <ac:chgData name="Hanneke Vink - van Duren" userId="6a363cd0-5fba-4a61-8782-71b0725cc752" providerId="ADAL" clId="{0DF0591A-798A-49D7-A7CE-D2DF4E17CBD8}" dt="2023-09-18T17:04:07.931" v="2067" actId="20577"/>
          <ac:spMkLst>
            <pc:docMk/>
            <pc:sldMk cId="2303207399" sldId="348"/>
            <ac:spMk id="19" creationId="{6E6AB822-A311-BF78-9995-A25FE23E9406}"/>
          </ac:spMkLst>
        </pc:spChg>
        <pc:spChg chg="mod">
          <ac:chgData name="Hanneke Vink - van Duren" userId="6a363cd0-5fba-4a61-8782-71b0725cc752" providerId="ADAL" clId="{0DF0591A-798A-49D7-A7CE-D2DF4E17CBD8}" dt="2023-09-18T16:56:21.946" v="1955" actId="1076"/>
          <ac:spMkLst>
            <pc:docMk/>
            <pc:sldMk cId="2303207399" sldId="348"/>
            <ac:spMk id="35" creationId="{6CAC88E1-CD99-3545-A258-8150DA422C24}"/>
          </ac:spMkLst>
        </pc:spChg>
      </pc:sldChg>
      <pc:sldChg chg="add">
        <pc:chgData name="Hanneke Vink - van Duren" userId="6a363cd0-5fba-4a61-8782-71b0725cc752" providerId="ADAL" clId="{0DF0591A-798A-49D7-A7CE-D2DF4E17CBD8}" dt="2023-09-18T16:53:53.812" v="1787"/>
        <pc:sldMkLst>
          <pc:docMk/>
          <pc:sldMk cId="798293310" sldId="349"/>
        </pc:sldMkLst>
      </pc:sldChg>
      <pc:sldChg chg="addSp delSp modSp add mod ord">
        <pc:chgData name="Hanneke Vink - van Duren" userId="6a363cd0-5fba-4a61-8782-71b0725cc752" providerId="ADAL" clId="{0DF0591A-798A-49D7-A7CE-D2DF4E17CBD8}" dt="2023-09-19T08:05:41.882" v="4296" actId="1076"/>
        <pc:sldMkLst>
          <pc:docMk/>
          <pc:sldMk cId="1029873894" sldId="350"/>
        </pc:sldMkLst>
        <pc:spChg chg="mod">
          <ac:chgData name="Hanneke Vink - van Duren" userId="6a363cd0-5fba-4a61-8782-71b0725cc752" providerId="ADAL" clId="{0DF0591A-798A-49D7-A7CE-D2DF4E17CBD8}" dt="2023-09-18T18:33:07.761" v="2832" actId="1076"/>
          <ac:spMkLst>
            <pc:docMk/>
            <pc:sldMk cId="1029873894" sldId="350"/>
            <ac:spMk id="3" creationId="{4CA7B984-0A71-9545-2225-5BD767F0D056}"/>
          </ac:spMkLst>
        </pc:spChg>
        <pc:spChg chg="mod">
          <ac:chgData name="Hanneke Vink - van Duren" userId="6a363cd0-5fba-4a61-8782-71b0725cc752" providerId="ADAL" clId="{0DF0591A-798A-49D7-A7CE-D2DF4E17CBD8}" dt="2023-09-18T17:07:42.330" v="2081" actId="207"/>
          <ac:spMkLst>
            <pc:docMk/>
            <pc:sldMk cId="1029873894" sldId="350"/>
            <ac:spMk id="5" creationId="{756B4786-E369-3103-385F-FF6AF48EFA90}"/>
          </ac:spMkLst>
        </pc:spChg>
        <pc:spChg chg="mod">
          <ac:chgData name="Hanneke Vink - van Duren" userId="6a363cd0-5fba-4a61-8782-71b0725cc752" providerId="ADAL" clId="{0DF0591A-798A-49D7-A7CE-D2DF4E17CBD8}" dt="2023-09-18T18:33:43.568" v="2841" actId="1076"/>
          <ac:spMkLst>
            <pc:docMk/>
            <pc:sldMk cId="1029873894" sldId="350"/>
            <ac:spMk id="6" creationId="{DD6B1F25-4E10-8300-3BFB-DF3F7367F803}"/>
          </ac:spMkLst>
        </pc:spChg>
        <pc:spChg chg="mod">
          <ac:chgData name="Hanneke Vink - van Duren" userId="6a363cd0-5fba-4a61-8782-71b0725cc752" providerId="ADAL" clId="{0DF0591A-798A-49D7-A7CE-D2DF4E17CBD8}" dt="2023-09-18T18:33:23.396" v="2836" actId="1076"/>
          <ac:spMkLst>
            <pc:docMk/>
            <pc:sldMk cId="1029873894" sldId="350"/>
            <ac:spMk id="7" creationId="{AE7E7012-EF92-B126-4EBD-2E8720389EDE}"/>
          </ac:spMkLst>
        </pc:spChg>
        <pc:spChg chg="mod">
          <ac:chgData name="Hanneke Vink - van Duren" userId="6a363cd0-5fba-4a61-8782-71b0725cc752" providerId="ADAL" clId="{0DF0591A-798A-49D7-A7CE-D2DF4E17CBD8}" dt="2023-09-19T05:41:50.098" v="3109"/>
          <ac:spMkLst>
            <pc:docMk/>
            <pc:sldMk cId="1029873894" sldId="350"/>
            <ac:spMk id="8" creationId="{C93467AD-709C-770E-CF94-6365A91855FD}"/>
          </ac:spMkLst>
        </pc:spChg>
        <pc:spChg chg="mod">
          <ac:chgData name="Hanneke Vink - van Duren" userId="6a363cd0-5fba-4a61-8782-71b0725cc752" providerId="ADAL" clId="{0DF0591A-798A-49D7-A7CE-D2DF4E17CBD8}" dt="2023-09-18T18:32:06.113" v="2822" actId="1076"/>
          <ac:spMkLst>
            <pc:docMk/>
            <pc:sldMk cId="1029873894" sldId="350"/>
            <ac:spMk id="10" creationId="{56541290-6336-60E1-7051-B2090DF59BD6}"/>
          </ac:spMkLst>
        </pc:spChg>
        <pc:spChg chg="mod">
          <ac:chgData name="Hanneke Vink - van Duren" userId="6a363cd0-5fba-4a61-8782-71b0725cc752" providerId="ADAL" clId="{0DF0591A-798A-49D7-A7CE-D2DF4E17CBD8}" dt="2023-09-18T18:33:04.665" v="2831" actId="1076"/>
          <ac:spMkLst>
            <pc:docMk/>
            <pc:sldMk cId="1029873894" sldId="350"/>
            <ac:spMk id="11" creationId="{DA4F418B-AC30-E5FA-FF7D-6028FF18B46A}"/>
          </ac:spMkLst>
        </pc:spChg>
        <pc:spChg chg="mod">
          <ac:chgData name="Hanneke Vink - van Duren" userId="6a363cd0-5fba-4a61-8782-71b0725cc752" providerId="ADAL" clId="{0DF0591A-798A-49D7-A7CE-D2DF4E17CBD8}" dt="2023-09-18T18:33:39.328" v="2840" actId="1076"/>
          <ac:spMkLst>
            <pc:docMk/>
            <pc:sldMk cId="1029873894" sldId="350"/>
            <ac:spMk id="12" creationId="{720BCB53-0347-CF00-2CDD-9E5C88D3CAAD}"/>
          </ac:spMkLst>
        </pc:spChg>
        <pc:spChg chg="mod">
          <ac:chgData name="Hanneke Vink - van Duren" userId="6a363cd0-5fba-4a61-8782-71b0725cc752" providerId="ADAL" clId="{0DF0591A-798A-49D7-A7CE-D2DF4E17CBD8}" dt="2023-09-18T18:33:15.506" v="2834" actId="1076"/>
          <ac:spMkLst>
            <pc:docMk/>
            <pc:sldMk cId="1029873894" sldId="350"/>
            <ac:spMk id="13" creationId="{75419263-5A82-CCE8-8214-AA1C3E3BB798}"/>
          </ac:spMkLst>
        </pc:spChg>
        <pc:spChg chg="mod">
          <ac:chgData name="Hanneke Vink - van Duren" userId="6a363cd0-5fba-4a61-8782-71b0725cc752" providerId="ADAL" clId="{0DF0591A-798A-49D7-A7CE-D2DF4E17CBD8}" dt="2023-09-19T05:41:53.924" v="3110"/>
          <ac:spMkLst>
            <pc:docMk/>
            <pc:sldMk cId="1029873894" sldId="350"/>
            <ac:spMk id="14" creationId="{D09BBD80-7488-71A6-39BD-B239DAA8DF5F}"/>
          </ac:spMkLst>
        </pc:spChg>
        <pc:spChg chg="mod">
          <ac:chgData name="Hanneke Vink - van Duren" userId="6a363cd0-5fba-4a61-8782-71b0725cc752" providerId="ADAL" clId="{0DF0591A-798A-49D7-A7CE-D2DF4E17CBD8}" dt="2023-09-18T18:33:30.926" v="2838" actId="1076"/>
          <ac:spMkLst>
            <pc:docMk/>
            <pc:sldMk cId="1029873894" sldId="350"/>
            <ac:spMk id="18" creationId="{FA539166-C0D6-F201-3EAC-831004131196}"/>
          </ac:spMkLst>
        </pc:spChg>
        <pc:spChg chg="mod">
          <ac:chgData name="Hanneke Vink - van Duren" userId="6a363cd0-5fba-4a61-8782-71b0725cc752" providerId="ADAL" clId="{0DF0591A-798A-49D7-A7CE-D2DF4E17CBD8}" dt="2023-09-18T18:33:34.776" v="2839" actId="1076"/>
          <ac:spMkLst>
            <pc:docMk/>
            <pc:sldMk cId="1029873894" sldId="350"/>
            <ac:spMk id="19" creationId="{6E6AB822-A311-BF78-9995-A25FE23E9406}"/>
          </ac:spMkLst>
        </pc:spChg>
        <pc:spChg chg="mod">
          <ac:chgData name="Hanneke Vink - van Duren" userId="6a363cd0-5fba-4a61-8782-71b0725cc752" providerId="ADAL" clId="{0DF0591A-798A-49D7-A7CE-D2DF4E17CBD8}" dt="2023-09-18T17:07:46.775" v="2082" actId="207"/>
          <ac:spMkLst>
            <pc:docMk/>
            <pc:sldMk cId="1029873894" sldId="350"/>
            <ac:spMk id="34" creationId="{03C3CF37-824B-186B-7411-BDA8BA521B25}"/>
          </ac:spMkLst>
        </pc:spChg>
        <pc:spChg chg="mod">
          <ac:chgData name="Hanneke Vink - van Duren" userId="6a363cd0-5fba-4a61-8782-71b0725cc752" providerId="ADAL" clId="{0DF0591A-798A-49D7-A7CE-D2DF4E17CBD8}" dt="2023-09-18T18:32:20.340" v="2824" actId="1076"/>
          <ac:spMkLst>
            <pc:docMk/>
            <pc:sldMk cId="1029873894" sldId="350"/>
            <ac:spMk id="35" creationId="{6CAC88E1-CD99-3545-A258-8150DA422C24}"/>
          </ac:spMkLst>
        </pc:spChg>
        <pc:spChg chg="mod">
          <ac:chgData name="Hanneke Vink - van Duren" userId="6a363cd0-5fba-4a61-8782-71b0725cc752" providerId="ADAL" clId="{0DF0591A-798A-49D7-A7CE-D2DF4E17CBD8}" dt="2023-09-18T17:08:05.799" v="2087" actId="207"/>
          <ac:spMkLst>
            <pc:docMk/>
            <pc:sldMk cId="1029873894" sldId="350"/>
            <ac:spMk id="36" creationId="{EC5EC8D3-8445-7F0B-FBE7-9041AB23CA3D}"/>
          </ac:spMkLst>
        </pc:spChg>
        <pc:spChg chg="mod">
          <ac:chgData name="Hanneke Vink - van Duren" userId="6a363cd0-5fba-4a61-8782-71b0725cc752" providerId="ADAL" clId="{0DF0591A-798A-49D7-A7CE-D2DF4E17CBD8}" dt="2023-09-19T05:41:46.048" v="3108"/>
          <ac:spMkLst>
            <pc:docMk/>
            <pc:sldMk cId="1029873894" sldId="350"/>
            <ac:spMk id="37" creationId="{09DD0472-EF0F-09AC-80D6-C4DE4E976BEE}"/>
          </ac:spMkLst>
        </pc:spChg>
        <pc:spChg chg="mod">
          <ac:chgData name="Hanneke Vink - van Duren" userId="6a363cd0-5fba-4a61-8782-71b0725cc752" providerId="ADAL" clId="{0DF0591A-798A-49D7-A7CE-D2DF4E17CBD8}" dt="2023-09-19T05:41:42.247" v="3107"/>
          <ac:spMkLst>
            <pc:docMk/>
            <pc:sldMk cId="1029873894" sldId="350"/>
            <ac:spMk id="2064" creationId="{56377773-7A08-CFF7-3C1B-8FBD8E6AFB16}"/>
          </ac:spMkLst>
        </pc:spChg>
        <pc:spChg chg="mod">
          <ac:chgData name="Hanneke Vink - van Duren" userId="6a363cd0-5fba-4a61-8782-71b0725cc752" providerId="ADAL" clId="{0DF0591A-798A-49D7-A7CE-D2DF4E17CBD8}" dt="2023-09-18T17:07:59.897" v="2086" actId="207"/>
          <ac:spMkLst>
            <pc:docMk/>
            <pc:sldMk cId="1029873894" sldId="350"/>
            <ac:spMk id="2065" creationId="{4FE023D2-C612-89E6-278E-9C0F2D327BF6}"/>
          </ac:spMkLst>
        </pc:spChg>
        <pc:picChg chg="add mod">
          <ac:chgData name="Hanneke Vink - van Duren" userId="6a363cd0-5fba-4a61-8782-71b0725cc752" providerId="ADAL" clId="{0DF0591A-798A-49D7-A7CE-D2DF4E17CBD8}" dt="2023-09-19T08:05:41.882" v="4296" actId="1076"/>
          <ac:picMkLst>
            <pc:docMk/>
            <pc:sldMk cId="1029873894" sldId="350"/>
            <ac:picMk id="17" creationId="{6118F063-25AC-18B9-3EBF-8DAFF4C4551E}"/>
          </ac:picMkLst>
        </pc:picChg>
        <pc:picChg chg="add mod">
          <ac:chgData name="Hanneke Vink - van Duren" userId="6a363cd0-5fba-4a61-8782-71b0725cc752" providerId="ADAL" clId="{0DF0591A-798A-49D7-A7CE-D2DF4E17CBD8}" dt="2023-09-19T08:05:39.574" v="4295" actId="1076"/>
          <ac:picMkLst>
            <pc:docMk/>
            <pc:sldMk cId="1029873894" sldId="350"/>
            <ac:picMk id="20" creationId="{48406C99-33DE-6D8C-0143-1787FB609A65}"/>
          </ac:picMkLst>
        </pc:picChg>
        <pc:picChg chg="add mod">
          <ac:chgData name="Hanneke Vink - van Duren" userId="6a363cd0-5fba-4a61-8782-71b0725cc752" providerId="ADAL" clId="{0DF0591A-798A-49D7-A7CE-D2DF4E17CBD8}" dt="2023-09-19T08:05:35.501" v="4294" actId="1076"/>
          <ac:picMkLst>
            <pc:docMk/>
            <pc:sldMk cId="1029873894" sldId="350"/>
            <ac:picMk id="21" creationId="{CCA3B645-DFEC-2942-1594-EBD17BC98DEA}"/>
          </ac:picMkLst>
        </pc:picChg>
        <pc:picChg chg="add mod">
          <ac:chgData name="Hanneke Vink - van Duren" userId="6a363cd0-5fba-4a61-8782-71b0725cc752" providerId="ADAL" clId="{0DF0591A-798A-49D7-A7CE-D2DF4E17CBD8}" dt="2023-09-19T08:05:32.530" v="4293" actId="1076"/>
          <ac:picMkLst>
            <pc:docMk/>
            <pc:sldMk cId="1029873894" sldId="350"/>
            <ac:picMk id="22" creationId="{D3567992-C2FB-72C8-07D5-9CFB5FDB798F}"/>
          </ac:picMkLst>
        </pc:picChg>
        <pc:picChg chg="del">
          <ac:chgData name="Hanneke Vink - van Duren" userId="6a363cd0-5fba-4a61-8782-71b0725cc752" providerId="ADAL" clId="{0DF0591A-798A-49D7-A7CE-D2DF4E17CBD8}" dt="2023-09-19T08:05:20.768" v="4285" actId="478"/>
          <ac:picMkLst>
            <pc:docMk/>
            <pc:sldMk cId="1029873894" sldId="350"/>
            <ac:picMk id="24" creationId="{0B9822BB-22A0-46C7-D0DF-4462D0DCFCC4}"/>
          </ac:picMkLst>
        </pc:picChg>
        <pc:picChg chg="del">
          <ac:chgData name="Hanneke Vink - van Duren" userId="6a363cd0-5fba-4a61-8782-71b0725cc752" providerId="ADAL" clId="{0DF0591A-798A-49D7-A7CE-D2DF4E17CBD8}" dt="2023-09-19T08:05:24.224" v="4287" actId="478"/>
          <ac:picMkLst>
            <pc:docMk/>
            <pc:sldMk cId="1029873894" sldId="350"/>
            <ac:picMk id="25" creationId="{A319B96C-73DD-60C5-5FD2-6E28DBF34E97}"/>
          </ac:picMkLst>
        </pc:picChg>
        <pc:picChg chg="del">
          <ac:chgData name="Hanneke Vink - van Duren" userId="6a363cd0-5fba-4a61-8782-71b0725cc752" providerId="ADAL" clId="{0DF0591A-798A-49D7-A7CE-D2DF4E17CBD8}" dt="2023-09-19T08:05:29.155" v="4292" actId="478"/>
          <ac:picMkLst>
            <pc:docMk/>
            <pc:sldMk cId="1029873894" sldId="350"/>
            <ac:picMk id="26" creationId="{6A41488E-664A-1EB3-94DD-695A5AA173BB}"/>
          </ac:picMkLst>
        </pc:picChg>
        <pc:picChg chg="del">
          <ac:chgData name="Hanneke Vink - van Duren" userId="6a363cd0-5fba-4a61-8782-71b0725cc752" providerId="ADAL" clId="{0DF0591A-798A-49D7-A7CE-D2DF4E17CBD8}" dt="2023-09-19T08:05:27.565" v="4291" actId="478"/>
          <ac:picMkLst>
            <pc:docMk/>
            <pc:sldMk cId="1029873894" sldId="350"/>
            <ac:picMk id="27" creationId="{281AFD64-77E4-44B0-F164-434E376ECD7F}"/>
          </ac:picMkLst>
        </pc:picChg>
      </pc:sldChg>
      <pc:sldChg chg="modSp add del mod">
        <pc:chgData name="Hanneke Vink - van Duren" userId="6a363cd0-5fba-4a61-8782-71b0725cc752" providerId="ADAL" clId="{0DF0591A-798A-49D7-A7CE-D2DF4E17CBD8}" dt="2023-09-18T17:03:31.928" v="2054" actId="47"/>
        <pc:sldMkLst>
          <pc:docMk/>
          <pc:sldMk cId="2866154179" sldId="350"/>
        </pc:sldMkLst>
        <pc:spChg chg="mod">
          <ac:chgData name="Hanneke Vink - van Duren" userId="6a363cd0-5fba-4a61-8782-71b0725cc752" providerId="ADAL" clId="{0DF0591A-798A-49D7-A7CE-D2DF4E17CBD8}" dt="2023-09-18T17:02:17.530" v="2041" actId="20577"/>
          <ac:spMkLst>
            <pc:docMk/>
            <pc:sldMk cId="2866154179" sldId="350"/>
            <ac:spMk id="15" creationId="{3D73EBDE-36CA-039E-966E-D6D89B36C168}"/>
          </ac:spMkLst>
        </pc:spChg>
        <pc:spChg chg="mod">
          <ac:chgData name="Hanneke Vink - van Duren" userId="6a363cd0-5fba-4a61-8782-71b0725cc752" providerId="ADAL" clId="{0DF0591A-798A-49D7-A7CE-D2DF4E17CBD8}" dt="2023-09-18T17:02:44.297" v="2050" actId="1076"/>
          <ac:spMkLst>
            <pc:docMk/>
            <pc:sldMk cId="2866154179" sldId="350"/>
            <ac:spMk id="16" creationId="{7E9AA03A-E670-883F-DF35-D0A4A8202B03}"/>
          </ac:spMkLst>
        </pc:spChg>
        <pc:spChg chg="mod">
          <ac:chgData name="Hanneke Vink - van Duren" userId="6a363cd0-5fba-4a61-8782-71b0725cc752" providerId="ADAL" clId="{0DF0591A-798A-49D7-A7CE-D2DF4E17CBD8}" dt="2023-09-18T17:02:39.401" v="2049" actId="1076"/>
          <ac:spMkLst>
            <pc:docMk/>
            <pc:sldMk cId="2866154179" sldId="350"/>
            <ac:spMk id="18" creationId="{FA539166-C0D6-F201-3EAC-831004131196}"/>
          </ac:spMkLst>
        </pc:spChg>
        <pc:spChg chg="mod">
          <ac:chgData name="Hanneke Vink - van Duren" userId="6a363cd0-5fba-4a61-8782-71b0725cc752" providerId="ADAL" clId="{0DF0591A-798A-49D7-A7CE-D2DF4E17CBD8}" dt="2023-09-18T17:02:34.519" v="2048" actId="1076"/>
          <ac:spMkLst>
            <pc:docMk/>
            <pc:sldMk cId="2866154179" sldId="350"/>
            <ac:spMk id="19" creationId="{6E6AB822-A311-BF78-9995-A25FE23E9406}"/>
          </ac:spMkLst>
        </pc:spChg>
      </pc:sldChg>
      <pc:sldChg chg="add del">
        <pc:chgData name="Hanneke Vink - van Duren" userId="6a363cd0-5fba-4a61-8782-71b0725cc752" providerId="ADAL" clId="{0DF0591A-798A-49D7-A7CE-D2DF4E17CBD8}" dt="2023-09-18T17:03:34.208" v="2055" actId="47"/>
        <pc:sldMkLst>
          <pc:docMk/>
          <pc:sldMk cId="1120155134" sldId="351"/>
        </pc:sldMkLst>
      </pc:sldChg>
      <pc:sldChg chg="addSp delSp modSp add mod">
        <pc:chgData name="Hanneke Vink - van Duren" userId="6a363cd0-5fba-4a61-8782-71b0725cc752" providerId="ADAL" clId="{0DF0591A-798A-49D7-A7CE-D2DF4E17CBD8}" dt="2023-09-19T08:04:34.112" v="4269" actId="931"/>
        <pc:sldMkLst>
          <pc:docMk/>
          <pc:sldMk cId="2522690876" sldId="351"/>
        </pc:sldMkLst>
        <pc:spChg chg="mod">
          <ac:chgData name="Hanneke Vink - van Duren" userId="6a363cd0-5fba-4a61-8782-71b0725cc752" providerId="ADAL" clId="{0DF0591A-798A-49D7-A7CE-D2DF4E17CBD8}" dt="2023-09-18T17:08:33.371" v="2094" actId="208"/>
          <ac:spMkLst>
            <pc:docMk/>
            <pc:sldMk cId="2522690876" sldId="351"/>
            <ac:spMk id="50" creationId="{EA51D389-64F6-FADF-F451-3D3E42DF8732}"/>
          </ac:spMkLst>
        </pc:spChg>
        <pc:spChg chg="mod">
          <ac:chgData name="Hanneke Vink - van Duren" userId="6a363cd0-5fba-4a61-8782-71b0725cc752" providerId="ADAL" clId="{0DF0591A-798A-49D7-A7CE-D2DF4E17CBD8}" dt="2023-09-18T17:08:36.081" v="2095" actId="208"/>
          <ac:spMkLst>
            <pc:docMk/>
            <pc:sldMk cId="2522690876" sldId="351"/>
            <ac:spMk id="86" creationId="{572CCB90-D02A-4AEC-65D0-615899E38088}"/>
          </ac:spMkLst>
        </pc:spChg>
        <pc:spChg chg="mod">
          <ac:chgData name="Hanneke Vink - van Duren" userId="6a363cd0-5fba-4a61-8782-71b0725cc752" providerId="ADAL" clId="{0DF0591A-798A-49D7-A7CE-D2DF4E17CBD8}" dt="2023-09-18T17:08:29.336" v="2093" actId="208"/>
          <ac:spMkLst>
            <pc:docMk/>
            <pc:sldMk cId="2522690876" sldId="351"/>
            <ac:spMk id="91" creationId="{C3BA183A-EB3D-EFC0-3F56-E0E1953308D5}"/>
          </ac:spMkLst>
        </pc:spChg>
        <pc:spChg chg="mod">
          <ac:chgData name="Hanneke Vink - van Duren" userId="6a363cd0-5fba-4a61-8782-71b0725cc752" providerId="ADAL" clId="{0DF0591A-798A-49D7-A7CE-D2DF4E17CBD8}" dt="2023-09-18T17:08:41.435" v="2097" actId="208"/>
          <ac:spMkLst>
            <pc:docMk/>
            <pc:sldMk cId="2522690876" sldId="351"/>
            <ac:spMk id="96" creationId="{3AB813E2-DE42-94BD-FC94-014A70E5B8AA}"/>
          </ac:spMkLst>
        </pc:spChg>
        <pc:picChg chg="del">
          <ac:chgData name="Hanneke Vink - van Duren" userId="6a363cd0-5fba-4a61-8782-71b0725cc752" providerId="ADAL" clId="{0DF0591A-798A-49D7-A7CE-D2DF4E17CBD8}" dt="2023-09-19T08:03:55.710" v="4258" actId="478"/>
          <ac:picMkLst>
            <pc:docMk/>
            <pc:sldMk cId="2522690876" sldId="351"/>
            <ac:picMk id="2" creationId="{5918FAD5-C9DF-8E29-D744-B22F97F433FD}"/>
          </ac:picMkLst>
        </pc:picChg>
        <pc:picChg chg="add mod">
          <ac:chgData name="Hanneke Vink - van Duren" userId="6a363cd0-5fba-4a61-8782-71b0725cc752" providerId="ADAL" clId="{0DF0591A-798A-49D7-A7CE-D2DF4E17CBD8}" dt="2023-09-19T08:03:56.355" v="4259"/>
          <ac:picMkLst>
            <pc:docMk/>
            <pc:sldMk cId="2522690876" sldId="351"/>
            <ac:picMk id="3" creationId="{422B2322-C085-D17B-B8A1-8F8707B363C3}"/>
          </ac:picMkLst>
        </pc:picChg>
        <pc:picChg chg="add mod">
          <ac:chgData name="Hanneke Vink - van Duren" userId="6a363cd0-5fba-4a61-8782-71b0725cc752" providerId="ADAL" clId="{0DF0591A-798A-49D7-A7CE-D2DF4E17CBD8}" dt="2023-09-19T08:04:01.976" v="4262" actId="1076"/>
          <ac:picMkLst>
            <pc:docMk/>
            <pc:sldMk cId="2522690876" sldId="351"/>
            <ac:picMk id="4" creationId="{175CFF92-B399-8F58-3E6C-D2578590BF44}"/>
          </ac:picMkLst>
        </pc:picChg>
        <pc:picChg chg="add mod">
          <ac:chgData name="Hanneke Vink - van Duren" userId="6a363cd0-5fba-4a61-8782-71b0725cc752" providerId="ADAL" clId="{0DF0591A-798A-49D7-A7CE-D2DF4E17CBD8}" dt="2023-09-19T08:04:07.642" v="4265" actId="1076"/>
          <ac:picMkLst>
            <pc:docMk/>
            <pc:sldMk cId="2522690876" sldId="351"/>
            <ac:picMk id="5" creationId="{3B2EE920-6E6B-E9AD-98C5-60E343A62581}"/>
          </ac:picMkLst>
        </pc:picChg>
        <pc:picChg chg="add mod">
          <ac:chgData name="Hanneke Vink - van Duren" userId="6a363cd0-5fba-4a61-8782-71b0725cc752" providerId="ADAL" clId="{0DF0591A-798A-49D7-A7CE-D2DF4E17CBD8}" dt="2023-09-19T08:04:14.872" v="4268" actId="1076"/>
          <ac:picMkLst>
            <pc:docMk/>
            <pc:sldMk cId="2522690876" sldId="351"/>
            <ac:picMk id="6" creationId="{4D2E7FCF-94F6-B159-5C5C-8C663456AAC0}"/>
          </ac:picMkLst>
        </pc:picChg>
        <pc:picChg chg="del">
          <ac:chgData name="Hanneke Vink - van Duren" userId="6a363cd0-5fba-4a61-8782-71b0725cc752" providerId="ADAL" clId="{0DF0591A-798A-49D7-A7CE-D2DF4E17CBD8}" dt="2023-09-19T08:04:09.298" v="4266" actId="478"/>
          <ac:picMkLst>
            <pc:docMk/>
            <pc:sldMk cId="2522690876" sldId="351"/>
            <ac:picMk id="7" creationId="{6850B10F-5CA1-5139-A253-4323E257FE0D}"/>
          </ac:picMkLst>
        </pc:picChg>
        <pc:picChg chg="del">
          <ac:chgData name="Hanneke Vink - van Duren" userId="6a363cd0-5fba-4a61-8782-71b0725cc752" providerId="ADAL" clId="{0DF0591A-798A-49D7-A7CE-D2DF4E17CBD8}" dt="2023-09-19T08:04:03.644" v="4263" actId="478"/>
          <ac:picMkLst>
            <pc:docMk/>
            <pc:sldMk cId="2522690876" sldId="351"/>
            <ac:picMk id="8" creationId="{1CE5C216-FD2A-2B87-CE2D-2118BF185D3D}"/>
          </ac:picMkLst>
        </pc:picChg>
        <pc:picChg chg="del">
          <ac:chgData name="Hanneke Vink - van Duren" userId="6a363cd0-5fba-4a61-8782-71b0725cc752" providerId="ADAL" clId="{0DF0591A-798A-49D7-A7CE-D2DF4E17CBD8}" dt="2023-09-19T08:03:58.302" v="4260" actId="478"/>
          <ac:picMkLst>
            <pc:docMk/>
            <pc:sldMk cId="2522690876" sldId="351"/>
            <ac:picMk id="9" creationId="{EB903A15-F87D-77BE-FDD3-F4E7AB06375F}"/>
          </ac:picMkLst>
        </pc:picChg>
        <pc:picChg chg="add mod">
          <ac:chgData name="Hanneke Vink - van Duren" userId="6a363cd0-5fba-4a61-8782-71b0725cc752" providerId="ADAL" clId="{0DF0591A-798A-49D7-A7CE-D2DF4E17CBD8}" dt="2023-09-19T08:04:34.112" v="4269" actId="931"/>
          <ac:picMkLst>
            <pc:docMk/>
            <pc:sldMk cId="2522690876" sldId="351"/>
            <ac:picMk id="11" creationId="{63E30FD7-99FF-8158-567F-CF5E210912DB}"/>
          </ac:picMkLst>
        </pc:picChg>
      </pc:sldChg>
      <pc:sldChg chg="addSp delSp modSp add mod ord">
        <pc:chgData name="Hanneke Vink - van Duren" userId="6a363cd0-5fba-4a61-8782-71b0725cc752" providerId="ADAL" clId="{0DF0591A-798A-49D7-A7CE-D2DF4E17CBD8}" dt="2023-09-19T08:06:07.696" v="4307" actId="1076"/>
        <pc:sldMkLst>
          <pc:docMk/>
          <pc:sldMk cId="1350047479" sldId="352"/>
        </pc:sldMkLst>
        <pc:spChg chg="mod">
          <ac:chgData name="Hanneke Vink - van Duren" userId="6a363cd0-5fba-4a61-8782-71b0725cc752" providerId="ADAL" clId="{0DF0591A-798A-49D7-A7CE-D2DF4E17CBD8}" dt="2023-09-18T18:34:53.227" v="2885" actId="1076"/>
          <ac:spMkLst>
            <pc:docMk/>
            <pc:sldMk cId="1350047479" sldId="352"/>
            <ac:spMk id="3" creationId="{4CA7B984-0A71-9545-2225-5BD767F0D056}"/>
          </ac:spMkLst>
        </pc:spChg>
        <pc:spChg chg="mod">
          <ac:chgData name="Hanneke Vink - van Duren" userId="6a363cd0-5fba-4a61-8782-71b0725cc752" providerId="ADAL" clId="{0DF0591A-798A-49D7-A7CE-D2DF4E17CBD8}" dt="2023-09-18T18:35:20.516" v="2892" actId="1076"/>
          <ac:spMkLst>
            <pc:docMk/>
            <pc:sldMk cId="1350047479" sldId="352"/>
            <ac:spMk id="6" creationId="{DD6B1F25-4E10-8300-3BFB-DF3F7367F803}"/>
          </ac:spMkLst>
        </pc:spChg>
        <pc:spChg chg="mod">
          <ac:chgData name="Hanneke Vink - van Duren" userId="6a363cd0-5fba-4a61-8782-71b0725cc752" providerId="ADAL" clId="{0DF0591A-798A-49D7-A7CE-D2DF4E17CBD8}" dt="2023-09-18T18:34:57.067" v="2886" actId="1076"/>
          <ac:spMkLst>
            <pc:docMk/>
            <pc:sldMk cId="1350047479" sldId="352"/>
            <ac:spMk id="7" creationId="{AE7E7012-EF92-B126-4EBD-2E8720389EDE}"/>
          </ac:spMkLst>
        </pc:spChg>
        <pc:spChg chg="mod">
          <ac:chgData name="Hanneke Vink - van Duren" userId="6a363cd0-5fba-4a61-8782-71b0725cc752" providerId="ADAL" clId="{0DF0591A-798A-49D7-A7CE-D2DF4E17CBD8}" dt="2023-09-19T05:42:15.678" v="3113"/>
          <ac:spMkLst>
            <pc:docMk/>
            <pc:sldMk cId="1350047479" sldId="352"/>
            <ac:spMk id="8" creationId="{C93467AD-709C-770E-CF94-6365A91855FD}"/>
          </ac:spMkLst>
        </pc:spChg>
        <pc:spChg chg="mod">
          <ac:chgData name="Hanneke Vink - van Duren" userId="6a363cd0-5fba-4a61-8782-71b0725cc752" providerId="ADAL" clId="{0DF0591A-798A-49D7-A7CE-D2DF4E17CBD8}" dt="2023-09-18T18:34:13.272" v="2879" actId="1076"/>
          <ac:spMkLst>
            <pc:docMk/>
            <pc:sldMk cId="1350047479" sldId="352"/>
            <ac:spMk id="10" creationId="{56541290-6336-60E1-7051-B2090DF59BD6}"/>
          </ac:spMkLst>
        </pc:spChg>
        <pc:spChg chg="mod">
          <ac:chgData name="Hanneke Vink - van Duren" userId="6a363cd0-5fba-4a61-8782-71b0725cc752" providerId="ADAL" clId="{0DF0591A-798A-49D7-A7CE-D2DF4E17CBD8}" dt="2023-09-18T18:34:49.277" v="2884" actId="1076"/>
          <ac:spMkLst>
            <pc:docMk/>
            <pc:sldMk cId="1350047479" sldId="352"/>
            <ac:spMk id="11" creationId="{DA4F418B-AC30-E5FA-FF7D-6028FF18B46A}"/>
          </ac:spMkLst>
        </pc:spChg>
        <pc:spChg chg="mod">
          <ac:chgData name="Hanneke Vink - van Duren" userId="6a363cd0-5fba-4a61-8782-71b0725cc752" providerId="ADAL" clId="{0DF0591A-798A-49D7-A7CE-D2DF4E17CBD8}" dt="2023-09-18T18:35:24.124" v="2893" actId="1076"/>
          <ac:spMkLst>
            <pc:docMk/>
            <pc:sldMk cId="1350047479" sldId="352"/>
            <ac:spMk id="12" creationId="{720BCB53-0347-CF00-2CDD-9E5C88D3CAAD}"/>
          </ac:spMkLst>
        </pc:spChg>
        <pc:spChg chg="mod">
          <ac:chgData name="Hanneke Vink - van Duren" userId="6a363cd0-5fba-4a61-8782-71b0725cc752" providerId="ADAL" clId="{0DF0591A-798A-49D7-A7CE-D2DF4E17CBD8}" dt="2023-09-18T18:35:06.325" v="2889" actId="1076"/>
          <ac:spMkLst>
            <pc:docMk/>
            <pc:sldMk cId="1350047479" sldId="352"/>
            <ac:spMk id="13" creationId="{75419263-5A82-CCE8-8214-AA1C3E3BB798}"/>
          </ac:spMkLst>
        </pc:spChg>
        <pc:spChg chg="mod">
          <ac:chgData name="Hanneke Vink - van Duren" userId="6a363cd0-5fba-4a61-8782-71b0725cc752" providerId="ADAL" clId="{0DF0591A-798A-49D7-A7CE-D2DF4E17CBD8}" dt="2023-09-19T05:42:24.623" v="3114"/>
          <ac:spMkLst>
            <pc:docMk/>
            <pc:sldMk cId="1350047479" sldId="352"/>
            <ac:spMk id="14" creationId="{D09BBD80-7488-71A6-39BD-B239DAA8DF5F}"/>
          </ac:spMkLst>
        </pc:spChg>
        <pc:spChg chg="mod">
          <ac:chgData name="Hanneke Vink - van Duren" userId="6a363cd0-5fba-4a61-8782-71b0725cc752" providerId="ADAL" clId="{0DF0591A-798A-49D7-A7CE-D2DF4E17CBD8}" dt="2023-09-18T17:24:09.885" v="2372" actId="20577"/>
          <ac:spMkLst>
            <pc:docMk/>
            <pc:sldMk cId="1350047479" sldId="352"/>
            <ac:spMk id="15" creationId="{3D73EBDE-36CA-039E-966E-D6D89B36C168}"/>
          </ac:spMkLst>
        </pc:spChg>
        <pc:spChg chg="mod">
          <ac:chgData name="Hanneke Vink - van Duren" userId="6a363cd0-5fba-4a61-8782-71b0725cc752" providerId="ADAL" clId="{0DF0591A-798A-49D7-A7CE-D2DF4E17CBD8}" dt="2023-09-18T17:24:16.680" v="2373" actId="20577"/>
          <ac:spMkLst>
            <pc:docMk/>
            <pc:sldMk cId="1350047479" sldId="352"/>
            <ac:spMk id="16" creationId="{7E9AA03A-E670-883F-DF35-D0A4A8202B03}"/>
          </ac:spMkLst>
        </pc:spChg>
        <pc:spChg chg="mod">
          <ac:chgData name="Hanneke Vink - van Duren" userId="6a363cd0-5fba-4a61-8782-71b0725cc752" providerId="ADAL" clId="{0DF0591A-798A-49D7-A7CE-D2DF4E17CBD8}" dt="2023-09-18T18:35:03.292" v="2888" actId="1076"/>
          <ac:spMkLst>
            <pc:docMk/>
            <pc:sldMk cId="1350047479" sldId="352"/>
            <ac:spMk id="18" creationId="{FA539166-C0D6-F201-3EAC-831004131196}"/>
          </ac:spMkLst>
        </pc:spChg>
        <pc:spChg chg="mod">
          <ac:chgData name="Hanneke Vink - van Duren" userId="6a363cd0-5fba-4a61-8782-71b0725cc752" providerId="ADAL" clId="{0DF0591A-798A-49D7-A7CE-D2DF4E17CBD8}" dt="2023-09-18T18:35:16.982" v="2891" actId="1076"/>
          <ac:spMkLst>
            <pc:docMk/>
            <pc:sldMk cId="1350047479" sldId="352"/>
            <ac:spMk id="19" creationId="{6E6AB822-A311-BF78-9995-A25FE23E9406}"/>
          </ac:spMkLst>
        </pc:spChg>
        <pc:spChg chg="mod">
          <ac:chgData name="Hanneke Vink - van Duren" userId="6a363cd0-5fba-4a61-8782-71b0725cc752" providerId="ADAL" clId="{0DF0591A-798A-49D7-A7CE-D2DF4E17CBD8}" dt="2023-09-18T18:34:44.438" v="2883" actId="1076"/>
          <ac:spMkLst>
            <pc:docMk/>
            <pc:sldMk cId="1350047479" sldId="352"/>
            <ac:spMk id="35" creationId="{6CAC88E1-CD99-3545-A258-8150DA422C24}"/>
          </ac:spMkLst>
        </pc:spChg>
        <pc:spChg chg="mod">
          <ac:chgData name="Hanneke Vink - van Duren" userId="6a363cd0-5fba-4a61-8782-71b0725cc752" providerId="ADAL" clId="{0DF0591A-798A-49D7-A7CE-D2DF4E17CBD8}" dt="2023-09-19T05:42:05.875" v="3112"/>
          <ac:spMkLst>
            <pc:docMk/>
            <pc:sldMk cId="1350047479" sldId="352"/>
            <ac:spMk id="37" creationId="{09DD0472-EF0F-09AC-80D6-C4DE4E976BEE}"/>
          </ac:spMkLst>
        </pc:spChg>
        <pc:spChg chg="mod">
          <ac:chgData name="Hanneke Vink - van Duren" userId="6a363cd0-5fba-4a61-8782-71b0725cc752" providerId="ADAL" clId="{0DF0591A-798A-49D7-A7CE-D2DF4E17CBD8}" dt="2023-09-19T05:42:02.166" v="3111"/>
          <ac:spMkLst>
            <pc:docMk/>
            <pc:sldMk cId="1350047479" sldId="352"/>
            <ac:spMk id="2064" creationId="{56377773-7A08-CFF7-3C1B-8FBD8E6AFB16}"/>
          </ac:spMkLst>
        </pc:spChg>
        <pc:picChg chg="add mod">
          <ac:chgData name="Hanneke Vink - van Duren" userId="6a363cd0-5fba-4a61-8782-71b0725cc752" providerId="ADAL" clId="{0DF0591A-798A-49D7-A7CE-D2DF4E17CBD8}" dt="2023-09-19T08:05:49.956" v="4298"/>
          <ac:picMkLst>
            <pc:docMk/>
            <pc:sldMk cId="1350047479" sldId="352"/>
            <ac:picMk id="17" creationId="{D657C6A5-06A5-7DAD-D4B5-CE0FC08B7461}"/>
          </ac:picMkLst>
        </pc:picChg>
        <pc:picChg chg="add mod">
          <ac:chgData name="Hanneke Vink - van Duren" userId="6a363cd0-5fba-4a61-8782-71b0725cc752" providerId="ADAL" clId="{0DF0591A-798A-49D7-A7CE-D2DF4E17CBD8}" dt="2023-09-19T08:05:56.470" v="4301" actId="1076"/>
          <ac:picMkLst>
            <pc:docMk/>
            <pc:sldMk cId="1350047479" sldId="352"/>
            <ac:picMk id="20" creationId="{07F4F064-FEF8-1967-8072-D8E1F65B9087}"/>
          </ac:picMkLst>
        </pc:picChg>
        <pc:picChg chg="add mod">
          <ac:chgData name="Hanneke Vink - van Duren" userId="6a363cd0-5fba-4a61-8782-71b0725cc752" providerId="ADAL" clId="{0DF0591A-798A-49D7-A7CE-D2DF4E17CBD8}" dt="2023-09-19T08:06:02.440" v="4304" actId="1076"/>
          <ac:picMkLst>
            <pc:docMk/>
            <pc:sldMk cId="1350047479" sldId="352"/>
            <ac:picMk id="21" creationId="{59A4E579-4695-ECD7-1346-7F7C94F0744E}"/>
          </ac:picMkLst>
        </pc:picChg>
        <pc:picChg chg="add mod">
          <ac:chgData name="Hanneke Vink - van Duren" userId="6a363cd0-5fba-4a61-8782-71b0725cc752" providerId="ADAL" clId="{0DF0591A-798A-49D7-A7CE-D2DF4E17CBD8}" dt="2023-09-19T08:06:07.696" v="4307" actId="1076"/>
          <ac:picMkLst>
            <pc:docMk/>
            <pc:sldMk cId="1350047479" sldId="352"/>
            <ac:picMk id="22" creationId="{6D07C727-85D5-69E9-00E1-3AC577916004}"/>
          </ac:picMkLst>
        </pc:picChg>
        <pc:picChg chg="del">
          <ac:chgData name="Hanneke Vink - van Duren" userId="6a363cd0-5fba-4a61-8782-71b0725cc752" providerId="ADAL" clId="{0DF0591A-798A-49D7-A7CE-D2DF4E17CBD8}" dt="2023-09-19T08:05:48.845" v="4297" actId="478"/>
          <ac:picMkLst>
            <pc:docMk/>
            <pc:sldMk cId="1350047479" sldId="352"/>
            <ac:picMk id="24" creationId="{0B9822BB-22A0-46C7-D0DF-4462D0DCFCC4}"/>
          </ac:picMkLst>
        </pc:picChg>
        <pc:picChg chg="del">
          <ac:chgData name="Hanneke Vink - van Duren" userId="6a363cd0-5fba-4a61-8782-71b0725cc752" providerId="ADAL" clId="{0DF0591A-798A-49D7-A7CE-D2DF4E17CBD8}" dt="2023-09-19T08:05:51.740" v="4299" actId="478"/>
          <ac:picMkLst>
            <pc:docMk/>
            <pc:sldMk cId="1350047479" sldId="352"/>
            <ac:picMk id="25" creationId="{A319B96C-73DD-60C5-5FD2-6E28DBF34E97}"/>
          </ac:picMkLst>
        </pc:picChg>
        <pc:picChg chg="del">
          <ac:chgData name="Hanneke Vink - van Duren" userId="6a363cd0-5fba-4a61-8782-71b0725cc752" providerId="ADAL" clId="{0DF0591A-798A-49D7-A7CE-D2DF4E17CBD8}" dt="2023-09-19T08:05:58.040" v="4302" actId="478"/>
          <ac:picMkLst>
            <pc:docMk/>
            <pc:sldMk cId="1350047479" sldId="352"/>
            <ac:picMk id="26" creationId="{6A41488E-664A-1EB3-94DD-695A5AA173BB}"/>
          </ac:picMkLst>
        </pc:picChg>
        <pc:picChg chg="del">
          <ac:chgData name="Hanneke Vink - van Duren" userId="6a363cd0-5fba-4a61-8782-71b0725cc752" providerId="ADAL" clId="{0DF0591A-798A-49D7-A7CE-D2DF4E17CBD8}" dt="2023-09-19T08:06:03.861" v="4305" actId="478"/>
          <ac:picMkLst>
            <pc:docMk/>
            <pc:sldMk cId="1350047479" sldId="352"/>
            <ac:picMk id="27" creationId="{281AFD64-77E4-44B0-F164-434E376ECD7F}"/>
          </ac:picMkLst>
        </pc:picChg>
      </pc:sldChg>
      <pc:sldChg chg="addSp delSp modSp add mod">
        <pc:chgData name="Hanneke Vink - van Duren" userId="6a363cd0-5fba-4a61-8782-71b0725cc752" providerId="ADAL" clId="{0DF0591A-798A-49D7-A7CE-D2DF4E17CBD8}" dt="2023-09-19T08:03:24.791" v="4246" actId="1076"/>
        <pc:sldMkLst>
          <pc:docMk/>
          <pc:sldMk cId="3253478799" sldId="353"/>
        </pc:sldMkLst>
        <pc:picChg chg="del">
          <ac:chgData name="Hanneke Vink - van Duren" userId="6a363cd0-5fba-4a61-8782-71b0725cc752" providerId="ADAL" clId="{0DF0591A-798A-49D7-A7CE-D2DF4E17CBD8}" dt="2023-09-19T08:02:56.538" v="4234" actId="478"/>
          <ac:picMkLst>
            <pc:docMk/>
            <pc:sldMk cId="3253478799" sldId="353"/>
            <ac:picMk id="2" creationId="{5918FAD5-C9DF-8E29-D744-B22F97F433FD}"/>
          </ac:picMkLst>
        </pc:picChg>
        <pc:picChg chg="add mod">
          <ac:chgData name="Hanneke Vink - van Duren" userId="6a363cd0-5fba-4a61-8782-71b0725cc752" providerId="ADAL" clId="{0DF0591A-798A-49D7-A7CE-D2DF4E17CBD8}" dt="2023-09-19T08:03:02.626" v="4237" actId="14100"/>
          <ac:picMkLst>
            <pc:docMk/>
            <pc:sldMk cId="3253478799" sldId="353"/>
            <ac:picMk id="3" creationId="{636A42B8-A744-6B50-6CB2-58785E4265A6}"/>
          </ac:picMkLst>
        </pc:picChg>
        <pc:picChg chg="add mod">
          <ac:chgData name="Hanneke Vink - van Duren" userId="6a363cd0-5fba-4a61-8782-71b0725cc752" providerId="ADAL" clId="{0DF0591A-798A-49D7-A7CE-D2DF4E17CBD8}" dt="2023-09-19T08:03:24.791" v="4246" actId="1076"/>
          <ac:picMkLst>
            <pc:docMk/>
            <pc:sldMk cId="3253478799" sldId="353"/>
            <ac:picMk id="4" creationId="{B653BA56-17A3-87B8-39F9-22DF404FC572}"/>
          </ac:picMkLst>
        </pc:picChg>
        <pc:picChg chg="add mod">
          <ac:chgData name="Hanneke Vink - van Duren" userId="6a363cd0-5fba-4a61-8782-71b0725cc752" providerId="ADAL" clId="{0DF0591A-798A-49D7-A7CE-D2DF4E17CBD8}" dt="2023-09-19T08:03:19.899" v="4245" actId="1076"/>
          <ac:picMkLst>
            <pc:docMk/>
            <pc:sldMk cId="3253478799" sldId="353"/>
            <ac:picMk id="5" creationId="{3C4CEB82-2F79-D9BE-9AE0-5B88A781F269}"/>
          </ac:picMkLst>
        </pc:picChg>
        <pc:picChg chg="add mod">
          <ac:chgData name="Hanneke Vink - van Duren" userId="6a363cd0-5fba-4a61-8782-71b0725cc752" providerId="ADAL" clId="{0DF0591A-798A-49D7-A7CE-D2DF4E17CBD8}" dt="2023-09-19T08:03:16.506" v="4244" actId="1076"/>
          <ac:picMkLst>
            <pc:docMk/>
            <pc:sldMk cId="3253478799" sldId="353"/>
            <ac:picMk id="6" creationId="{0E102545-B3CC-071B-EB2E-F82F49075610}"/>
          </ac:picMkLst>
        </pc:picChg>
        <pc:picChg chg="del">
          <ac:chgData name="Hanneke Vink - van Duren" userId="6a363cd0-5fba-4a61-8782-71b0725cc752" providerId="ADAL" clId="{0DF0591A-798A-49D7-A7CE-D2DF4E17CBD8}" dt="2023-09-19T08:03:12.912" v="4243" actId="478"/>
          <ac:picMkLst>
            <pc:docMk/>
            <pc:sldMk cId="3253478799" sldId="353"/>
            <ac:picMk id="7" creationId="{6850B10F-5CA1-5139-A253-4323E257FE0D}"/>
          </ac:picMkLst>
        </pc:picChg>
        <pc:picChg chg="del">
          <ac:chgData name="Hanneke Vink - van Duren" userId="6a363cd0-5fba-4a61-8782-71b0725cc752" providerId="ADAL" clId="{0DF0591A-798A-49D7-A7CE-D2DF4E17CBD8}" dt="2023-09-19T08:03:11.196" v="4242" actId="478"/>
          <ac:picMkLst>
            <pc:docMk/>
            <pc:sldMk cId="3253478799" sldId="353"/>
            <ac:picMk id="8" creationId="{1CE5C216-FD2A-2B87-CE2D-2118BF185D3D}"/>
          </ac:picMkLst>
        </pc:picChg>
        <pc:picChg chg="del">
          <ac:chgData name="Hanneke Vink - van Duren" userId="6a363cd0-5fba-4a61-8782-71b0725cc752" providerId="ADAL" clId="{0DF0591A-798A-49D7-A7CE-D2DF4E17CBD8}" dt="2023-09-19T08:03:07.336" v="4238" actId="478"/>
          <ac:picMkLst>
            <pc:docMk/>
            <pc:sldMk cId="3253478799" sldId="353"/>
            <ac:picMk id="9" creationId="{EB903A15-F87D-77BE-FDD3-F4E7AB06375F}"/>
          </ac:picMkLst>
        </pc:picChg>
      </pc:sldChg>
      <pc:sldChg chg="addSp delSp modSp add mod">
        <pc:chgData name="Hanneke Vink - van Duren" userId="6a363cd0-5fba-4a61-8782-71b0725cc752" providerId="ADAL" clId="{0DF0591A-798A-49D7-A7CE-D2DF4E17CBD8}" dt="2023-09-19T08:05:12.560" v="4284" actId="478"/>
        <pc:sldMkLst>
          <pc:docMk/>
          <pc:sldMk cId="693201360" sldId="354"/>
        </pc:sldMkLst>
        <pc:spChg chg="mod">
          <ac:chgData name="Hanneke Vink - van Duren" userId="6a363cd0-5fba-4a61-8782-71b0725cc752" providerId="ADAL" clId="{0DF0591A-798A-49D7-A7CE-D2DF4E17CBD8}" dt="2023-09-18T18:35:35.412" v="2894" actId="1076"/>
          <ac:spMkLst>
            <pc:docMk/>
            <pc:sldMk cId="693201360" sldId="354"/>
            <ac:spMk id="3" creationId="{4CA7B984-0A71-9545-2225-5BD767F0D056}"/>
          </ac:spMkLst>
        </pc:spChg>
        <pc:spChg chg="mod">
          <ac:chgData name="Hanneke Vink - van Duren" userId="6a363cd0-5fba-4a61-8782-71b0725cc752" providerId="ADAL" clId="{0DF0591A-798A-49D7-A7CE-D2DF4E17CBD8}" dt="2023-09-18T18:44:25.063" v="3025" actId="1076"/>
          <ac:spMkLst>
            <pc:docMk/>
            <pc:sldMk cId="693201360" sldId="354"/>
            <ac:spMk id="6" creationId="{DD6B1F25-4E10-8300-3BFB-DF3F7367F803}"/>
          </ac:spMkLst>
        </pc:spChg>
        <pc:spChg chg="mod">
          <ac:chgData name="Hanneke Vink - van Duren" userId="6a363cd0-5fba-4a61-8782-71b0725cc752" providerId="ADAL" clId="{0DF0591A-798A-49D7-A7CE-D2DF4E17CBD8}" dt="2023-09-18T18:35:51.460" v="2899" actId="1076"/>
          <ac:spMkLst>
            <pc:docMk/>
            <pc:sldMk cId="693201360" sldId="354"/>
            <ac:spMk id="7" creationId="{AE7E7012-EF92-B126-4EBD-2E8720389EDE}"/>
          </ac:spMkLst>
        </pc:spChg>
        <pc:spChg chg="mod">
          <ac:chgData name="Hanneke Vink - van Duren" userId="6a363cd0-5fba-4a61-8782-71b0725cc752" providerId="ADAL" clId="{0DF0591A-798A-49D7-A7CE-D2DF4E17CBD8}" dt="2023-09-19T05:41:27.867" v="3105"/>
          <ac:spMkLst>
            <pc:docMk/>
            <pc:sldMk cId="693201360" sldId="354"/>
            <ac:spMk id="8" creationId="{C93467AD-709C-770E-CF94-6365A91855FD}"/>
          </ac:spMkLst>
        </pc:spChg>
        <pc:spChg chg="mod">
          <ac:chgData name="Hanneke Vink - van Duren" userId="6a363cd0-5fba-4a61-8782-71b0725cc752" providerId="ADAL" clId="{0DF0591A-798A-49D7-A7CE-D2DF4E17CBD8}" dt="2023-09-18T18:30:52.628" v="2774" actId="1076"/>
          <ac:spMkLst>
            <pc:docMk/>
            <pc:sldMk cId="693201360" sldId="354"/>
            <ac:spMk id="10" creationId="{56541290-6336-60E1-7051-B2090DF59BD6}"/>
          </ac:spMkLst>
        </pc:spChg>
        <pc:spChg chg="mod">
          <ac:chgData name="Hanneke Vink - van Duren" userId="6a363cd0-5fba-4a61-8782-71b0725cc752" providerId="ADAL" clId="{0DF0591A-798A-49D7-A7CE-D2DF4E17CBD8}" dt="2023-09-18T18:38:38.387" v="2903" actId="1076"/>
          <ac:spMkLst>
            <pc:docMk/>
            <pc:sldMk cId="693201360" sldId="354"/>
            <ac:spMk id="11" creationId="{DA4F418B-AC30-E5FA-FF7D-6028FF18B46A}"/>
          </ac:spMkLst>
        </pc:spChg>
        <pc:spChg chg="mod">
          <ac:chgData name="Hanneke Vink - van Duren" userId="6a363cd0-5fba-4a61-8782-71b0725cc752" providerId="ADAL" clId="{0DF0591A-798A-49D7-A7CE-D2DF4E17CBD8}" dt="2023-09-18T18:44:38.115" v="3027" actId="1076"/>
          <ac:spMkLst>
            <pc:docMk/>
            <pc:sldMk cId="693201360" sldId="354"/>
            <ac:spMk id="12" creationId="{720BCB53-0347-CF00-2CDD-9E5C88D3CAAD}"/>
          </ac:spMkLst>
        </pc:spChg>
        <pc:spChg chg="mod">
          <ac:chgData name="Hanneke Vink - van Duren" userId="6a363cd0-5fba-4a61-8782-71b0725cc752" providerId="ADAL" clId="{0DF0591A-798A-49D7-A7CE-D2DF4E17CBD8}" dt="2023-09-18T18:35:42.342" v="2896" actId="1076"/>
          <ac:spMkLst>
            <pc:docMk/>
            <pc:sldMk cId="693201360" sldId="354"/>
            <ac:spMk id="13" creationId="{75419263-5A82-CCE8-8214-AA1C3E3BB798}"/>
          </ac:spMkLst>
        </pc:spChg>
        <pc:spChg chg="mod">
          <ac:chgData name="Hanneke Vink - van Duren" userId="6a363cd0-5fba-4a61-8782-71b0725cc752" providerId="ADAL" clId="{0DF0591A-798A-49D7-A7CE-D2DF4E17CBD8}" dt="2023-09-19T05:41:31.452" v="3106"/>
          <ac:spMkLst>
            <pc:docMk/>
            <pc:sldMk cId="693201360" sldId="354"/>
            <ac:spMk id="14" creationId="{D09BBD80-7488-71A6-39BD-B239DAA8DF5F}"/>
          </ac:spMkLst>
        </pc:spChg>
        <pc:spChg chg="mod">
          <ac:chgData name="Hanneke Vink - van Duren" userId="6a363cd0-5fba-4a61-8782-71b0725cc752" providerId="ADAL" clId="{0DF0591A-798A-49D7-A7CE-D2DF4E17CBD8}" dt="2023-09-18T18:29:29.147" v="2643" actId="20577"/>
          <ac:spMkLst>
            <pc:docMk/>
            <pc:sldMk cId="693201360" sldId="354"/>
            <ac:spMk id="15" creationId="{3D73EBDE-36CA-039E-966E-D6D89B36C168}"/>
          </ac:spMkLst>
        </pc:spChg>
        <pc:spChg chg="mod">
          <ac:chgData name="Hanneke Vink - van Duren" userId="6a363cd0-5fba-4a61-8782-71b0725cc752" providerId="ADAL" clId="{0DF0591A-798A-49D7-A7CE-D2DF4E17CBD8}" dt="2023-09-18T18:29:33.460" v="2645" actId="20577"/>
          <ac:spMkLst>
            <pc:docMk/>
            <pc:sldMk cId="693201360" sldId="354"/>
            <ac:spMk id="16" creationId="{7E9AA03A-E670-883F-DF35-D0A4A8202B03}"/>
          </ac:spMkLst>
        </pc:spChg>
        <pc:spChg chg="mod">
          <ac:chgData name="Hanneke Vink - van Duren" userId="6a363cd0-5fba-4a61-8782-71b0725cc752" providerId="ADAL" clId="{0DF0591A-798A-49D7-A7CE-D2DF4E17CBD8}" dt="2023-09-18T18:35:53.225" v="2900" actId="1076"/>
          <ac:spMkLst>
            <pc:docMk/>
            <pc:sldMk cId="693201360" sldId="354"/>
            <ac:spMk id="18" creationId="{FA539166-C0D6-F201-3EAC-831004131196}"/>
          </ac:spMkLst>
        </pc:spChg>
        <pc:spChg chg="mod">
          <ac:chgData name="Hanneke Vink - van Duren" userId="6a363cd0-5fba-4a61-8782-71b0725cc752" providerId="ADAL" clId="{0DF0591A-798A-49D7-A7CE-D2DF4E17CBD8}" dt="2023-09-18T18:35:48.203" v="2898" actId="1076"/>
          <ac:spMkLst>
            <pc:docMk/>
            <pc:sldMk cId="693201360" sldId="354"/>
            <ac:spMk id="19" creationId="{6E6AB822-A311-BF78-9995-A25FE23E9406}"/>
          </ac:spMkLst>
        </pc:spChg>
        <pc:spChg chg="mod">
          <ac:chgData name="Hanneke Vink - van Duren" userId="6a363cd0-5fba-4a61-8782-71b0725cc752" providerId="ADAL" clId="{0DF0591A-798A-49D7-A7CE-D2DF4E17CBD8}" dt="2023-09-18T18:39:36.059" v="2906" actId="1076"/>
          <ac:spMkLst>
            <pc:docMk/>
            <pc:sldMk cId="693201360" sldId="354"/>
            <ac:spMk id="35" creationId="{6CAC88E1-CD99-3545-A258-8150DA422C24}"/>
          </ac:spMkLst>
        </pc:spChg>
        <pc:spChg chg="mod">
          <ac:chgData name="Hanneke Vink - van Duren" userId="6a363cd0-5fba-4a61-8782-71b0725cc752" providerId="ADAL" clId="{0DF0591A-798A-49D7-A7CE-D2DF4E17CBD8}" dt="2023-09-19T05:41:22.430" v="3104"/>
          <ac:spMkLst>
            <pc:docMk/>
            <pc:sldMk cId="693201360" sldId="354"/>
            <ac:spMk id="37" creationId="{09DD0472-EF0F-09AC-80D6-C4DE4E976BEE}"/>
          </ac:spMkLst>
        </pc:spChg>
        <pc:spChg chg="mod">
          <ac:chgData name="Hanneke Vink - van Duren" userId="6a363cd0-5fba-4a61-8782-71b0725cc752" providerId="ADAL" clId="{0DF0591A-798A-49D7-A7CE-D2DF4E17CBD8}" dt="2023-09-19T05:41:13.575" v="3103" actId="20577"/>
          <ac:spMkLst>
            <pc:docMk/>
            <pc:sldMk cId="693201360" sldId="354"/>
            <ac:spMk id="2064" creationId="{56377773-7A08-CFF7-3C1B-8FBD8E6AFB16}"/>
          </ac:spMkLst>
        </pc:spChg>
        <pc:picChg chg="add mod">
          <ac:chgData name="Hanneke Vink - van Duren" userId="6a363cd0-5fba-4a61-8782-71b0725cc752" providerId="ADAL" clId="{0DF0591A-798A-49D7-A7CE-D2DF4E17CBD8}" dt="2023-09-19T08:04:49.249" v="4273" actId="14100"/>
          <ac:picMkLst>
            <pc:docMk/>
            <pc:sldMk cId="693201360" sldId="354"/>
            <ac:picMk id="17" creationId="{21931745-A697-89E6-5D6A-3C7C8AE68D6D}"/>
          </ac:picMkLst>
        </pc:picChg>
        <pc:picChg chg="add del mod">
          <ac:chgData name="Hanneke Vink - van Duren" userId="6a363cd0-5fba-4a61-8782-71b0725cc752" providerId="ADAL" clId="{0DF0591A-798A-49D7-A7CE-D2DF4E17CBD8}" dt="2023-09-19T08:05:12.560" v="4284" actId="478"/>
          <ac:picMkLst>
            <pc:docMk/>
            <pc:sldMk cId="693201360" sldId="354"/>
            <ac:picMk id="20" creationId="{2FDEC897-F184-5545-2D01-D540F8C6D7FE}"/>
          </ac:picMkLst>
        </pc:picChg>
        <pc:picChg chg="add mod">
          <ac:chgData name="Hanneke Vink - van Duren" userId="6a363cd0-5fba-4a61-8782-71b0725cc752" providerId="ADAL" clId="{0DF0591A-798A-49D7-A7CE-D2DF4E17CBD8}" dt="2023-09-19T08:05:10.680" v="4283" actId="1076"/>
          <ac:picMkLst>
            <pc:docMk/>
            <pc:sldMk cId="693201360" sldId="354"/>
            <ac:picMk id="21" creationId="{FA126A30-FDF0-F120-9CDE-144E37158B67}"/>
          </ac:picMkLst>
        </pc:picChg>
        <pc:picChg chg="add mod">
          <ac:chgData name="Hanneke Vink - van Duren" userId="6a363cd0-5fba-4a61-8782-71b0725cc752" providerId="ADAL" clId="{0DF0591A-798A-49D7-A7CE-D2DF4E17CBD8}" dt="2023-09-19T08:04:58.629" v="4278" actId="1076"/>
          <ac:picMkLst>
            <pc:docMk/>
            <pc:sldMk cId="693201360" sldId="354"/>
            <ac:picMk id="22" creationId="{EC5DD216-48D8-BFA5-B61B-812599513DE8}"/>
          </ac:picMkLst>
        </pc:picChg>
        <pc:picChg chg="add mod">
          <ac:chgData name="Hanneke Vink - van Duren" userId="6a363cd0-5fba-4a61-8782-71b0725cc752" providerId="ADAL" clId="{0DF0591A-798A-49D7-A7CE-D2DF4E17CBD8}" dt="2023-09-19T08:05:05.024" v="4281" actId="1076"/>
          <ac:picMkLst>
            <pc:docMk/>
            <pc:sldMk cId="693201360" sldId="354"/>
            <ac:picMk id="23" creationId="{BBC4B192-C2A3-2A7E-5B64-C9DC4FB1F167}"/>
          </ac:picMkLst>
        </pc:picChg>
        <pc:picChg chg="del">
          <ac:chgData name="Hanneke Vink - van Duren" userId="6a363cd0-5fba-4a61-8782-71b0725cc752" providerId="ADAL" clId="{0DF0591A-798A-49D7-A7CE-D2DF4E17CBD8}" dt="2023-09-19T08:04:42.860" v="4270" actId="478"/>
          <ac:picMkLst>
            <pc:docMk/>
            <pc:sldMk cId="693201360" sldId="354"/>
            <ac:picMk id="24" creationId="{0B9822BB-22A0-46C7-D0DF-4462D0DCFCC4}"/>
          </ac:picMkLst>
        </pc:picChg>
        <pc:picChg chg="del">
          <ac:chgData name="Hanneke Vink - van Duren" userId="6a363cd0-5fba-4a61-8782-71b0725cc752" providerId="ADAL" clId="{0DF0591A-798A-49D7-A7CE-D2DF4E17CBD8}" dt="2023-09-19T08:04:55.159" v="4277" actId="478"/>
          <ac:picMkLst>
            <pc:docMk/>
            <pc:sldMk cId="693201360" sldId="354"/>
            <ac:picMk id="25" creationId="{A319B96C-73DD-60C5-5FD2-6E28DBF34E97}"/>
          </ac:picMkLst>
        </pc:picChg>
        <pc:picChg chg="del">
          <ac:chgData name="Hanneke Vink - van Duren" userId="6a363cd0-5fba-4a61-8782-71b0725cc752" providerId="ADAL" clId="{0DF0591A-798A-49D7-A7CE-D2DF4E17CBD8}" dt="2023-09-19T08:05:00.571" v="4279" actId="478"/>
          <ac:picMkLst>
            <pc:docMk/>
            <pc:sldMk cId="693201360" sldId="354"/>
            <ac:picMk id="26" creationId="{6A41488E-664A-1EB3-94DD-695A5AA173BB}"/>
          </ac:picMkLst>
        </pc:picChg>
        <pc:picChg chg="del">
          <ac:chgData name="Hanneke Vink - van Duren" userId="6a363cd0-5fba-4a61-8782-71b0725cc752" providerId="ADAL" clId="{0DF0591A-798A-49D7-A7CE-D2DF4E17CBD8}" dt="2023-09-19T08:05:06.497" v="4282" actId="478"/>
          <ac:picMkLst>
            <pc:docMk/>
            <pc:sldMk cId="693201360" sldId="354"/>
            <ac:picMk id="27" creationId="{281AFD64-77E4-44B0-F164-434E376ECD7F}"/>
          </ac:picMkLst>
        </pc:picChg>
      </pc:sldChg>
      <pc:sldChg chg="addSp delSp modSp add mod">
        <pc:chgData name="Hanneke Vink - van Duren" userId="6a363cd0-5fba-4a61-8782-71b0725cc752" providerId="ADAL" clId="{0DF0591A-798A-49D7-A7CE-D2DF4E17CBD8}" dt="2023-09-19T08:03:49.334" v="4257" actId="1076"/>
        <pc:sldMkLst>
          <pc:docMk/>
          <pc:sldMk cId="2300035397" sldId="355"/>
        </pc:sldMkLst>
        <pc:picChg chg="del">
          <ac:chgData name="Hanneke Vink - van Duren" userId="6a363cd0-5fba-4a61-8782-71b0725cc752" providerId="ADAL" clId="{0DF0591A-798A-49D7-A7CE-D2DF4E17CBD8}" dt="2023-09-19T08:03:29.772" v="4247" actId="478"/>
          <ac:picMkLst>
            <pc:docMk/>
            <pc:sldMk cId="2300035397" sldId="355"/>
            <ac:picMk id="2" creationId="{5918FAD5-C9DF-8E29-D744-B22F97F433FD}"/>
          </ac:picMkLst>
        </pc:picChg>
        <pc:picChg chg="add mod">
          <ac:chgData name="Hanneke Vink - van Duren" userId="6a363cd0-5fba-4a61-8782-71b0725cc752" providerId="ADAL" clId="{0DF0591A-798A-49D7-A7CE-D2DF4E17CBD8}" dt="2023-09-19T08:03:30.941" v="4248"/>
          <ac:picMkLst>
            <pc:docMk/>
            <pc:sldMk cId="2300035397" sldId="355"/>
            <ac:picMk id="3" creationId="{DC53616D-A487-FE26-60B1-5E29DFAAE29D}"/>
          </ac:picMkLst>
        </pc:picChg>
        <pc:picChg chg="add mod">
          <ac:chgData name="Hanneke Vink - van Duren" userId="6a363cd0-5fba-4a61-8782-71b0725cc752" providerId="ADAL" clId="{0DF0591A-798A-49D7-A7CE-D2DF4E17CBD8}" dt="2023-09-19T08:03:37.101" v="4251" actId="1076"/>
          <ac:picMkLst>
            <pc:docMk/>
            <pc:sldMk cId="2300035397" sldId="355"/>
            <ac:picMk id="4" creationId="{E5511337-C449-1EF7-95B8-E174A2273B49}"/>
          </ac:picMkLst>
        </pc:picChg>
        <pc:picChg chg="add mod">
          <ac:chgData name="Hanneke Vink - van Duren" userId="6a363cd0-5fba-4a61-8782-71b0725cc752" providerId="ADAL" clId="{0DF0591A-798A-49D7-A7CE-D2DF4E17CBD8}" dt="2023-09-19T08:03:42.385" v="4254" actId="1076"/>
          <ac:picMkLst>
            <pc:docMk/>
            <pc:sldMk cId="2300035397" sldId="355"/>
            <ac:picMk id="5" creationId="{C7F5DAD2-3C22-4B86-7ECE-84F2611C56D3}"/>
          </ac:picMkLst>
        </pc:picChg>
        <pc:picChg chg="add mod">
          <ac:chgData name="Hanneke Vink - van Duren" userId="6a363cd0-5fba-4a61-8782-71b0725cc752" providerId="ADAL" clId="{0DF0591A-798A-49D7-A7CE-D2DF4E17CBD8}" dt="2023-09-19T08:03:49.334" v="4257" actId="1076"/>
          <ac:picMkLst>
            <pc:docMk/>
            <pc:sldMk cId="2300035397" sldId="355"/>
            <ac:picMk id="6" creationId="{BEA80FD0-040B-D475-9E09-CAADB6762A3F}"/>
          </ac:picMkLst>
        </pc:picChg>
        <pc:picChg chg="del">
          <ac:chgData name="Hanneke Vink - van Duren" userId="6a363cd0-5fba-4a61-8782-71b0725cc752" providerId="ADAL" clId="{0DF0591A-798A-49D7-A7CE-D2DF4E17CBD8}" dt="2023-09-19T08:03:44.396" v="4255" actId="478"/>
          <ac:picMkLst>
            <pc:docMk/>
            <pc:sldMk cId="2300035397" sldId="355"/>
            <ac:picMk id="7" creationId="{6850B10F-5CA1-5139-A253-4323E257FE0D}"/>
          </ac:picMkLst>
        </pc:picChg>
        <pc:picChg chg="del">
          <ac:chgData name="Hanneke Vink - van Duren" userId="6a363cd0-5fba-4a61-8782-71b0725cc752" providerId="ADAL" clId="{0DF0591A-798A-49D7-A7CE-D2DF4E17CBD8}" dt="2023-09-19T08:03:38.539" v="4252" actId="478"/>
          <ac:picMkLst>
            <pc:docMk/>
            <pc:sldMk cId="2300035397" sldId="355"/>
            <ac:picMk id="8" creationId="{1CE5C216-FD2A-2B87-CE2D-2118BF185D3D}"/>
          </ac:picMkLst>
        </pc:picChg>
        <pc:picChg chg="del">
          <ac:chgData name="Hanneke Vink - van Duren" userId="6a363cd0-5fba-4a61-8782-71b0725cc752" providerId="ADAL" clId="{0DF0591A-798A-49D7-A7CE-D2DF4E17CBD8}" dt="2023-09-19T08:03:32.979" v="4249" actId="478"/>
          <ac:picMkLst>
            <pc:docMk/>
            <pc:sldMk cId="2300035397" sldId="355"/>
            <ac:picMk id="9" creationId="{EB903A15-F87D-77BE-FDD3-F4E7AB06375F}"/>
          </ac:picMkLst>
        </pc:picChg>
      </pc:sldChg>
      <pc:sldChg chg="add del">
        <pc:chgData name="Hanneke Vink - van Duren" userId="6a363cd0-5fba-4a61-8782-71b0725cc752" providerId="ADAL" clId="{0DF0591A-798A-49D7-A7CE-D2DF4E17CBD8}" dt="2023-09-19T05:39:04.356" v="3071" actId="47"/>
        <pc:sldMkLst>
          <pc:docMk/>
          <pc:sldMk cId="2352900066" sldId="356"/>
        </pc:sldMkLst>
      </pc:sldChg>
      <pc:sldChg chg="addSp delSp modSp add mod ord">
        <pc:chgData name="Hanneke Vink - van Duren" userId="6a363cd0-5fba-4a61-8782-71b0725cc752" providerId="ADAL" clId="{0DF0591A-798A-49D7-A7CE-D2DF4E17CBD8}" dt="2023-09-19T08:45:09.136" v="4322" actId="1076"/>
        <pc:sldMkLst>
          <pc:docMk/>
          <pc:sldMk cId="2063600374" sldId="357"/>
        </pc:sldMkLst>
        <pc:spChg chg="mod">
          <ac:chgData name="Hanneke Vink - van Duren" userId="6a363cd0-5fba-4a61-8782-71b0725cc752" providerId="ADAL" clId="{0DF0591A-798A-49D7-A7CE-D2DF4E17CBD8}" dt="2023-09-19T05:40:03.265" v="3086" actId="207"/>
          <ac:spMkLst>
            <pc:docMk/>
            <pc:sldMk cId="2063600374" sldId="357"/>
            <ac:spMk id="50" creationId="{EA51D389-64F6-FADF-F451-3D3E42DF8732}"/>
          </ac:spMkLst>
        </pc:spChg>
        <pc:spChg chg="mod">
          <ac:chgData name="Hanneke Vink - van Duren" userId="6a363cd0-5fba-4a61-8782-71b0725cc752" providerId="ADAL" clId="{0DF0591A-798A-49D7-A7CE-D2DF4E17CBD8}" dt="2023-09-19T05:40:06.469" v="3087" actId="207"/>
          <ac:spMkLst>
            <pc:docMk/>
            <pc:sldMk cId="2063600374" sldId="357"/>
            <ac:spMk id="86" creationId="{572CCB90-D02A-4AEC-65D0-615899E38088}"/>
          </ac:spMkLst>
        </pc:spChg>
        <pc:spChg chg="mod">
          <ac:chgData name="Hanneke Vink - van Duren" userId="6a363cd0-5fba-4a61-8782-71b0725cc752" providerId="ADAL" clId="{0DF0591A-798A-49D7-A7CE-D2DF4E17CBD8}" dt="2023-09-19T05:40:10.288" v="3088" actId="207"/>
          <ac:spMkLst>
            <pc:docMk/>
            <pc:sldMk cId="2063600374" sldId="357"/>
            <ac:spMk id="91" creationId="{C3BA183A-EB3D-EFC0-3F56-E0E1953308D5}"/>
          </ac:spMkLst>
        </pc:spChg>
        <pc:spChg chg="mod">
          <ac:chgData name="Hanneke Vink - van Duren" userId="6a363cd0-5fba-4a61-8782-71b0725cc752" providerId="ADAL" clId="{0DF0591A-798A-49D7-A7CE-D2DF4E17CBD8}" dt="2023-09-19T05:40:13.928" v="3089" actId="207"/>
          <ac:spMkLst>
            <pc:docMk/>
            <pc:sldMk cId="2063600374" sldId="357"/>
            <ac:spMk id="96" creationId="{3AB813E2-DE42-94BD-FC94-014A70E5B8AA}"/>
          </ac:spMkLst>
        </pc:spChg>
        <pc:picChg chg="del">
          <ac:chgData name="Hanneke Vink - van Duren" userId="6a363cd0-5fba-4a61-8782-71b0725cc752" providerId="ADAL" clId="{0DF0591A-798A-49D7-A7CE-D2DF4E17CBD8}" dt="2023-09-19T08:43:54.101" v="4308" actId="478"/>
          <ac:picMkLst>
            <pc:docMk/>
            <pc:sldMk cId="2063600374" sldId="357"/>
            <ac:picMk id="2" creationId="{5918FAD5-C9DF-8E29-D744-B22F97F433FD}"/>
          </ac:picMkLst>
        </pc:picChg>
        <pc:picChg chg="add mod">
          <ac:chgData name="Hanneke Vink - van Duren" userId="6a363cd0-5fba-4a61-8782-71b0725cc752" providerId="ADAL" clId="{0DF0591A-798A-49D7-A7CE-D2DF4E17CBD8}" dt="2023-09-19T08:44:42.158" v="4312" actId="1076"/>
          <ac:picMkLst>
            <pc:docMk/>
            <pc:sldMk cId="2063600374" sldId="357"/>
            <ac:picMk id="4" creationId="{985EA7B5-B695-527C-25BD-F480C5CBECF1}"/>
          </ac:picMkLst>
        </pc:picChg>
        <pc:picChg chg="add mod">
          <ac:chgData name="Hanneke Vink - van Duren" userId="6a363cd0-5fba-4a61-8782-71b0725cc752" providerId="ADAL" clId="{0DF0591A-798A-49D7-A7CE-D2DF4E17CBD8}" dt="2023-09-19T08:45:07.079" v="4321" actId="1076"/>
          <ac:picMkLst>
            <pc:docMk/>
            <pc:sldMk cId="2063600374" sldId="357"/>
            <ac:picMk id="5" creationId="{6E12EA26-40EC-4101-E598-5218B0B96367}"/>
          </ac:picMkLst>
        </pc:picChg>
        <pc:picChg chg="add mod">
          <ac:chgData name="Hanneke Vink - van Duren" userId="6a363cd0-5fba-4a61-8782-71b0725cc752" providerId="ADAL" clId="{0DF0591A-798A-49D7-A7CE-D2DF4E17CBD8}" dt="2023-09-19T08:45:09.136" v="4322" actId="1076"/>
          <ac:picMkLst>
            <pc:docMk/>
            <pc:sldMk cId="2063600374" sldId="357"/>
            <ac:picMk id="6" creationId="{F47684F7-D977-D3B5-BF75-0A3C92D22B45}"/>
          </ac:picMkLst>
        </pc:picChg>
        <pc:picChg chg="del">
          <ac:chgData name="Hanneke Vink - van Duren" userId="6a363cd0-5fba-4a61-8782-71b0725cc752" providerId="ADAL" clId="{0DF0591A-798A-49D7-A7CE-D2DF4E17CBD8}" dt="2023-09-19T08:44:56.811" v="4318" actId="478"/>
          <ac:picMkLst>
            <pc:docMk/>
            <pc:sldMk cId="2063600374" sldId="357"/>
            <ac:picMk id="7" creationId="{6850B10F-5CA1-5139-A253-4323E257FE0D}"/>
          </ac:picMkLst>
        </pc:picChg>
        <pc:picChg chg="del">
          <ac:chgData name="Hanneke Vink - van Duren" userId="6a363cd0-5fba-4a61-8782-71b0725cc752" providerId="ADAL" clId="{0DF0591A-798A-49D7-A7CE-D2DF4E17CBD8}" dt="2023-09-19T08:44:58.599" v="4319" actId="478"/>
          <ac:picMkLst>
            <pc:docMk/>
            <pc:sldMk cId="2063600374" sldId="357"/>
            <ac:picMk id="8" creationId="{1CE5C216-FD2A-2B87-CE2D-2118BF185D3D}"/>
          </ac:picMkLst>
        </pc:picChg>
        <pc:picChg chg="del">
          <ac:chgData name="Hanneke Vink - van Duren" userId="6a363cd0-5fba-4a61-8782-71b0725cc752" providerId="ADAL" clId="{0DF0591A-798A-49D7-A7CE-D2DF4E17CBD8}" dt="2023-09-19T08:44:46.635" v="4313" actId="478"/>
          <ac:picMkLst>
            <pc:docMk/>
            <pc:sldMk cId="2063600374" sldId="357"/>
            <ac:picMk id="9" creationId="{EB903A15-F87D-77BE-FDD3-F4E7AB06375F}"/>
          </ac:picMkLst>
        </pc:picChg>
        <pc:picChg chg="add mod">
          <ac:chgData name="Hanneke Vink - van Duren" userId="6a363cd0-5fba-4a61-8782-71b0725cc752" providerId="ADAL" clId="{0DF0591A-798A-49D7-A7CE-D2DF4E17CBD8}" dt="2023-09-19T08:44:52.122" v="4317" actId="1076"/>
          <ac:picMkLst>
            <pc:docMk/>
            <pc:sldMk cId="2063600374" sldId="357"/>
            <ac:picMk id="10" creationId="{3C2DC82F-3E4C-2662-B803-8A129512CFEE}"/>
          </ac:picMkLst>
        </pc:picChg>
      </pc:sldChg>
      <pc:sldChg chg="addSp delSp modSp add mod">
        <pc:chgData name="Hanneke Vink - van Duren" userId="6a363cd0-5fba-4a61-8782-71b0725cc752" providerId="ADAL" clId="{0DF0591A-798A-49D7-A7CE-D2DF4E17CBD8}" dt="2023-09-19T08:47:10.494" v="4360" actId="1076"/>
        <pc:sldMkLst>
          <pc:docMk/>
          <pc:sldMk cId="4242362559" sldId="358"/>
        </pc:sldMkLst>
        <pc:spChg chg="mod">
          <ac:chgData name="Hanneke Vink - van Duren" userId="6a363cd0-5fba-4a61-8782-71b0725cc752" providerId="ADAL" clId="{0DF0591A-798A-49D7-A7CE-D2DF4E17CBD8}" dt="2023-09-19T05:39:32.251" v="3078" actId="207"/>
          <ac:spMkLst>
            <pc:docMk/>
            <pc:sldMk cId="4242362559" sldId="358"/>
            <ac:spMk id="3" creationId="{4CA7B984-0A71-9545-2225-5BD767F0D056}"/>
          </ac:spMkLst>
        </pc:spChg>
        <pc:spChg chg="mod">
          <ac:chgData name="Hanneke Vink - van Duren" userId="6a363cd0-5fba-4a61-8782-71b0725cc752" providerId="ADAL" clId="{0DF0591A-798A-49D7-A7CE-D2DF4E17CBD8}" dt="2023-09-19T05:39:24.751" v="3075" actId="207"/>
          <ac:spMkLst>
            <pc:docMk/>
            <pc:sldMk cId="4242362559" sldId="358"/>
            <ac:spMk id="5" creationId="{756B4786-E369-3103-385F-FF6AF48EFA90}"/>
          </ac:spMkLst>
        </pc:spChg>
        <pc:spChg chg="mod">
          <ac:chgData name="Hanneke Vink - van Duren" userId="6a363cd0-5fba-4a61-8782-71b0725cc752" providerId="ADAL" clId="{0DF0591A-798A-49D7-A7CE-D2DF4E17CBD8}" dt="2023-09-19T05:45:01.164" v="3246" actId="20577"/>
          <ac:spMkLst>
            <pc:docMk/>
            <pc:sldMk cId="4242362559" sldId="358"/>
            <ac:spMk id="6" creationId="{DD6B1F25-4E10-8300-3BFB-DF3F7367F803}"/>
          </ac:spMkLst>
        </pc:spChg>
        <pc:spChg chg="mod">
          <ac:chgData name="Hanneke Vink - van Duren" userId="6a363cd0-5fba-4a61-8782-71b0725cc752" providerId="ADAL" clId="{0DF0591A-798A-49D7-A7CE-D2DF4E17CBD8}" dt="2023-09-19T05:39:50.460" v="3084" actId="207"/>
          <ac:spMkLst>
            <pc:docMk/>
            <pc:sldMk cId="4242362559" sldId="358"/>
            <ac:spMk id="7" creationId="{AE7E7012-EF92-B126-4EBD-2E8720389EDE}"/>
          </ac:spMkLst>
        </pc:spChg>
        <pc:spChg chg="mod">
          <ac:chgData name="Hanneke Vink - van Duren" userId="6a363cd0-5fba-4a61-8782-71b0725cc752" providerId="ADAL" clId="{0DF0591A-798A-49D7-A7CE-D2DF4E17CBD8}" dt="2023-09-19T05:42:42.233" v="3117"/>
          <ac:spMkLst>
            <pc:docMk/>
            <pc:sldMk cId="4242362559" sldId="358"/>
            <ac:spMk id="8" creationId="{C93467AD-709C-770E-CF94-6365A91855FD}"/>
          </ac:spMkLst>
        </pc:spChg>
        <pc:spChg chg="mod">
          <ac:chgData name="Hanneke Vink - van Duren" userId="6a363cd0-5fba-4a61-8782-71b0725cc752" providerId="ADAL" clId="{0DF0591A-798A-49D7-A7CE-D2DF4E17CBD8}" dt="2023-09-19T05:43:39.898" v="3183" actId="1076"/>
          <ac:spMkLst>
            <pc:docMk/>
            <pc:sldMk cId="4242362559" sldId="358"/>
            <ac:spMk id="10" creationId="{56541290-6336-60E1-7051-B2090DF59BD6}"/>
          </ac:spMkLst>
        </pc:spChg>
        <pc:spChg chg="mod">
          <ac:chgData name="Hanneke Vink - van Duren" userId="6a363cd0-5fba-4a61-8782-71b0725cc752" providerId="ADAL" clId="{0DF0591A-798A-49D7-A7CE-D2DF4E17CBD8}" dt="2023-09-19T05:45:21.832" v="3247" actId="1076"/>
          <ac:spMkLst>
            <pc:docMk/>
            <pc:sldMk cId="4242362559" sldId="358"/>
            <ac:spMk id="11" creationId="{DA4F418B-AC30-E5FA-FF7D-6028FF18B46A}"/>
          </ac:spMkLst>
        </pc:spChg>
        <pc:spChg chg="mod">
          <ac:chgData name="Hanneke Vink - van Duren" userId="6a363cd0-5fba-4a61-8782-71b0725cc752" providerId="ADAL" clId="{0DF0591A-798A-49D7-A7CE-D2DF4E17CBD8}" dt="2023-09-19T05:44:03.081" v="3187" actId="20577"/>
          <ac:spMkLst>
            <pc:docMk/>
            <pc:sldMk cId="4242362559" sldId="358"/>
            <ac:spMk id="12" creationId="{720BCB53-0347-CF00-2CDD-9E5C88D3CAAD}"/>
          </ac:spMkLst>
        </pc:spChg>
        <pc:spChg chg="mod">
          <ac:chgData name="Hanneke Vink - van Duren" userId="6a363cd0-5fba-4a61-8782-71b0725cc752" providerId="ADAL" clId="{0DF0591A-798A-49D7-A7CE-D2DF4E17CBD8}" dt="2023-09-19T05:39:54.508" v="3085" actId="207"/>
          <ac:spMkLst>
            <pc:docMk/>
            <pc:sldMk cId="4242362559" sldId="358"/>
            <ac:spMk id="13" creationId="{75419263-5A82-CCE8-8214-AA1C3E3BB798}"/>
          </ac:spMkLst>
        </pc:spChg>
        <pc:spChg chg="mod">
          <ac:chgData name="Hanneke Vink - van Duren" userId="6a363cd0-5fba-4a61-8782-71b0725cc752" providerId="ADAL" clId="{0DF0591A-798A-49D7-A7CE-D2DF4E17CBD8}" dt="2023-09-19T05:42:47.474" v="3118"/>
          <ac:spMkLst>
            <pc:docMk/>
            <pc:sldMk cId="4242362559" sldId="358"/>
            <ac:spMk id="14" creationId="{D09BBD80-7488-71A6-39BD-B239DAA8DF5F}"/>
          </ac:spMkLst>
        </pc:spChg>
        <pc:spChg chg="mod">
          <ac:chgData name="Hanneke Vink - van Duren" userId="6a363cd0-5fba-4a61-8782-71b0725cc752" providerId="ADAL" clId="{0DF0591A-798A-49D7-A7CE-D2DF4E17CBD8}" dt="2023-09-19T05:51:29.952" v="3345" actId="20577"/>
          <ac:spMkLst>
            <pc:docMk/>
            <pc:sldMk cId="4242362559" sldId="358"/>
            <ac:spMk id="15" creationId="{3D73EBDE-36CA-039E-966E-D6D89B36C168}"/>
          </ac:spMkLst>
        </pc:spChg>
        <pc:spChg chg="mod">
          <ac:chgData name="Hanneke Vink - van Duren" userId="6a363cd0-5fba-4a61-8782-71b0725cc752" providerId="ADAL" clId="{0DF0591A-798A-49D7-A7CE-D2DF4E17CBD8}" dt="2023-09-19T05:51:36.022" v="3347" actId="20577"/>
          <ac:spMkLst>
            <pc:docMk/>
            <pc:sldMk cId="4242362559" sldId="358"/>
            <ac:spMk id="16" creationId="{7E9AA03A-E670-883F-DF35-D0A4A8202B03}"/>
          </ac:spMkLst>
        </pc:spChg>
        <pc:spChg chg="mod">
          <ac:chgData name="Hanneke Vink - van Duren" userId="6a363cd0-5fba-4a61-8782-71b0725cc752" providerId="ADAL" clId="{0DF0591A-798A-49D7-A7CE-D2DF4E17CBD8}" dt="2023-09-19T05:51:40.660" v="3349" actId="20577"/>
          <ac:spMkLst>
            <pc:docMk/>
            <pc:sldMk cId="4242362559" sldId="358"/>
            <ac:spMk id="18" creationId="{FA539166-C0D6-F201-3EAC-831004131196}"/>
          </ac:spMkLst>
        </pc:spChg>
        <pc:spChg chg="mod">
          <ac:chgData name="Hanneke Vink - van Duren" userId="6a363cd0-5fba-4a61-8782-71b0725cc752" providerId="ADAL" clId="{0DF0591A-798A-49D7-A7CE-D2DF4E17CBD8}" dt="2023-09-19T05:51:44.182" v="3351" actId="20577"/>
          <ac:spMkLst>
            <pc:docMk/>
            <pc:sldMk cId="4242362559" sldId="358"/>
            <ac:spMk id="19" creationId="{6E6AB822-A311-BF78-9995-A25FE23E9406}"/>
          </ac:spMkLst>
        </pc:spChg>
        <pc:spChg chg="mod">
          <ac:chgData name="Hanneke Vink - van Duren" userId="6a363cd0-5fba-4a61-8782-71b0725cc752" providerId="ADAL" clId="{0DF0591A-798A-49D7-A7CE-D2DF4E17CBD8}" dt="2023-09-19T05:39:28.414" v="3076" actId="207"/>
          <ac:spMkLst>
            <pc:docMk/>
            <pc:sldMk cId="4242362559" sldId="358"/>
            <ac:spMk id="34" creationId="{03C3CF37-824B-186B-7411-BDA8BA521B25}"/>
          </ac:spMkLst>
        </pc:spChg>
        <pc:spChg chg="mod">
          <ac:chgData name="Hanneke Vink - van Duren" userId="6a363cd0-5fba-4a61-8782-71b0725cc752" providerId="ADAL" clId="{0DF0591A-798A-49D7-A7CE-D2DF4E17CBD8}" dt="2023-09-19T05:44:44.861" v="3239" actId="1076"/>
          <ac:spMkLst>
            <pc:docMk/>
            <pc:sldMk cId="4242362559" sldId="358"/>
            <ac:spMk id="35" creationId="{6CAC88E1-CD99-3545-A258-8150DA422C24}"/>
          </ac:spMkLst>
        </pc:spChg>
        <pc:spChg chg="mod">
          <ac:chgData name="Hanneke Vink - van Duren" userId="6a363cd0-5fba-4a61-8782-71b0725cc752" providerId="ADAL" clId="{0DF0591A-798A-49D7-A7CE-D2DF4E17CBD8}" dt="2023-09-19T05:39:47.022" v="3082" actId="207"/>
          <ac:spMkLst>
            <pc:docMk/>
            <pc:sldMk cId="4242362559" sldId="358"/>
            <ac:spMk id="36" creationId="{EC5EC8D3-8445-7F0B-FBE7-9041AB23CA3D}"/>
          </ac:spMkLst>
        </pc:spChg>
        <pc:spChg chg="mod">
          <ac:chgData name="Hanneke Vink - van Duren" userId="6a363cd0-5fba-4a61-8782-71b0725cc752" providerId="ADAL" clId="{0DF0591A-798A-49D7-A7CE-D2DF4E17CBD8}" dt="2023-09-19T05:42:37.937" v="3116"/>
          <ac:spMkLst>
            <pc:docMk/>
            <pc:sldMk cId="4242362559" sldId="358"/>
            <ac:spMk id="37" creationId="{09DD0472-EF0F-09AC-80D6-C4DE4E976BEE}"/>
          </ac:spMkLst>
        </pc:spChg>
        <pc:spChg chg="mod">
          <ac:chgData name="Hanneke Vink - van Duren" userId="6a363cd0-5fba-4a61-8782-71b0725cc752" providerId="ADAL" clId="{0DF0591A-798A-49D7-A7CE-D2DF4E17CBD8}" dt="2023-09-19T05:42:34.017" v="3115"/>
          <ac:spMkLst>
            <pc:docMk/>
            <pc:sldMk cId="4242362559" sldId="358"/>
            <ac:spMk id="2064" creationId="{56377773-7A08-CFF7-3C1B-8FBD8E6AFB16}"/>
          </ac:spMkLst>
        </pc:spChg>
        <pc:spChg chg="mod">
          <ac:chgData name="Hanneke Vink - van Duren" userId="6a363cd0-5fba-4a61-8782-71b0725cc752" providerId="ADAL" clId="{0DF0591A-798A-49D7-A7CE-D2DF4E17CBD8}" dt="2023-09-19T05:39:42.560" v="3081" actId="207"/>
          <ac:spMkLst>
            <pc:docMk/>
            <pc:sldMk cId="4242362559" sldId="358"/>
            <ac:spMk id="2065" creationId="{4FE023D2-C612-89E6-278E-9C0F2D327BF6}"/>
          </ac:spMkLst>
        </pc:spChg>
        <pc:picChg chg="add mod">
          <ac:chgData name="Hanneke Vink - van Duren" userId="6a363cd0-5fba-4a61-8782-71b0725cc752" providerId="ADAL" clId="{0DF0591A-798A-49D7-A7CE-D2DF4E17CBD8}" dt="2023-09-19T08:47:07.408" v="4359" actId="1076"/>
          <ac:picMkLst>
            <pc:docMk/>
            <pc:sldMk cId="4242362559" sldId="358"/>
            <ac:picMk id="20" creationId="{D01A7EA5-FCB7-D452-ACE9-2282DA031F83}"/>
          </ac:picMkLst>
        </pc:picChg>
        <pc:picChg chg="add mod">
          <ac:chgData name="Hanneke Vink - van Duren" userId="6a363cd0-5fba-4a61-8782-71b0725cc752" providerId="ADAL" clId="{0DF0591A-798A-49D7-A7CE-D2DF4E17CBD8}" dt="2023-09-19T08:47:03.357" v="4358" actId="1076"/>
          <ac:picMkLst>
            <pc:docMk/>
            <pc:sldMk cId="4242362559" sldId="358"/>
            <ac:picMk id="21" creationId="{1AA50D3F-A6DE-65E1-B534-D1A29CFF7781}"/>
          </ac:picMkLst>
        </pc:picChg>
        <pc:picChg chg="add mod">
          <ac:chgData name="Hanneke Vink - van Duren" userId="6a363cd0-5fba-4a61-8782-71b0725cc752" providerId="ADAL" clId="{0DF0591A-798A-49D7-A7CE-D2DF4E17CBD8}" dt="2023-09-19T08:46:58.671" v="4357" actId="1076"/>
          <ac:picMkLst>
            <pc:docMk/>
            <pc:sldMk cId="4242362559" sldId="358"/>
            <ac:picMk id="22" creationId="{882C792B-7439-8346-0E70-89DECC015EF4}"/>
          </ac:picMkLst>
        </pc:picChg>
        <pc:picChg chg="add mod">
          <ac:chgData name="Hanneke Vink - van Duren" userId="6a363cd0-5fba-4a61-8782-71b0725cc752" providerId="ADAL" clId="{0DF0591A-798A-49D7-A7CE-D2DF4E17CBD8}" dt="2023-09-19T08:47:10.494" v="4360" actId="1076"/>
          <ac:picMkLst>
            <pc:docMk/>
            <pc:sldMk cId="4242362559" sldId="358"/>
            <ac:picMk id="23" creationId="{D7A0BFAA-A784-44B5-5343-20EB7BF46B71}"/>
          </ac:picMkLst>
        </pc:picChg>
        <pc:picChg chg="del">
          <ac:chgData name="Hanneke Vink - van Duren" userId="6a363cd0-5fba-4a61-8782-71b0725cc752" providerId="ADAL" clId="{0DF0591A-798A-49D7-A7CE-D2DF4E17CBD8}" dt="2023-09-19T08:46:03.229" v="4346" actId="478"/>
          <ac:picMkLst>
            <pc:docMk/>
            <pc:sldMk cId="4242362559" sldId="358"/>
            <ac:picMk id="24" creationId="{0B9822BB-22A0-46C7-D0DF-4462D0DCFCC4}"/>
          </ac:picMkLst>
        </pc:picChg>
        <pc:picChg chg="del">
          <ac:chgData name="Hanneke Vink - van Duren" userId="6a363cd0-5fba-4a61-8782-71b0725cc752" providerId="ADAL" clId="{0DF0591A-798A-49D7-A7CE-D2DF4E17CBD8}" dt="2023-09-19T08:46:43.672" v="4350" actId="478"/>
          <ac:picMkLst>
            <pc:docMk/>
            <pc:sldMk cId="4242362559" sldId="358"/>
            <ac:picMk id="25" creationId="{A319B96C-73DD-60C5-5FD2-6E28DBF34E97}"/>
          </ac:picMkLst>
        </pc:picChg>
        <pc:picChg chg="del">
          <ac:chgData name="Hanneke Vink - van Duren" userId="6a363cd0-5fba-4a61-8782-71b0725cc752" providerId="ADAL" clId="{0DF0591A-798A-49D7-A7CE-D2DF4E17CBD8}" dt="2023-09-19T08:46:52.643" v="4355" actId="478"/>
          <ac:picMkLst>
            <pc:docMk/>
            <pc:sldMk cId="4242362559" sldId="358"/>
            <ac:picMk id="26" creationId="{6A41488E-664A-1EB3-94DD-695A5AA173BB}"/>
          </ac:picMkLst>
        </pc:picChg>
        <pc:picChg chg="del">
          <ac:chgData name="Hanneke Vink - van Duren" userId="6a363cd0-5fba-4a61-8782-71b0725cc752" providerId="ADAL" clId="{0DF0591A-798A-49D7-A7CE-D2DF4E17CBD8}" dt="2023-09-19T08:46:54.336" v="4356" actId="478"/>
          <ac:picMkLst>
            <pc:docMk/>
            <pc:sldMk cId="4242362559" sldId="358"/>
            <ac:picMk id="27" creationId="{281AFD64-77E4-44B0-F164-434E376ECD7F}"/>
          </ac:picMkLst>
        </pc:picChg>
      </pc:sldChg>
      <pc:sldChg chg="addSp delSp modSp add mod">
        <pc:chgData name="Hanneke Vink - van Duren" userId="6a363cd0-5fba-4a61-8782-71b0725cc752" providerId="ADAL" clId="{0DF0591A-798A-49D7-A7CE-D2DF4E17CBD8}" dt="2023-09-19T08:47:37.509" v="4372" actId="1076"/>
        <pc:sldMkLst>
          <pc:docMk/>
          <pc:sldMk cId="873845816" sldId="359"/>
        </pc:sldMkLst>
        <pc:spChg chg="mod">
          <ac:chgData name="Hanneke Vink - van Duren" userId="6a363cd0-5fba-4a61-8782-71b0725cc752" providerId="ADAL" clId="{0DF0591A-798A-49D7-A7CE-D2DF4E17CBD8}" dt="2023-09-19T05:46:04.552" v="3254" actId="1076"/>
          <ac:spMkLst>
            <pc:docMk/>
            <pc:sldMk cId="873845816" sldId="359"/>
            <ac:spMk id="3" creationId="{4CA7B984-0A71-9545-2225-5BD767F0D056}"/>
          </ac:spMkLst>
        </pc:spChg>
        <pc:spChg chg="mod">
          <ac:chgData name="Hanneke Vink - van Duren" userId="6a363cd0-5fba-4a61-8782-71b0725cc752" providerId="ADAL" clId="{0DF0591A-798A-49D7-A7CE-D2DF4E17CBD8}" dt="2023-09-19T05:45:49.258" v="3250" actId="1076"/>
          <ac:spMkLst>
            <pc:docMk/>
            <pc:sldMk cId="873845816" sldId="359"/>
            <ac:spMk id="5" creationId="{756B4786-E369-3103-385F-FF6AF48EFA90}"/>
          </ac:spMkLst>
        </pc:spChg>
        <pc:spChg chg="mod">
          <ac:chgData name="Hanneke Vink - van Duren" userId="6a363cd0-5fba-4a61-8782-71b0725cc752" providerId="ADAL" clId="{0DF0591A-798A-49D7-A7CE-D2DF4E17CBD8}" dt="2023-09-19T05:48:06.535" v="3330" actId="1076"/>
          <ac:spMkLst>
            <pc:docMk/>
            <pc:sldMk cId="873845816" sldId="359"/>
            <ac:spMk id="6" creationId="{DD6B1F25-4E10-8300-3BFB-DF3F7367F803}"/>
          </ac:spMkLst>
        </pc:spChg>
        <pc:spChg chg="mod">
          <ac:chgData name="Hanneke Vink - van Duren" userId="6a363cd0-5fba-4a61-8782-71b0725cc752" providerId="ADAL" clId="{0DF0591A-798A-49D7-A7CE-D2DF4E17CBD8}" dt="2023-09-19T05:50:49.620" v="3333" actId="1076"/>
          <ac:spMkLst>
            <pc:docMk/>
            <pc:sldMk cId="873845816" sldId="359"/>
            <ac:spMk id="10" creationId="{56541290-6336-60E1-7051-B2090DF59BD6}"/>
          </ac:spMkLst>
        </pc:spChg>
        <pc:spChg chg="mod">
          <ac:chgData name="Hanneke Vink - van Duren" userId="6a363cd0-5fba-4a61-8782-71b0725cc752" providerId="ADAL" clId="{0DF0591A-798A-49D7-A7CE-D2DF4E17CBD8}" dt="2023-09-19T05:46:00.761" v="3253" actId="1076"/>
          <ac:spMkLst>
            <pc:docMk/>
            <pc:sldMk cId="873845816" sldId="359"/>
            <ac:spMk id="11" creationId="{DA4F418B-AC30-E5FA-FF7D-6028FF18B46A}"/>
          </ac:spMkLst>
        </pc:spChg>
        <pc:spChg chg="mod">
          <ac:chgData name="Hanneke Vink - van Duren" userId="6a363cd0-5fba-4a61-8782-71b0725cc752" providerId="ADAL" clId="{0DF0591A-798A-49D7-A7CE-D2DF4E17CBD8}" dt="2023-09-19T05:51:21.772" v="3343" actId="20577"/>
          <ac:spMkLst>
            <pc:docMk/>
            <pc:sldMk cId="873845816" sldId="359"/>
            <ac:spMk id="12" creationId="{720BCB53-0347-CF00-2CDD-9E5C88D3CAAD}"/>
          </ac:spMkLst>
        </pc:spChg>
        <pc:spChg chg="mod">
          <ac:chgData name="Hanneke Vink - van Duren" userId="6a363cd0-5fba-4a61-8782-71b0725cc752" providerId="ADAL" clId="{0DF0591A-798A-49D7-A7CE-D2DF4E17CBD8}" dt="2023-09-19T05:45:55.523" v="3252" actId="1076"/>
          <ac:spMkLst>
            <pc:docMk/>
            <pc:sldMk cId="873845816" sldId="359"/>
            <ac:spMk id="34" creationId="{03C3CF37-824B-186B-7411-BDA8BA521B25}"/>
          </ac:spMkLst>
        </pc:spChg>
        <pc:spChg chg="mod">
          <ac:chgData name="Hanneke Vink - van Duren" userId="6a363cd0-5fba-4a61-8782-71b0725cc752" providerId="ADAL" clId="{0DF0591A-798A-49D7-A7CE-D2DF4E17CBD8}" dt="2023-09-19T05:47:35.423" v="3311" actId="20577"/>
          <ac:spMkLst>
            <pc:docMk/>
            <pc:sldMk cId="873845816" sldId="359"/>
            <ac:spMk id="35" creationId="{6CAC88E1-CD99-3545-A258-8150DA422C24}"/>
          </ac:spMkLst>
        </pc:spChg>
        <pc:picChg chg="add mod">
          <ac:chgData name="Hanneke Vink - van Duren" userId="6a363cd0-5fba-4a61-8782-71b0725cc752" providerId="ADAL" clId="{0DF0591A-798A-49D7-A7CE-D2DF4E17CBD8}" dt="2023-09-19T08:47:19.955" v="4363" actId="1076"/>
          <ac:picMkLst>
            <pc:docMk/>
            <pc:sldMk cId="873845816" sldId="359"/>
            <ac:picMk id="17" creationId="{FDF45B71-FE44-E539-C81A-CC02E444A606}"/>
          </ac:picMkLst>
        </pc:picChg>
        <pc:picChg chg="add mod">
          <ac:chgData name="Hanneke Vink - van Duren" userId="6a363cd0-5fba-4a61-8782-71b0725cc752" providerId="ADAL" clId="{0DF0591A-798A-49D7-A7CE-D2DF4E17CBD8}" dt="2023-09-19T08:47:37.509" v="4372" actId="1076"/>
          <ac:picMkLst>
            <pc:docMk/>
            <pc:sldMk cId="873845816" sldId="359"/>
            <ac:picMk id="20" creationId="{2781F1CD-983B-8B39-D666-54B3DD431598}"/>
          </ac:picMkLst>
        </pc:picChg>
        <pc:picChg chg="add mod">
          <ac:chgData name="Hanneke Vink - van Duren" userId="6a363cd0-5fba-4a61-8782-71b0725cc752" providerId="ADAL" clId="{0DF0591A-798A-49D7-A7CE-D2DF4E17CBD8}" dt="2023-09-19T08:47:33.369" v="4371" actId="1076"/>
          <ac:picMkLst>
            <pc:docMk/>
            <pc:sldMk cId="873845816" sldId="359"/>
            <ac:picMk id="21" creationId="{F8A676E3-E847-46CA-4895-E58BB2CD2404}"/>
          </ac:picMkLst>
        </pc:picChg>
        <pc:picChg chg="add mod">
          <ac:chgData name="Hanneke Vink - van Duren" userId="6a363cd0-5fba-4a61-8782-71b0725cc752" providerId="ADAL" clId="{0DF0591A-798A-49D7-A7CE-D2DF4E17CBD8}" dt="2023-09-19T08:47:25.252" v="4368" actId="1076"/>
          <ac:picMkLst>
            <pc:docMk/>
            <pc:sldMk cId="873845816" sldId="359"/>
            <ac:picMk id="22" creationId="{9E7F7B87-7128-B475-2C6B-0C04B8B30736}"/>
          </ac:picMkLst>
        </pc:picChg>
        <pc:picChg chg="del">
          <ac:chgData name="Hanneke Vink - van Duren" userId="6a363cd0-5fba-4a61-8782-71b0725cc752" providerId="ADAL" clId="{0DF0591A-798A-49D7-A7CE-D2DF4E17CBD8}" dt="2023-09-19T08:47:16.357" v="4361" actId="478"/>
          <ac:picMkLst>
            <pc:docMk/>
            <pc:sldMk cId="873845816" sldId="359"/>
            <ac:picMk id="24" creationId="{0B9822BB-22A0-46C7-D0DF-4462D0DCFCC4}"/>
          </ac:picMkLst>
        </pc:picChg>
        <pc:picChg chg="del mod">
          <ac:chgData name="Hanneke Vink - van Duren" userId="6a363cd0-5fba-4a61-8782-71b0725cc752" providerId="ADAL" clId="{0DF0591A-798A-49D7-A7CE-D2DF4E17CBD8}" dt="2023-09-19T08:47:21.327" v="4364" actId="478"/>
          <ac:picMkLst>
            <pc:docMk/>
            <pc:sldMk cId="873845816" sldId="359"/>
            <ac:picMk id="25" creationId="{A319B96C-73DD-60C5-5FD2-6E28DBF34E97}"/>
          </ac:picMkLst>
        </pc:picChg>
        <pc:picChg chg="del">
          <ac:chgData name="Hanneke Vink - van Duren" userId="6a363cd0-5fba-4a61-8782-71b0725cc752" providerId="ADAL" clId="{0DF0591A-798A-49D7-A7CE-D2DF4E17CBD8}" dt="2023-09-19T08:47:28.315" v="4370" actId="478"/>
          <ac:picMkLst>
            <pc:docMk/>
            <pc:sldMk cId="873845816" sldId="359"/>
            <ac:picMk id="26" creationId="{6A41488E-664A-1EB3-94DD-695A5AA173BB}"/>
          </ac:picMkLst>
        </pc:picChg>
        <pc:picChg chg="del mod">
          <ac:chgData name="Hanneke Vink - van Duren" userId="6a363cd0-5fba-4a61-8782-71b0725cc752" providerId="ADAL" clId="{0DF0591A-798A-49D7-A7CE-D2DF4E17CBD8}" dt="2023-09-19T08:47:26.742" v="4369" actId="478"/>
          <ac:picMkLst>
            <pc:docMk/>
            <pc:sldMk cId="873845816" sldId="359"/>
            <ac:picMk id="27" creationId="{281AFD64-77E4-44B0-F164-434E376ECD7F}"/>
          </ac:picMkLst>
        </pc:picChg>
      </pc:sldChg>
      <pc:sldChg chg="addSp delSp modSp add mod">
        <pc:chgData name="Hanneke Vink - van Duren" userId="6a363cd0-5fba-4a61-8782-71b0725cc752" providerId="ADAL" clId="{0DF0591A-798A-49D7-A7CE-D2DF4E17CBD8}" dt="2023-09-19T08:45:34.690" v="4333" actId="1076"/>
        <pc:sldMkLst>
          <pc:docMk/>
          <pc:sldMk cId="2704465595" sldId="360"/>
        </pc:sldMkLst>
        <pc:picChg chg="del">
          <ac:chgData name="Hanneke Vink - van Duren" userId="6a363cd0-5fba-4a61-8782-71b0725cc752" providerId="ADAL" clId="{0DF0591A-798A-49D7-A7CE-D2DF4E17CBD8}" dt="2023-09-19T08:45:15.398" v="4323" actId="478"/>
          <ac:picMkLst>
            <pc:docMk/>
            <pc:sldMk cId="2704465595" sldId="360"/>
            <ac:picMk id="2" creationId="{5918FAD5-C9DF-8E29-D744-B22F97F433FD}"/>
          </ac:picMkLst>
        </pc:picChg>
        <pc:picChg chg="add mod">
          <ac:chgData name="Hanneke Vink - van Duren" userId="6a363cd0-5fba-4a61-8782-71b0725cc752" providerId="ADAL" clId="{0DF0591A-798A-49D7-A7CE-D2DF4E17CBD8}" dt="2023-09-19T08:45:16.727" v="4324"/>
          <ac:picMkLst>
            <pc:docMk/>
            <pc:sldMk cId="2704465595" sldId="360"/>
            <ac:picMk id="3" creationId="{403F81D0-2374-69D8-A577-BFCC23753527}"/>
          </ac:picMkLst>
        </pc:picChg>
        <pc:picChg chg="add mod">
          <ac:chgData name="Hanneke Vink - van Duren" userId="6a363cd0-5fba-4a61-8782-71b0725cc752" providerId="ADAL" clId="{0DF0591A-798A-49D7-A7CE-D2DF4E17CBD8}" dt="2023-09-19T08:45:34.690" v="4333" actId="1076"/>
          <ac:picMkLst>
            <pc:docMk/>
            <pc:sldMk cId="2704465595" sldId="360"/>
            <ac:picMk id="4" creationId="{A0E2BEDA-6ADC-A46B-666E-64E3E5538126}"/>
          </ac:picMkLst>
        </pc:picChg>
        <pc:picChg chg="add mod">
          <ac:chgData name="Hanneke Vink - van Duren" userId="6a363cd0-5fba-4a61-8782-71b0725cc752" providerId="ADAL" clId="{0DF0591A-798A-49D7-A7CE-D2DF4E17CBD8}" dt="2023-09-19T08:45:29.527" v="4332" actId="1076"/>
          <ac:picMkLst>
            <pc:docMk/>
            <pc:sldMk cId="2704465595" sldId="360"/>
            <ac:picMk id="5" creationId="{71F60BDB-F2C1-89C7-8370-152A25FCD972}"/>
          </ac:picMkLst>
        </pc:picChg>
        <pc:picChg chg="add mod">
          <ac:chgData name="Hanneke Vink - van Duren" userId="6a363cd0-5fba-4a61-8782-71b0725cc752" providerId="ADAL" clId="{0DF0591A-798A-49D7-A7CE-D2DF4E17CBD8}" dt="2023-09-19T08:45:26.217" v="4331" actId="1076"/>
          <ac:picMkLst>
            <pc:docMk/>
            <pc:sldMk cId="2704465595" sldId="360"/>
            <ac:picMk id="6" creationId="{DC498ECD-40B4-6A5F-ACE7-0D0A6011576E}"/>
          </ac:picMkLst>
        </pc:picChg>
        <pc:picChg chg="del">
          <ac:chgData name="Hanneke Vink - van Duren" userId="6a363cd0-5fba-4a61-8782-71b0725cc752" providerId="ADAL" clId="{0DF0591A-798A-49D7-A7CE-D2DF4E17CBD8}" dt="2023-09-19T08:45:21.477" v="4329" actId="478"/>
          <ac:picMkLst>
            <pc:docMk/>
            <pc:sldMk cId="2704465595" sldId="360"/>
            <ac:picMk id="7" creationId="{6850B10F-5CA1-5139-A253-4323E257FE0D}"/>
          </ac:picMkLst>
        </pc:picChg>
        <pc:picChg chg="del">
          <ac:chgData name="Hanneke Vink - van Duren" userId="6a363cd0-5fba-4a61-8782-71b0725cc752" providerId="ADAL" clId="{0DF0591A-798A-49D7-A7CE-D2DF4E17CBD8}" dt="2023-09-19T08:45:22.962" v="4330" actId="478"/>
          <ac:picMkLst>
            <pc:docMk/>
            <pc:sldMk cId="2704465595" sldId="360"/>
            <ac:picMk id="8" creationId="{1CE5C216-FD2A-2B87-CE2D-2118BF185D3D}"/>
          </ac:picMkLst>
        </pc:picChg>
        <pc:picChg chg="del">
          <ac:chgData name="Hanneke Vink - van Duren" userId="6a363cd0-5fba-4a61-8782-71b0725cc752" providerId="ADAL" clId="{0DF0591A-798A-49D7-A7CE-D2DF4E17CBD8}" dt="2023-09-19T08:45:18.669" v="4325" actId="478"/>
          <ac:picMkLst>
            <pc:docMk/>
            <pc:sldMk cId="2704465595" sldId="360"/>
            <ac:picMk id="9" creationId="{EB903A15-F87D-77BE-FDD3-F4E7AB06375F}"/>
          </ac:picMkLst>
        </pc:picChg>
      </pc:sldChg>
      <pc:sldChg chg="addSp delSp modSp add mod">
        <pc:chgData name="Hanneke Vink - van Duren" userId="6a363cd0-5fba-4a61-8782-71b0725cc752" providerId="ADAL" clId="{0DF0591A-798A-49D7-A7CE-D2DF4E17CBD8}" dt="2023-09-19T08:48:09.291" v="4384" actId="1076"/>
        <pc:sldMkLst>
          <pc:docMk/>
          <pc:sldMk cId="3269057856" sldId="361"/>
        </pc:sldMkLst>
        <pc:spChg chg="mod">
          <ac:chgData name="Hanneke Vink - van Duren" userId="6a363cd0-5fba-4a61-8782-71b0725cc752" providerId="ADAL" clId="{0DF0591A-798A-49D7-A7CE-D2DF4E17CBD8}" dt="2023-09-19T05:53:20.339" v="3426" actId="20577"/>
          <ac:spMkLst>
            <pc:docMk/>
            <pc:sldMk cId="3269057856" sldId="361"/>
            <ac:spMk id="6" creationId="{DD6B1F25-4E10-8300-3BFB-DF3F7367F803}"/>
          </ac:spMkLst>
        </pc:spChg>
        <pc:spChg chg="mod">
          <ac:chgData name="Hanneke Vink - van Duren" userId="6a363cd0-5fba-4a61-8782-71b0725cc752" providerId="ADAL" clId="{0DF0591A-798A-49D7-A7CE-D2DF4E17CBD8}" dt="2023-09-19T06:52:54.718" v="3617" actId="1076"/>
          <ac:spMkLst>
            <pc:docMk/>
            <pc:sldMk cId="3269057856" sldId="361"/>
            <ac:spMk id="10" creationId="{56541290-6336-60E1-7051-B2090DF59BD6}"/>
          </ac:spMkLst>
        </pc:spChg>
        <pc:spChg chg="mod">
          <ac:chgData name="Hanneke Vink - van Duren" userId="6a363cd0-5fba-4a61-8782-71b0725cc752" providerId="ADAL" clId="{0DF0591A-798A-49D7-A7CE-D2DF4E17CBD8}" dt="2023-09-19T05:54:05.140" v="3512" actId="1076"/>
          <ac:spMkLst>
            <pc:docMk/>
            <pc:sldMk cId="3269057856" sldId="361"/>
            <ac:spMk id="12" creationId="{720BCB53-0347-CF00-2CDD-9E5C88D3CAAD}"/>
          </ac:spMkLst>
        </pc:spChg>
        <pc:spChg chg="mod">
          <ac:chgData name="Hanneke Vink - van Duren" userId="6a363cd0-5fba-4a61-8782-71b0725cc752" providerId="ADAL" clId="{0DF0591A-798A-49D7-A7CE-D2DF4E17CBD8}" dt="2023-09-19T07:59:37.070" v="4211" actId="20577"/>
          <ac:spMkLst>
            <pc:docMk/>
            <pc:sldMk cId="3269057856" sldId="361"/>
            <ac:spMk id="15" creationId="{3D73EBDE-36CA-039E-966E-D6D89B36C168}"/>
          </ac:spMkLst>
        </pc:spChg>
        <pc:spChg chg="mod">
          <ac:chgData name="Hanneke Vink - van Duren" userId="6a363cd0-5fba-4a61-8782-71b0725cc752" providerId="ADAL" clId="{0DF0591A-798A-49D7-A7CE-D2DF4E17CBD8}" dt="2023-09-19T07:59:42.376" v="4215" actId="20577"/>
          <ac:spMkLst>
            <pc:docMk/>
            <pc:sldMk cId="3269057856" sldId="361"/>
            <ac:spMk id="16" creationId="{7E9AA03A-E670-883F-DF35-D0A4A8202B03}"/>
          </ac:spMkLst>
        </pc:spChg>
        <pc:spChg chg="mod">
          <ac:chgData name="Hanneke Vink - van Duren" userId="6a363cd0-5fba-4a61-8782-71b0725cc752" providerId="ADAL" clId="{0DF0591A-798A-49D7-A7CE-D2DF4E17CBD8}" dt="2023-09-19T07:59:45.436" v="4218" actId="20577"/>
          <ac:spMkLst>
            <pc:docMk/>
            <pc:sldMk cId="3269057856" sldId="361"/>
            <ac:spMk id="18" creationId="{FA539166-C0D6-F201-3EAC-831004131196}"/>
          </ac:spMkLst>
        </pc:spChg>
        <pc:spChg chg="mod">
          <ac:chgData name="Hanneke Vink - van Duren" userId="6a363cd0-5fba-4a61-8782-71b0725cc752" providerId="ADAL" clId="{0DF0591A-798A-49D7-A7CE-D2DF4E17CBD8}" dt="2023-09-19T07:59:50.222" v="4221" actId="20577"/>
          <ac:spMkLst>
            <pc:docMk/>
            <pc:sldMk cId="3269057856" sldId="361"/>
            <ac:spMk id="19" creationId="{6E6AB822-A311-BF78-9995-A25FE23E9406}"/>
          </ac:spMkLst>
        </pc:spChg>
        <pc:spChg chg="mod">
          <ac:chgData name="Hanneke Vink - van Duren" userId="6a363cd0-5fba-4a61-8782-71b0725cc752" providerId="ADAL" clId="{0DF0591A-798A-49D7-A7CE-D2DF4E17CBD8}" dt="2023-09-19T06:52:57.331" v="3618" actId="1076"/>
          <ac:spMkLst>
            <pc:docMk/>
            <pc:sldMk cId="3269057856" sldId="361"/>
            <ac:spMk id="35" creationId="{6CAC88E1-CD99-3545-A258-8150DA422C24}"/>
          </ac:spMkLst>
        </pc:spChg>
        <pc:picChg chg="add mod">
          <ac:chgData name="Hanneke Vink - van Duren" userId="6a363cd0-5fba-4a61-8782-71b0725cc752" providerId="ADAL" clId="{0DF0591A-798A-49D7-A7CE-D2DF4E17CBD8}" dt="2023-09-19T08:48:09.291" v="4384" actId="1076"/>
          <ac:picMkLst>
            <pc:docMk/>
            <pc:sldMk cId="3269057856" sldId="361"/>
            <ac:picMk id="17" creationId="{ED65B759-767B-9636-D733-1526287053C7}"/>
          </ac:picMkLst>
        </pc:picChg>
        <pc:picChg chg="add mod">
          <ac:chgData name="Hanneke Vink - van Duren" userId="6a363cd0-5fba-4a61-8782-71b0725cc752" providerId="ADAL" clId="{0DF0591A-798A-49D7-A7CE-D2DF4E17CBD8}" dt="2023-09-19T08:48:07.312" v="4383" actId="1076"/>
          <ac:picMkLst>
            <pc:docMk/>
            <pc:sldMk cId="3269057856" sldId="361"/>
            <ac:picMk id="20" creationId="{D21F620C-239E-0A37-5447-7865C7082B98}"/>
          </ac:picMkLst>
        </pc:picChg>
        <pc:picChg chg="add mod">
          <ac:chgData name="Hanneke Vink - van Duren" userId="6a363cd0-5fba-4a61-8782-71b0725cc752" providerId="ADAL" clId="{0DF0591A-798A-49D7-A7CE-D2DF4E17CBD8}" dt="2023-09-19T08:48:02.659" v="4382" actId="1076"/>
          <ac:picMkLst>
            <pc:docMk/>
            <pc:sldMk cId="3269057856" sldId="361"/>
            <ac:picMk id="21" creationId="{12AD7BF9-3EBF-88EE-249D-2EB618BAD782}"/>
          </ac:picMkLst>
        </pc:picChg>
        <pc:picChg chg="add mod">
          <ac:chgData name="Hanneke Vink - van Duren" userId="6a363cd0-5fba-4a61-8782-71b0725cc752" providerId="ADAL" clId="{0DF0591A-798A-49D7-A7CE-D2DF4E17CBD8}" dt="2023-09-19T08:47:55.268" v="4379" actId="1076"/>
          <ac:picMkLst>
            <pc:docMk/>
            <pc:sldMk cId="3269057856" sldId="361"/>
            <ac:picMk id="22" creationId="{8F79C26F-95F6-5B58-EE89-86EC70D3C858}"/>
          </ac:picMkLst>
        </pc:picChg>
        <pc:picChg chg="del">
          <ac:chgData name="Hanneke Vink - van Duren" userId="6a363cd0-5fba-4a61-8782-71b0725cc752" providerId="ADAL" clId="{0DF0591A-798A-49D7-A7CE-D2DF4E17CBD8}" dt="2023-09-19T08:47:46.338" v="4373" actId="478"/>
          <ac:picMkLst>
            <pc:docMk/>
            <pc:sldMk cId="3269057856" sldId="361"/>
            <ac:picMk id="24" creationId="{0B9822BB-22A0-46C7-D0DF-4462D0DCFCC4}"/>
          </ac:picMkLst>
        </pc:picChg>
        <pc:picChg chg="del">
          <ac:chgData name="Hanneke Vink - van Duren" userId="6a363cd0-5fba-4a61-8782-71b0725cc752" providerId="ADAL" clId="{0DF0591A-798A-49D7-A7CE-D2DF4E17CBD8}" dt="2023-09-19T08:47:51.446" v="4378" actId="478"/>
          <ac:picMkLst>
            <pc:docMk/>
            <pc:sldMk cId="3269057856" sldId="361"/>
            <ac:picMk id="25" creationId="{A319B96C-73DD-60C5-5FD2-6E28DBF34E97}"/>
          </ac:picMkLst>
        </pc:picChg>
        <pc:picChg chg="del">
          <ac:chgData name="Hanneke Vink - van Duren" userId="6a363cd0-5fba-4a61-8782-71b0725cc752" providerId="ADAL" clId="{0DF0591A-798A-49D7-A7CE-D2DF4E17CBD8}" dt="2023-09-19T08:47:59.191" v="4381" actId="478"/>
          <ac:picMkLst>
            <pc:docMk/>
            <pc:sldMk cId="3269057856" sldId="361"/>
            <ac:picMk id="26" creationId="{6A41488E-664A-1EB3-94DD-695A5AA173BB}"/>
          </ac:picMkLst>
        </pc:picChg>
        <pc:picChg chg="del">
          <ac:chgData name="Hanneke Vink - van Duren" userId="6a363cd0-5fba-4a61-8782-71b0725cc752" providerId="ADAL" clId="{0DF0591A-798A-49D7-A7CE-D2DF4E17CBD8}" dt="2023-09-19T08:47:57.750" v="4380" actId="478"/>
          <ac:picMkLst>
            <pc:docMk/>
            <pc:sldMk cId="3269057856" sldId="361"/>
            <ac:picMk id="27" creationId="{281AFD64-77E4-44B0-F164-434E376ECD7F}"/>
          </ac:picMkLst>
        </pc:picChg>
      </pc:sldChg>
      <pc:sldChg chg="addSp delSp modSp add mod">
        <pc:chgData name="Hanneke Vink - van Duren" userId="6a363cd0-5fba-4a61-8782-71b0725cc752" providerId="ADAL" clId="{0DF0591A-798A-49D7-A7CE-D2DF4E17CBD8}" dt="2023-09-19T08:45:58.343" v="4345" actId="1076"/>
        <pc:sldMkLst>
          <pc:docMk/>
          <pc:sldMk cId="1882735603" sldId="362"/>
        </pc:sldMkLst>
        <pc:picChg chg="del">
          <ac:chgData name="Hanneke Vink - van Duren" userId="6a363cd0-5fba-4a61-8782-71b0725cc752" providerId="ADAL" clId="{0DF0591A-798A-49D7-A7CE-D2DF4E17CBD8}" dt="2023-09-19T08:45:40.082" v="4334" actId="478"/>
          <ac:picMkLst>
            <pc:docMk/>
            <pc:sldMk cId="1882735603" sldId="362"/>
            <ac:picMk id="2" creationId="{5918FAD5-C9DF-8E29-D744-B22F97F433FD}"/>
          </ac:picMkLst>
        </pc:picChg>
        <pc:picChg chg="add mod">
          <ac:chgData name="Hanneke Vink - van Duren" userId="6a363cd0-5fba-4a61-8782-71b0725cc752" providerId="ADAL" clId="{0DF0591A-798A-49D7-A7CE-D2DF4E17CBD8}" dt="2023-09-19T08:45:46.267" v="4338"/>
          <ac:picMkLst>
            <pc:docMk/>
            <pc:sldMk cId="1882735603" sldId="362"/>
            <ac:picMk id="3" creationId="{641D0C56-7466-55FD-B09F-3F59414C6E65}"/>
          </ac:picMkLst>
        </pc:picChg>
        <pc:picChg chg="add mod">
          <ac:chgData name="Hanneke Vink - van Duren" userId="6a363cd0-5fba-4a61-8782-71b0725cc752" providerId="ADAL" clId="{0DF0591A-798A-49D7-A7CE-D2DF4E17CBD8}" dt="2023-09-19T08:45:56.377" v="4344" actId="1076"/>
          <ac:picMkLst>
            <pc:docMk/>
            <pc:sldMk cId="1882735603" sldId="362"/>
            <ac:picMk id="4" creationId="{551A2983-2B67-03F7-307D-D36EAD8F2DEA}"/>
          </ac:picMkLst>
        </pc:picChg>
        <pc:picChg chg="add mod">
          <ac:chgData name="Hanneke Vink - van Duren" userId="6a363cd0-5fba-4a61-8782-71b0725cc752" providerId="ADAL" clId="{0DF0591A-798A-49D7-A7CE-D2DF4E17CBD8}" dt="2023-09-19T08:45:58.343" v="4345" actId="1076"/>
          <ac:picMkLst>
            <pc:docMk/>
            <pc:sldMk cId="1882735603" sldId="362"/>
            <ac:picMk id="5" creationId="{CBD1E0DC-9810-BA30-955A-9690082A0170}"/>
          </ac:picMkLst>
        </pc:picChg>
        <pc:picChg chg="add mod">
          <ac:chgData name="Hanneke Vink - van Duren" userId="6a363cd0-5fba-4a61-8782-71b0725cc752" providerId="ADAL" clId="{0DF0591A-798A-49D7-A7CE-D2DF4E17CBD8}" dt="2023-09-19T08:45:50.701" v="4342" actId="1076"/>
          <ac:picMkLst>
            <pc:docMk/>
            <pc:sldMk cId="1882735603" sldId="362"/>
            <ac:picMk id="6" creationId="{C90D7CED-E510-11E7-2B73-1730F0E1FBE0}"/>
          </ac:picMkLst>
        </pc:picChg>
        <pc:picChg chg="del">
          <ac:chgData name="Hanneke Vink - van Duren" userId="6a363cd0-5fba-4a61-8782-71b0725cc752" providerId="ADAL" clId="{0DF0591A-798A-49D7-A7CE-D2DF4E17CBD8}" dt="2023-09-19T08:45:44.849" v="4337" actId="478"/>
          <ac:picMkLst>
            <pc:docMk/>
            <pc:sldMk cId="1882735603" sldId="362"/>
            <ac:picMk id="7" creationId="{6850B10F-5CA1-5139-A253-4323E257FE0D}"/>
          </ac:picMkLst>
        </pc:picChg>
        <pc:picChg chg="del">
          <ac:chgData name="Hanneke Vink - van Duren" userId="6a363cd0-5fba-4a61-8782-71b0725cc752" providerId="ADAL" clId="{0DF0591A-798A-49D7-A7CE-D2DF4E17CBD8}" dt="2023-09-19T08:45:43.351" v="4336" actId="478"/>
          <ac:picMkLst>
            <pc:docMk/>
            <pc:sldMk cId="1882735603" sldId="362"/>
            <ac:picMk id="8" creationId="{1CE5C216-FD2A-2B87-CE2D-2118BF185D3D}"/>
          </ac:picMkLst>
        </pc:picChg>
        <pc:picChg chg="del">
          <ac:chgData name="Hanneke Vink - van Duren" userId="6a363cd0-5fba-4a61-8782-71b0725cc752" providerId="ADAL" clId="{0DF0591A-798A-49D7-A7CE-D2DF4E17CBD8}" dt="2023-09-19T08:45:41.690" v="4335" actId="478"/>
          <ac:picMkLst>
            <pc:docMk/>
            <pc:sldMk cId="1882735603" sldId="362"/>
            <ac:picMk id="9" creationId="{EB903A15-F87D-77BE-FDD3-F4E7AB06375F}"/>
          </ac:picMkLst>
        </pc:picChg>
      </pc:sldChg>
      <pc:sldChg chg="addSp delSp modSp add mod">
        <pc:chgData name="Hanneke Vink - van Duren" userId="6a363cd0-5fba-4a61-8782-71b0725cc752" providerId="ADAL" clId="{0DF0591A-798A-49D7-A7CE-D2DF4E17CBD8}" dt="2023-09-19T08:53:48.485" v="4760" actId="1076"/>
        <pc:sldMkLst>
          <pc:docMk/>
          <pc:sldMk cId="1921371979" sldId="363"/>
        </pc:sldMkLst>
        <pc:spChg chg="mod">
          <ac:chgData name="Hanneke Vink - van Duren" userId="6a363cd0-5fba-4a61-8782-71b0725cc752" providerId="ADAL" clId="{0DF0591A-798A-49D7-A7CE-D2DF4E17CBD8}" dt="2023-09-19T06:53:34.253" v="3623" actId="207"/>
          <ac:spMkLst>
            <pc:docMk/>
            <pc:sldMk cId="1921371979" sldId="363"/>
            <ac:spMk id="3" creationId="{4CA7B984-0A71-9545-2225-5BD767F0D056}"/>
          </ac:spMkLst>
        </pc:spChg>
        <pc:spChg chg="mod">
          <ac:chgData name="Hanneke Vink - van Duren" userId="6a363cd0-5fba-4a61-8782-71b0725cc752" providerId="ADAL" clId="{0DF0591A-798A-49D7-A7CE-D2DF4E17CBD8}" dt="2023-09-19T06:53:27.429" v="3620" actId="207"/>
          <ac:spMkLst>
            <pc:docMk/>
            <pc:sldMk cId="1921371979" sldId="363"/>
            <ac:spMk id="5" creationId="{756B4786-E369-3103-385F-FF6AF48EFA90}"/>
          </ac:spMkLst>
        </pc:spChg>
        <pc:spChg chg="mod">
          <ac:chgData name="Hanneke Vink - van Duren" userId="6a363cd0-5fba-4a61-8782-71b0725cc752" providerId="ADAL" clId="{0DF0591A-798A-49D7-A7CE-D2DF4E17CBD8}" dt="2023-09-19T06:58:47.054" v="3923" actId="1076"/>
          <ac:spMkLst>
            <pc:docMk/>
            <pc:sldMk cId="1921371979" sldId="363"/>
            <ac:spMk id="6" creationId="{DD6B1F25-4E10-8300-3BFB-DF3F7367F803}"/>
          </ac:spMkLst>
        </pc:spChg>
        <pc:spChg chg="mod">
          <ac:chgData name="Hanneke Vink - van Duren" userId="6a363cd0-5fba-4a61-8782-71b0725cc752" providerId="ADAL" clId="{0DF0591A-798A-49D7-A7CE-D2DF4E17CBD8}" dt="2023-09-19T06:53:53.849" v="3630" actId="207"/>
          <ac:spMkLst>
            <pc:docMk/>
            <pc:sldMk cId="1921371979" sldId="363"/>
            <ac:spMk id="7" creationId="{AE7E7012-EF92-B126-4EBD-2E8720389EDE}"/>
          </ac:spMkLst>
        </pc:spChg>
        <pc:spChg chg="mod">
          <ac:chgData name="Hanneke Vink - van Duren" userId="6a363cd0-5fba-4a61-8782-71b0725cc752" providerId="ADAL" clId="{0DF0591A-798A-49D7-A7CE-D2DF4E17CBD8}" dt="2023-09-19T06:59:52.281" v="3941" actId="20577"/>
          <ac:spMkLst>
            <pc:docMk/>
            <pc:sldMk cId="1921371979" sldId="363"/>
            <ac:spMk id="8" creationId="{C93467AD-709C-770E-CF94-6365A91855FD}"/>
          </ac:spMkLst>
        </pc:spChg>
        <pc:spChg chg="mod">
          <ac:chgData name="Hanneke Vink - van Duren" userId="6a363cd0-5fba-4a61-8782-71b0725cc752" providerId="ADAL" clId="{0DF0591A-798A-49D7-A7CE-D2DF4E17CBD8}" dt="2023-09-19T06:57:38.388" v="3768" actId="1076"/>
          <ac:spMkLst>
            <pc:docMk/>
            <pc:sldMk cId="1921371979" sldId="363"/>
            <ac:spMk id="10" creationId="{56541290-6336-60E1-7051-B2090DF59BD6}"/>
          </ac:spMkLst>
        </pc:spChg>
        <pc:spChg chg="mod">
          <ac:chgData name="Hanneke Vink - van Duren" userId="6a363cd0-5fba-4a61-8782-71b0725cc752" providerId="ADAL" clId="{0DF0591A-798A-49D7-A7CE-D2DF4E17CBD8}" dt="2023-09-19T06:53:37.009" v="3625" actId="207"/>
          <ac:spMkLst>
            <pc:docMk/>
            <pc:sldMk cId="1921371979" sldId="363"/>
            <ac:spMk id="11" creationId="{DA4F418B-AC30-E5FA-FF7D-6028FF18B46A}"/>
          </ac:spMkLst>
        </pc:spChg>
        <pc:spChg chg="mod">
          <ac:chgData name="Hanneke Vink - van Duren" userId="6a363cd0-5fba-4a61-8782-71b0725cc752" providerId="ADAL" clId="{0DF0591A-798A-49D7-A7CE-D2DF4E17CBD8}" dt="2023-09-19T08:53:48.485" v="4760" actId="1076"/>
          <ac:spMkLst>
            <pc:docMk/>
            <pc:sldMk cId="1921371979" sldId="363"/>
            <ac:spMk id="12" creationId="{720BCB53-0347-CF00-2CDD-9E5C88D3CAAD}"/>
          </ac:spMkLst>
        </pc:spChg>
        <pc:spChg chg="mod">
          <ac:chgData name="Hanneke Vink - van Duren" userId="6a363cd0-5fba-4a61-8782-71b0725cc752" providerId="ADAL" clId="{0DF0591A-798A-49D7-A7CE-D2DF4E17CBD8}" dt="2023-09-19T06:53:58.333" v="3632" actId="207"/>
          <ac:spMkLst>
            <pc:docMk/>
            <pc:sldMk cId="1921371979" sldId="363"/>
            <ac:spMk id="13" creationId="{75419263-5A82-CCE8-8214-AA1C3E3BB798}"/>
          </ac:spMkLst>
        </pc:spChg>
        <pc:spChg chg="mod">
          <ac:chgData name="Hanneke Vink - van Duren" userId="6a363cd0-5fba-4a61-8782-71b0725cc752" providerId="ADAL" clId="{0DF0591A-798A-49D7-A7CE-D2DF4E17CBD8}" dt="2023-09-19T07:00:03.952" v="3951" actId="1076"/>
          <ac:spMkLst>
            <pc:docMk/>
            <pc:sldMk cId="1921371979" sldId="363"/>
            <ac:spMk id="14" creationId="{D09BBD80-7488-71A6-39BD-B239DAA8DF5F}"/>
          </ac:spMkLst>
        </pc:spChg>
        <pc:spChg chg="mod">
          <ac:chgData name="Hanneke Vink - van Duren" userId="6a363cd0-5fba-4a61-8782-71b0725cc752" providerId="ADAL" clId="{0DF0591A-798A-49D7-A7CE-D2DF4E17CBD8}" dt="2023-09-19T06:53:31.149" v="3621" actId="207"/>
          <ac:spMkLst>
            <pc:docMk/>
            <pc:sldMk cId="1921371979" sldId="363"/>
            <ac:spMk id="34" creationId="{03C3CF37-824B-186B-7411-BDA8BA521B25}"/>
          </ac:spMkLst>
        </pc:spChg>
        <pc:spChg chg="mod">
          <ac:chgData name="Hanneke Vink - van Duren" userId="6a363cd0-5fba-4a61-8782-71b0725cc752" providerId="ADAL" clId="{0DF0591A-798A-49D7-A7CE-D2DF4E17CBD8}" dt="2023-09-19T06:58:09.145" v="3849" actId="1076"/>
          <ac:spMkLst>
            <pc:docMk/>
            <pc:sldMk cId="1921371979" sldId="363"/>
            <ac:spMk id="35" creationId="{6CAC88E1-CD99-3545-A258-8150DA422C24}"/>
          </ac:spMkLst>
        </pc:spChg>
        <pc:spChg chg="mod">
          <ac:chgData name="Hanneke Vink - van Duren" userId="6a363cd0-5fba-4a61-8782-71b0725cc752" providerId="ADAL" clId="{0DF0591A-798A-49D7-A7CE-D2DF4E17CBD8}" dt="2023-09-19T06:53:50.156" v="3628" actId="207"/>
          <ac:spMkLst>
            <pc:docMk/>
            <pc:sldMk cId="1921371979" sldId="363"/>
            <ac:spMk id="36" creationId="{EC5EC8D3-8445-7F0B-FBE7-9041AB23CA3D}"/>
          </ac:spMkLst>
        </pc:spChg>
        <pc:spChg chg="mod">
          <ac:chgData name="Hanneke Vink - van Duren" userId="6a363cd0-5fba-4a61-8782-71b0725cc752" providerId="ADAL" clId="{0DF0591A-798A-49D7-A7CE-D2DF4E17CBD8}" dt="2023-09-19T06:59:44.563" v="3932" actId="20577"/>
          <ac:spMkLst>
            <pc:docMk/>
            <pc:sldMk cId="1921371979" sldId="363"/>
            <ac:spMk id="37" creationId="{09DD0472-EF0F-09AC-80D6-C4DE4E976BEE}"/>
          </ac:spMkLst>
        </pc:spChg>
        <pc:spChg chg="mod">
          <ac:chgData name="Hanneke Vink - van Duren" userId="6a363cd0-5fba-4a61-8782-71b0725cc752" providerId="ADAL" clId="{0DF0591A-798A-49D7-A7CE-D2DF4E17CBD8}" dt="2023-09-19T06:57:01.407" v="3707" actId="20577"/>
          <ac:spMkLst>
            <pc:docMk/>
            <pc:sldMk cId="1921371979" sldId="363"/>
            <ac:spMk id="2064" creationId="{56377773-7A08-CFF7-3C1B-8FBD8E6AFB16}"/>
          </ac:spMkLst>
        </pc:spChg>
        <pc:spChg chg="mod">
          <ac:chgData name="Hanneke Vink - van Duren" userId="6a363cd0-5fba-4a61-8782-71b0725cc752" providerId="ADAL" clId="{0DF0591A-798A-49D7-A7CE-D2DF4E17CBD8}" dt="2023-09-19T06:53:46.509" v="3627" actId="207"/>
          <ac:spMkLst>
            <pc:docMk/>
            <pc:sldMk cId="1921371979" sldId="363"/>
            <ac:spMk id="2065" creationId="{4FE023D2-C612-89E6-278E-9C0F2D327BF6}"/>
          </ac:spMkLst>
        </pc:spChg>
        <pc:picChg chg="add mod">
          <ac:chgData name="Hanneke Vink - van Duren" userId="6a363cd0-5fba-4a61-8782-71b0725cc752" providerId="ADAL" clId="{0DF0591A-798A-49D7-A7CE-D2DF4E17CBD8}" dt="2023-09-19T06:56:11.451" v="3656" actId="1076"/>
          <ac:picMkLst>
            <pc:docMk/>
            <pc:sldMk cId="1921371979" sldId="363"/>
            <ac:picMk id="20" creationId="{21602EB1-FB7B-98CD-9BD1-4DC291807AA0}"/>
          </ac:picMkLst>
        </pc:picChg>
        <pc:picChg chg="add mod">
          <ac:chgData name="Hanneke Vink - van Duren" userId="6a363cd0-5fba-4a61-8782-71b0725cc752" providerId="ADAL" clId="{0DF0591A-798A-49D7-A7CE-D2DF4E17CBD8}" dt="2023-09-19T06:56:35.644" v="3665" actId="1076"/>
          <ac:picMkLst>
            <pc:docMk/>
            <pc:sldMk cId="1921371979" sldId="363"/>
            <ac:picMk id="21" creationId="{120CB0DB-31D5-1A91-72A5-41AE8EFD4550}"/>
          </ac:picMkLst>
        </pc:picChg>
        <pc:picChg chg="add mod">
          <ac:chgData name="Hanneke Vink - van Duren" userId="6a363cd0-5fba-4a61-8782-71b0725cc752" providerId="ADAL" clId="{0DF0591A-798A-49D7-A7CE-D2DF4E17CBD8}" dt="2023-09-19T06:56:28.368" v="3663" actId="1076"/>
          <ac:picMkLst>
            <pc:docMk/>
            <pc:sldMk cId="1921371979" sldId="363"/>
            <ac:picMk id="22" creationId="{E630DCE6-F7FF-DD50-BC10-3D98B136100B}"/>
          </ac:picMkLst>
        </pc:picChg>
        <pc:picChg chg="add mod">
          <ac:chgData name="Hanneke Vink - van Duren" userId="6a363cd0-5fba-4a61-8782-71b0725cc752" providerId="ADAL" clId="{0DF0591A-798A-49D7-A7CE-D2DF4E17CBD8}" dt="2023-09-19T06:56:42.038" v="3666" actId="1076"/>
          <ac:picMkLst>
            <pc:docMk/>
            <pc:sldMk cId="1921371979" sldId="363"/>
            <ac:picMk id="23" creationId="{6236A670-41F7-7111-2D69-8317ED27C24A}"/>
          </ac:picMkLst>
        </pc:picChg>
        <pc:picChg chg="del">
          <ac:chgData name="Hanneke Vink - van Duren" userId="6a363cd0-5fba-4a61-8782-71b0725cc752" providerId="ADAL" clId="{0DF0591A-798A-49D7-A7CE-D2DF4E17CBD8}" dt="2023-09-19T06:55:40.151" v="3651" actId="478"/>
          <ac:picMkLst>
            <pc:docMk/>
            <pc:sldMk cId="1921371979" sldId="363"/>
            <ac:picMk id="24" creationId="{0B9822BB-22A0-46C7-D0DF-4462D0DCFCC4}"/>
          </ac:picMkLst>
        </pc:picChg>
        <pc:picChg chg="del">
          <ac:chgData name="Hanneke Vink - van Duren" userId="6a363cd0-5fba-4a61-8782-71b0725cc752" providerId="ADAL" clId="{0DF0591A-798A-49D7-A7CE-D2DF4E17CBD8}" dt="2023-09-19T06:56:13.276" v="3657" actId="478"/>
          <ac:picMkLst>
            <pc:docMk/>
            <pc:sldMk cId="1921371979" sldId="363"/>
            <ac:picMk id="25" creationId="{A319B96C-73DD-60C5-5FD2-6E28DBF34E97}"/>
          </ac:picMkLst>
        </pc:picChg>
        <pc:picChg chg="del">
          <ac:chgData name="Hanneke Vink - van Duren" userId="6a363cd0-5fba-4a61-8782-71b0725cc752" providerId="ADAL" clId="{0DF0591A-798A-49D7-A7CE-D2DF4E17CBD8}" dt="2023-09-19T06:56:24.368" v="3662" actId="478"/>
          <ac:picMkLst>
            <pc:docMk/>
            <pc:sldMk cId="1921371979" sldId="363"/>
            <ac:picMk id="26" creationId="{6A41488E-664A-1EB3-94DD-695A5AA173BB}"/>
          </ac:picMkLst>
        </pc:picChg>
        <pc:picChg chg="del">
          <ac:chgData name="Hanneke Vink - van Duren" userId="6a363cd0-5fba-4a61-8782-71b0725cc752" providerId="ADAL" clId="{0DF0591A-798A-49D7-A7CE-D2DF4E17CBD8}" dt="2023-09-19T06:56:30.948" v="3664" actId="478"/>
          <ac:picMkLst>
            <pc:docMk/>
            <pc:sldMk cId="1921371979" sldId="363"/>
            <ac:picMk id="27" creationId="{281AFD64-77E4-44B0-F164-434E376ECD7F}"/>
          </ac:picMkLst>
        </pc:picChg>
      </pc:sldChg>
      <pc:sldChg chg="addSp delSp modSp add mod">
        <pc:chgData name="Hanneke Vink - van Duren" userId="6a363cd0-5fba-4a61-8782-71b0725cc752" providerId="ADAL" clId="{0DF0591A-798A-49D7-A7CE-D2DF4E17CBD8}" dt="2023-09-19T06:55:34.627" v="3650" actId="1076"/>
        <pc:sldMkLst>
          <pc:docMk/>
          <pc:sldMk cId="4257079271" sldId="364"/>
        </pc:sldMkLst>
        <pc:spChg chg="mod">
          <ac:chgData name="Hanneke Vink - van Duren" userId="6a363cd0-5fba-4a61-8782-71b0725cc752" providerId="ADAL" clId="{0DF0591A-798A-49D7-A7CE-D2DF4E17CBD8}" dt="2023-09-19T06:54:05.057" v="3633" actId="207"/>
          <ac:spMkLst>
            <pc:docMk/>
            <pc:sldMk cId="4257079271" sldId="364"/>
            <ac:spMk id="50" creationId="{EA51D389-64F6-FADF-F451-3D3E42DF8732}"/>
          </ac:spMkLst>
        </pc:spChg>
        <pc:spChg chg="mod">
          <ac:chgData name="Hanneke Vink - van Duren" userId="6a363cd0-5fba-4a61-8782-71b0725cc752" providerId="ADAL" clId="{0DF0591A-798A-49D7-A7CE-D2DF4E17CBD8}" dt="2023-09-19T06:54:09.305" v="3634" actId="207"/>
          <ac:spMkLst>
            <pc:docMk/>
            <pc:sldMk cId="4257079271" sldId="364"/>
            <ac:spMk id="86" creationId="{572CCB90-D02A-4AEC-65D0-615899E38088}"/>
          </ac:spMkLst>
        </pc:spChg>
        <pc:spChg chg="mod">
          <ac:chgData name="Hanneke Vink - van Duren" userId="6a363cd0-5fba-4a61-8782-71b0725cc752" providerId="ADAL" clId="{0DF0591A-798A-49D7-A7CE-D2DF4E17CBD8}" dt="2023-09-19T06:54:13.616" v="3635" actId="207"/>
          <ac:spMkLst>
            <pc:docMk/>
            <pc:sldMk cId="4257079271" sldId="364"/>
            <ac:spMk id="91" creationId="{C3BA183A-EB3D-EFC0-3F56-E0E1953308D5}"/>
          </ac:spMkLst>
        </pc:spChg>
        <pc:spChg chg="mod">
          <ac:chgData name="Hanneke Vink - van Duren" userId="6a363cd0-5fba-4a61-8782-71b0725cc752" providerId="ADAL" clId="{0DF0591A-798A-49D7-A7CE-D2DF4E17CBD8}" dt="2023-09-19T06:54:16.854" v="3636" actId="207"/>
          <ac:spMkLst>
            <pc:docMk/>
            <pc:sldMk cId="4257079271" sldId="364"/>
            <ac:spMk id="96" creationId="{3AB813E2-DE42-94BD-FC94-014A70E5B8AA}"/>
          </ac:spMkLst>
        </pc:spChg>
        <pc:picChg chg="del">
          <ac:chgData name="Hanneke Vink - van Duren" userId="6a363cd0-5fba-4a61-8782-71b0725cc752" providerId="ADAL" clId="{0DF0591A-798A-49D7-A7CE-D2DF4E17CBD8}" dt="2023-09-19T06:54:20.496" v="3637" actId="478"/>
          <ac:picMkLst>
            <pc:docMk/>
            <pc:sldMk cId="4257079271" sldId="364"/>
            <ac:picMk id="2" creationId="{5918FAD5-C9DF-8E29-D744-B22F97F433FD}"/>
          </ac:picMkLst>
        </pc:picChg>
        <pc:picChg chg="add mod">
          <ac:chgData name="Hanneke Vink - van Duren" userId="6a363cd0-5fba-4a61-8782-71b0725cc752" providerId="ADAL" clId="{0DF0591A-798A-49D7-A7CE-D2DF4E17CBD8}" dt="2023-09-19T06:55:10.776" v="3641" actId="1076"/>
          <ac:picMkLst>
            <pc:docMk/>
            <pc:sldMk cId="4257079271" sldId="364"/>
            <ac:picMk id="4" creationId="{A3728E6D-1F74-0281-973A-0CA4DB91BE3A}"/>
          </ac:picMkLst>
        </pc:picChg>
        <pc:picChg chg="add mod">
          <ac:chgData name="Hanneke Vink - van Duren" userId="6a363cd0-5fba-4a61-8782-71b0725cc752" providerId="ADAL" clId="{0DF0591A-798A-49D7-A7CE-D2DF4E17CBD8}" dt="2023-09-19T06:55:34.627" v="3650" actId="1076"/>
          <ac:picMkLst>
            <pc:docMk/>
            <pc:sldMk cId="4257079271" sldId="364"/>
            <ac:picMk id="5" creationId="{BF991BEB-20A5-8AED-9E44-73BAB156B46A}"/>
          </ac:picMkLst>
        </pc:picChg>
        <pc:picChg chg="add mod">
          <ac:chgData name="Hanneke Vink - van Duren" userId="6a363cd0-5fba-4a61-8782-71b0725cc752" providerId="ADAL" clId="{0DF0591A-798A-49D7-A7CE-D2DF4E17CBD8}" dt="2023-09-19T06:55:26.734" v="3649" actId="1076"/>
          <ac:picMkLst>
            <pc:docMk/>
            <pc:sldMk cId="4257079271" sldId="364"/>
            <ac:picMk id="6" creationId="{BAFE9690-5E7C-A2B5-FE53-81ABB0544716}"/>
          </ac:picMkLst>
        </pc:picChg>
        <pc:picChg chg="del">
          <ac:chgData name="Hanneke Vink - van Duren" userId="6a363cd0-5fba-4a61-8782-71b0725cc752" providerId="ADAL" clId="{0DF0591A-798A-49D7-A7CE-D2DF4E17CBD8}" dt="2023-09-19T06:55:23.532" v="3648" actId="478"/>
          <ac:picMkLst>
            <pc:docMk/>
            <pc:sldMk cId="4257079271" sldId="364"/>
            <ac:picMk id="7" creationId="{6850B10F-5CA1-5139-A253-4323E257FE0D}"/>
          </ac:picMkLst>
        </pc:picChg>
        <pc:picChg chg="del">
          <ac:chgData name="Hanneke Vink - van Duren" userId="6a363cd0-5fba-4a61-8782-71b0725cc752" providerId="ADAL" clId="{0DF0591A-798A-49D7-A7CE-D2DF4E17CBD8}" dt="2023-09-19T06:55:21.528" v="3647" actId="478"/>
          <ac:picMkLst>
            <pc:docMk/>
            <pc:sldMk cId="4257079271" sldId="364"/>
            <ac:picMk id="8" creationId="{1CE5C216-FD2A-2B87-CE2D-2118BF185D3D}"/>
          </ac:picMkLst>
        </pc:picChg>
        <pc:picChg chg="del">
          <ac:chgData name="Hanneke Vink - van Duren" userId="6a363cd0-5fba-4a61-8782-71b0725cc752" providerId="ADAL" clId="{0DF0591A-798A-49D7-A7CE-D2DF4E17CBD8}" dt="2023-09-19T06:55:13.558" v="3642" actId="478"/>
          <ac:picMkLst>
            <pc:docMk/>
            <pc:sldMk cId="4257079271" sldId="364"/>
            <ac:picMk id="9" creationId="{EB903A15-F87D-77BE-FDD3-F4E7AB06375F}"/>
          </ac:picMkLst>
        </pc:picChg>
        <pc:picChg chg="add mod">
          <ac:chgData name="Hanneke Vink - van Duren" userId="6a363cd0-5fba-4a61-8782-71b0725cc752" providerId="ADAL" clId="{0DF0591A-798A-49D7-A7CE-D2DF4E17CBD8}" dt="2023-09-19T06:55:19.452" v="3646" actId="1076"/>
          <ac:picMkLst>
            <pc:docMk/>
            <pc:sldMk cId="4257079271" sldId="364"/>
            <ac:picMk id="10" creationId="{76A7FB08-CCC3-7975-9E22-235F227B6C16}"/>
          </ac:picMkLst>
        </pc:picChg>
      </pc:sldChg>
      <pc:sldChg chg="modSp add mod">
        <pc:chgData name="Hanneke Vink - van Duren" userId="6a363cd0-5fba-4a61-8782-71b0725cc752" providerId="ADAL" clId="{0DF0591A-798A-49D7-A7CE-D2DF4E17CBD8}" dt="2023-09-19T07:59:26.328" v="4209" actId="20577"/>
        <pc:sldMkLst>
          <pc:docMk/>
          <pc:sldMk cId="2936472223" sldId="365"/>
        </pc:sldMkLst>
        <pc:spChg chg="mod">
          <ac:chgData name="Hanneke Vink - van Duren" userId="6a363cd0-5fba-4a61-8782-71b0725cc752" providerId="ADAL" clId="{0DF0591A-798A-49D7-A7CE-D2DF4E17CBD8}" dt="2023-09-19T07:58:04.289" v="4123" actId="1076"/>
          <ac:spMkLst>
            <pc:docMk/>
            <pc:sldMk cId="2936472223" sldId="365"/>
            <ac:spMk id="3" creationId="{4CA7B984-0A71-9545-2225-5BD767F0D056}"/>
          </ac:spMkLst>
        </pc:spChg>
        <pc:spChg chg="mod">
          <ac:chgData name="Hanneke Vink - van Duren" userId="6a363cd0-5fba-4a61-8782-71b0725cc752" providerId="ADAL" clId="{0DF0591A-798A-49D7-A7CE-D2DF4E17CBD8}" dt="2023-09-19T07:58:08.455" v="4124" actId="1076"/>
          <ac:spMkLst>
            <pc:docMk/>
            <pc:sldMk cId="2936472223" sldId="365"/>
            <ac:spMk id="6" creationId="{DD6B1F25-4E10-8300-3BFB-DF3F7367F803}"/>
          </ac:spMkLst>
        </pc:spChg>
        <pc:spChg chg="mod">
          <ac:chgData name="Hanneke Vink - van Duren" userId="6a363cd0-5fba-4a61-8782-71b0725cc752" providerId="ADAL" clId="{0DF0591A-798A-49D7-A7CE-D2DF4E17CBD8}" dt="2023-09-19T07:56:53.748" v="3987" actId="20577"/>
          <ac:spMkLst>
            <pc:docMk/>
            <pc:sldMk cId="2936472223" sldId="365"/>
            <ac:spMk id="10" creationId="{56541290-6336-60E1-7051-B2090DF59BD6}"/>
          </ac:spMkLst>
        </pc:spChg>
        <pc:spChg chg="mod">
          <ac:chgData name="Hanneke Vink - van Duren" userId="6a363cd0-5fba-4a61-8782-71b0725cc752" providerId="ADAL" clId="{0DF0591A-798A-49D7-A7CE-D2DF4E17CBD8}" dt="2023-09-19T07:58:45.090" v="4179" actId="1076"/>
          <ac:spMkLst>
            <pc:docMk/>
            <pc:sldMk cId="2936472223" sldId="365"/>
            <ac:spMk id="12" creationId="{720BCB53-0347-CF00-2CDD-9E5C88D3CAAD}"/>
          </ac:spMkLst>
        </pc:spChg>
        <pc:spChg chg="mod">
          <ac:chgData name="Hanneke Vink - van Duren" userId="6a363cd0-5fba-4a61-8782-71b0725cc752" providerId="ADAL" clId="{0DF0591A-798A-49D7-A7CE-D2DF4E17CBD8}" dt="2023-09-19T07:59:06.943" v="4200" actId="20577"/>
          <ac:spMkLst>
            <pc:docMk/>
            <pc:sldMk cId="2936472223" sldId="365"/>
            <ac:spMk id="14" creationId="{D09BBD80-7488-71A6-39BD-B239DAA8DF5F}"/>
          </ac:spMkLst>
        </pc:spChg>
        <pc:spChg chg="mod">
          <ac:chgData name="Hanneke Vink - van Duren" userId="6a363cd0-5fba-4a61-8782-71b0725cc752" providerId="ADAL" clId="{0DF0591A-798A-49D7-A7CE-D2DF4E17CBD8}" dt="2023-09-19T07:59:13.285" v="4202" actId="20577"/>
          <ac:spMkLst>
            <pc:docMk/>
            <pc:sldMk cId="2936472223" sldId="365"/>
            <ac:spMk id="15" creationId="{3D73EBDE-36CA-039E-966E-D6D89B36C168}"/>
          </ac:spMkLst>
        </pc:spChg>
        <pc:spChg chg="mod">
          <ac:chgData name="Hanneke Vink - van Duren" userId="6a363cd0-5fba-4a61-8782-71b0725cc752" providerId="ADAL" clId="{0DF0591A-798A-49D7-A7CE-D2DF4E17CBD8}" dt="2023-09-19T07:59:17.736" v="4205" actId="20577"/>
          <ac:spMkLst>
            <pc:docMk/>
            <pc:sldMk cId="2936472223" sldId="365"/>
            <ac:spMk id="16" creationId="{7E9AA03A-E670-883F-DF35-D0A4A8202B03}"/>
          </ac:spMkLst>
        </pc:spChg>
        <pc:spChg chg="mod">
          <ac:chgData name="Hanneke Vink - van Duren" userId="6a363cd0-5fba-4a61-8782-71b0725cc752" providerId="ADAL" clId="{0DF0591A-798A-49D7-A7CE-D2DF4E17CBD8}" dt="2023-09-19T07:59:23.150" v="4207" actId="20577"/>
          <ac:spMkLst>
            <pc:docMk/>
            <pc:sldMk cId="2936472223" sldId="365"/>
            <ac:spMk id="18" creationId="{FA539166-C0D6-F201-3EAC-831004131196}"/>
          </ac:spMkLst>
        </pc:spChg>
        <pc:spChg chg="mod">
          <ac:chgData name="Hanneke Vink - van Duren" userId="6a363cd0-5fba-4a61-8782-71b0725cc752" providerId="ADAL" clId="{0DF0591A-798A-49D7-A7CE-D2DF4E17CBD8}" dt="2023-09-19T07:59:26.328" v="4209" actId="20577"/>
          <ac:spMkLst>
            <pc:docMk/>
            <pc:sldMk cId="2936472223" sldId="365"/>
            <ac:spMk id="19" creationId="{6E6AB822-A311-BF78-9995-A25FE23E9406}"/>
          </ac:spMkLst>
        </pc:spChg>
        <pc:spChg chg="mod">
          <ac:chgData name="Hanneke Vink - van Duren" userId="6a363cd0-5fba-4a61-8782-71b0725cc752" providerId="ADAL" clId="{0DF0591A-798A-49D7-A7CE-D2DF4E17CBD8}" dt="2023-09-19T07:57:36.977" v="4083" actId="1076"/>
          <ac:spMkLst>
            <pc:docMk/>
            <pc:sldMk cId="2936472223" sldId="365"/>
            <ac:spMk id="35" creationId="{6CAC88E1-CD99-3545-A258-8150DA422C24}"/>
          </ac:spMkLst>
        </pc:spChg>
      </pc:sldChg>
      <pc:sldChg chg="add">
        <pc:chgData name="Hanneke Vink - van Duren" userId="6a363cd0-5fba-4a61-8782-71b0725cc752" providerId="ADAL" clId="{0DF0591A-798A-49D7-A7CE-D2DF4E17CBD8}" dt="2023-09-19T07:56:37.536" v="3952"/>
        <pc:sldMkLst>
          <pc:docMk/>
          <pc:sldMk cId="440091185" sldId="366"/>
        </pc:sldMkLst>
      </pc:sldChg>
      <pc:sldChg chg="addSp delSp modSp add mod">
        <pc:chgData name="Hanneke Vink - van Duren" userId="6a363cd0-5fba-4a61-8782-71b0725cc752" providerId="ADAL" clId="{0DF0591A-798A-49D7-A7CE-D2DF4E17CBD8}" dt="2023-09-19T09:07:40.188" v="5437" actId="20577"/>
        <pc:sldMkLst>
          <pc:docMk/>
          <pc:sldMk cId="1220488836" sldId="367"/>
        </pc:sldMkLst>
        <pc:spChg chg="mod">
          <ac:chgData name="Hanneke Vink - van Duren" userId="6a363cd0-5fba-4a61-8782-71b0725cc752" providerId="ADAL" clId="{0DF0591A-798A-49D7-A7CE-D2DF4E17CBD8}" dt="2023-09-19T09:00:05.282" v="4882" actId="1076"/>
          <ac:spMkLst>
            <pc:docMk/>
            <pc:sldMk cId="1220488836" sldId="367"/>
            <ac:spMk id="3" creationId="{4CA7B984-0A71-9545-2225-5BD767F0D056}"/>
          </ac:spMkLst>
        </pc:spChg>
        <pc:spChg chg="mod">
          <ac:chgData name="Hanneke Vink - van Duren" userId="6a363cd0-5fba-4a61-8782-71b0725cc752" providerId="ADAL" clId="{0DF0591A-798A-49D7-A7CE-D2DF4E17CBD8}" dt="2023-09-19T08:57:13.055" v="4843" actId="1076"/>
          <ac:spMkLst>
            <pc:docMk/>
            <pc:sldMk cId="1220488836" sldId="367"/>
            <ac:spMk id="5" creationId="{756B4786-E369-3103-385F-FF6AF48EFA90}"/>
          </ac:spMkLst>
        </pc:spChg>
        <pc:spChg chg="mod">
          <ac:chgData name="Hanneke Vink - van Duren" userId="6a363cd0-5fba-4a61-8782-71b0725cc752" providerId="ADAL" clId="{0DF0591A-798A-49D7-A7CE-D2DF4E17CBD8}" dt="2023-09-19T09:02:25.572" v="5081" actId="1076"/>
          <ac:spMkLst>
            <pc:docMk/>
            <pc:sldMk cId="1220488836" sldId="367"/>
            <ac:spMk id="6" creationId="{DD6B1F25-4E10-8300-3BFB-DF3F7367F803}"/>
          </ac:spMkLst>
        </pc:spChg>
        <pc:spChg chg="mod">
          <ac:chgData name="Hanneke Vink - van Duren" userId="6a363cd0-5fba-4a61-8782-71b0725cc752" providerId="ADAL" clId="{0DF0591A-798A-49D7-A7CE-D2DF4E17CBD8}" dt="2023-09-19T08:01:02.149" v="4225" actId="207"/>
          <ac:spMkLst>
            <pc:docMk/>
            <pc:sldMk cId="1220488836" sldId="367"/>
            <ac:spMk id="7" creationId="{AE7E7012-EF92-B126-4EBD-2E8720389EDE}"/>
          </ac:spMkLst>
        </pc:spChg>
        <pc:spChg chg="mod">
          <ac:chgData name="Hanneke Vink - van Duren" userId="6a363cd0-5fba-4a61-8782-71b0725cc752" providerId="ADAL" clId="{0DF0591A-798A-49D7-A7CE-D2DF4E17CBD8}" dt="2023-09-19T08:54:57.001" v="4825" actId="20577"/>
          <ac:spMkLst>
            <pc:docMk/>
            <pc:sldMk cId="1220488836" sldId="367"/>
            <ac:spMk id="8" creationId="{C93467AD-709C-770E-CF94-6365A91855FD}"/>
          </ac:spMkLst>
        </pc:spChg>
        <pc:spChg chg="mod">
          <ac:chgData name="Hanneke Vink - van Duren" userId="6a363cd0-5fba-4a61-8782-71b0725cc752" providerId="ADAL" clId="{0DF0591A-798A-49D7-A7CE-D2DF4E17CBD8}" dt="2023-09-19T09:00:53.528" v="4960" actId="1076"/>
          <ac:spMkLst>
            <pc:docMk/>
            <pc:sldMk cId="1220488836" sldId="367"/>
            <ac:spMk id="10" creationId="{56541290-6336-60E1-7051-B2090DF59BD6}"/>
          </ac:spMkLst>
        </pc:spChg>
        <pc:spChg chg="mod">
          <ac:chgData name="Hanneke Vink - van Duren" userId="6a363cd0-5fba-4a61-8782-71b0725cc752" providerId="ADAL" clId="{0DF0591A-798A-49D7-A7CE-D2DF4E17CBD8}" dt="2023-09-19T08:54:22.560" v="4769" actId="207"/>
          <ac:spMkLst>
            <pc:docMk/>
            <pc:sldMk cId="1220488836" sldId="367"/>
            <ac:spMk id="11" creationId="{DA4F418B-AC30-E5FA-FF7D-6028FF18B46A}"/>
          </ac:spMkLst>
        </pc:spChg>
        <pc:spChg chg="mod">
          <ac:chgData name="Hanneke Vink - van Duren" userId="6a363cd0-5fba-4a61-8782-71b0725cc752" providerId="ADAL" clId="{0DF0591A-798A-49D7-A7CE-D2DF4E17CBD8}" dt="2023-09-19T09:03:57.963" v="5188" actId="20577"/>
          <ac:spMkLst>
            <pc:docMk/>
            <pc:sldMk cId="1220488836" sldId="367"/>
            <ac:spMk id="12" creationId="{720BCB53-0347-CF00-2CDD-9E5C88D3CAAD}"/>
          </ac:spMkLst>
        </pc:spChg>
        <pc:spChg chg="mod">
          <ac:chgData name="Hanneke Vink - van Duren" userId="6a363cd0-5fba-4a61-8782-71b0725cc752" providerId="ADAL" clId="{0DF0591A-798A-49D7-A7CE-D2DF4E17CBD8}" dt="2023-09-19T08:01:07.797" v="4226" actId="207"/>
          <ac:spMkLst>
            <pc:docMk/>
            <pc:sldMk cId="1220488836" sldId="367"/>
            <ac:spMk id="13" creationId="{75419263-5A82-CCE8-8214-AA1C3E3BB798}"/>
          </ac:spMkLst>
        </pc:spChg>
        <pc:spChg chg="mod">
          <ac:chgData name="Hanneke Vink - van Duren" userId="6a363cd0-5fba-4a61-8782-71b0725cc752" providerId="ADAL" clId="{0DF0591A-798A-49D7-A7CE-D2DF4E17CBD8}" dt="2023-09-19T08:55:02.778" v="4837" actId="20577"/>
          <ac:spMkLst>
            <pc:docMk/>
            <pc:sldMk cId="1220488836" sldId="367"/>
            <ac:spMk id="14" creationId="{D09BBD80-7488-71A6-39BD-B239DAA8DF5F}"/>
          </ac:spMkLst>
        </pc:spChg>
        <pc:spChg chg="mod">
          <ac:chgData name="Hanneke Vink - van Duren" userId="6a363cd0-5fba-4a61-8782-71b0725cc752" providerId="ADAL" clId="{0DF0591A-798A-49D7-A7CE-D2DF4E17CBD8}" dt="2023-09-19T09:07:28.729" v="5431" actId="20577"/>
          <ac:spMkLst>
            <pc:docMk/>
            <pc:sldMk cId="1220488836" sldId="367"/>
            <ac:spMk id="15" creationId="{3D73EBDE-36CA-039E-966E-D6D89B36C168}"/>
          </ac:spMkLst>
        </pc:spChg>
        <pc:spChg chg="mod">
          <ac:chgData name="Hanneke Vink - van Duren" userId="6a363cd0-5fba-4a61-8782-71b0725cc752" providerId="ADAL" clId="{0DF0591A-798A-49D7-A7CE-D2DF4E17CBD8}" dt="2023-09-19T09:07:32.456" v="5433" actId="20577"/>
          <ac:spMkLst>
            <pc:docMk/>
            <pc:sldMk cId="1220488836" sldId="367"/>
            <ac:spMk id="16" creationId="{7E9AA03A-E670-883F-DF35-D0A4A8202B03}"/>
          </ac:spMkLst>
        </pc:spChg>
        <pc:spChg chg="mod">
          <ac:chgData name="Hanneke Vink - van Duren" userId="6a363cd0-5fba-4a61-8782-71b0725cc752" providerId="ADAL" clId="{0DF0591A-798A-49D7-A7CE-D2DF4E17CBD8}" dt="2023-09-19T09:07:35.961" v="5435" actId="20577"/>
          <ac:spMkLst>
            <pc:docMk/>
            <pc:sldMk cId="1220488836" sldId="367"/>
            <ac:spMk id="18" creationId="{FA539166-C0D6-F201-3EAC-831004131196}"/>
          </ac:spMkLst>
        </pc:spChg>
        <pc:spChg chg="mod">
          <ac:chgData name="Hanneke Vink - van Duren" userId="6a363cd0-5fba-4a61-8782-71b0725cc752" providerId="ADAL" clId="{0DF0591A-798A-49D7-A7CE-D2DF4E17CBD8}" dt="2023-09-19T09:07:40.188" v="5437" actId="20577"/>
          <ac:spMkLst>
            <pc:docMk/>
            <pc:sldMk cId="1220488836" sldId="367"/>
            <ac:spMk id="19" creationId="{6E6AB822-A311-BF78-9995-A25FE23E9406}"/>
          </ac:spMkLst>
        </pc:spChg>
        <pc:spChg chg="mod">
          <ac:chgData name="Hanneke Vink - van Duren" userId="6a363cd0-5fba-4a61-8782-71b0725cc752" providerId="ADAL" clId="{0DF0591A-798A-49D7-A7CE-D2DF4E17CBD8}" dt="2023-09-19T08:54:16.105" v="4766" actId="207"/>
          <ac:spMkLst>
            <pc:docMk/>
            <pc:sldMk cId="1220488836" sldId="367"/>
            <ac:spMk id="34" creationId="{03C3CF37-824B-186B-7411-BDA8BA521B25}"/>
          </ac:spMkLst>
        </pc:spChg>
        <pc:spChg chg="mod">
          <ac:chgData name="Hanneke Vink - van Duren" userId="6a363cd0-5fba-4a61-8782-71b0725cc752" providerId="ADAL" clId="{0DF0591A-798A-49D7-A7CE-D2DF4E17CBD8}" dt="2023-09-19T09:01:10.461" v="4976" actId="20577"/>
          <ac:spMkLst>
            <pc:docMk/>
            <pc:sldMk cId="1220488836" sldId="367"/>
            <ac:spMk id="35" creationId="{6CAC88E1-CD99-3545-A258-8150DA422C24}"/>
          </ac:spMkLst>
        </pc:spChg>
        <pc:spChg chg="mod">
          <ac:chgData name="Hanneke Vink - van Duren" userId="6a363cd0-5fba-4a61-8782-71b0725cc752" providerId="ADAL" clId="{0DF0591A-798A-49D7-A7CE-D2DF4E17CBD8}" dt="2023-09-19T08:00:53.215" v="4224" actId="207"/>
          <ac:spMkLst>
            <pc:docMk/>
            <pc:sldMk cId="1220488836" sldId="367"/>
            <ac:spMk id="36" creationId="{EC5EC8D3-8445-7F0B-FBE7-9041AB23CA3D}"/>
          </ac:spMkLst>
        </pc:spChg>
        <pc:spChg chg="mod">
          <ac:chgData name="Hanneke Vink - van Duren" userId="6a363cd0-5fba-4a61-8782-71b0725cc752" providerId="ADAL" clId="{0DF0591A-798A-49D7-A7CE-D2DF4E17CBD8}" dt="2023-09-19T08:54:49.778" v="4804" actId="20577"/>
          <ac:spMkLst>
            <pc:docMk/>
            <pc:sldMk cId="1220488836" sldId="367"/>
            <ac:spMk id="37" creationId="{09DD0472-EF0F-09AC-80D6-C4DE4E976BEE}"/>
          </ac:spMkLst>
        </pc:spChg>
        <pc:spChg chg="mod">
          <ac:chgData name="Hanneke Vink - van Duren" userId="6a363cd0-5fba-4a61-8782-71b0725cc752" providerId="ADAL" clId="{0DF0591A-798A-49D7-A7CE-D2DF4E17CBD8}" dt="2023-09-19T08:54:41.882" v="4783" actId="20577"/>
          <ac:spMkLst>
            <pc:docMk/>
            <pc:sldMk cId="1220488836" sldId="367"/>
            <ac:spMk id="2064" creationId="{56377773-7A08-CFF7-3C1B-8FBD8E6AFB16}"/>
          </ac:spMkLst>
        </pc:spChg>
        <pc:spChg chg="mod">
          <ac:chgData name="Hanneke Vink - van Duren" userId="6a363cd0-5fba-4a61-8782-71b0725cc752" providerId="ADAL" clId="{0DF0591A-798A-49D7-A7CE-D2DF4E17CBD8}" dt="2023-09-19T08:54:30.090" v="4771" actId="207"/>
          <ac:spMkLst>
            <pc:docMk/>
            <pc:sldMk cId="1220488836" sldId="367"/>
            <ac:spMk id="2065" creationId="{4FE023D2-C612-89E6-278E-9C0F2D327BF6}"/>
          </ac:spMkLst>
        </pc:spChg>
        <pc:picChg chg="del mod">
          <ac:chgData name="Hanneke Vink - van Duren" userId="6a363cd0-5fba-4a61-8782-71b0725cc752" providerId="ADAL" clId="{0DF0591A-798A-49D7-A7CE-D2DF4E17CBD8}" dt="2023-09-19T08:55:06.987" v="4839" actId="478"/>
          <ac:picMkLst>
            <pc:docMk/>
            <pc:sldMk cId="1220488836" sldId="367"/>
            <ac:picMk id="20" creationId="{21602EB1-FB7B-98CD-9BD1-4DC291807AA0}"/>
          </ac:picMkLst>
        </pc:picChg>
        <pc:picChg chg="del">
          <ac:chgData name="Hanneke Vink - van Duren" userId="6a363cd0-5fba-4a61-8782-71b0725cc752" providerId="ADAL" clId="{0DF0591A-798A-49D7-A7CE-D2DF4E17CBD8}" dt="2023-09-19T08:59:19.867" v="4878" actId="478"/>
          <ac:picMkLst>
            <pc:docMk/>
            <pc:sldMk cId="1220488836" sldId="367"/>
            <ac:picMk id="21" creationId="{120CB0DB-31D5-1A91-72A5-41AE8EFD4550}"/>
          </ac:picMkLst>
        </pc:picChg>
        <pc:picChg chg="del">
          <ac:chgData name="Hanneke Vink - van Duren" userId="6a363cd0-5fba-4a61-8782-71b0725cc752" providerId="ADAL" clId="{0DF0591A-798A-49D7-A7CE-D2DF4E17CBD8}" dt="2023-09-19T08:59:21.576" v="4879" actId="478"/>
          <ac:picMkLst>
            <pc:docMk/>
            <pc:sldMk cId="1220488836" sldId="367"/>
            <ac:picMk id="22" creationId="{E630DCE6-F7FF-DD50-BC10-3D98B136100B}"/>
          </ac:picMkLst>
        </pc:picChg>
        <pc:picChg chg="del">
          <ac:chgData name="Hanneke Vink - van Duren" userId="6a363cd0-5fba-4a61-8782-71b0725cc752" providerId="ADAL" clId="{0DF0591A-798A-49D7-A7CE-D2DF4E17CBD8}" dt="2023-09-19T08:58:55.717" v="4870" actId="478"/>
          <ac:picMkLst>
            <pc:docMk/>
            <pc:sldMk cId="1220488836" sldId="367"/>
            <ac:picMk id="23" creationId="{6236A670-41F7-7111-2D69-8317ED27C24A}"/>
          </ac:picMkLst>
        </pc:picChg>
        <pc:picChg chg="add del mod">
          <ac:chgData name="Hanneke Vink - van Duren" userId="6a363cd0-5fba-4a61-8782-71b0725cc752" providerId="ADAL" clId="{0DF0591A-798A-49D7-A7CE-D2DF4E17CBD8}" dt="2023-09-19T08:58:45.554" v="4867" actId="478"/>
          <ac:picMkLst>
            <pc:docMk/>
            <pc:sldMk cId="1220488836" sldId="367"/>
            <ac:picMk id="24" creationId="{CC0C2D22-919A-811B-89A0-12B92E8D4637}"/>
          </ac:picMkLst>
        </pc:picChg>
        <pc:picChg chg="add mod">
          <ac:chgData name="Hanneke Vink - van Duren" userId="6a363cd0-5fba-4a61-8782-71b0725cc752" providerId="ADAL" clId="{0DF0591A-798A-49D7-A7CE-D2DF4E17CBD8}" dt="2023-09-19T08:59:11.462" v="4873" actId="1076"/>
          <ac:picMkLst>
            <pc:docMk/>
            <pc:sldMk cId="1220488836" sldId="367"/>
            <ac:picMk id="26" creationId="{7B4E1CC5-A14D-7C42-6358-5A94FAC71777}"/>
          </ac:picMkLst>
        </pc:picChg>
        <pc:picChg chg="add del mod">
          <ac:chgData name="Hanneke Vink - van Duren" userId="6a363cd0-5fba-4a61-8782-71b0725cc752" providerId="ADAL" clId="{0DF0591A-798A-49D7-A7CE-D2DF4E17CBD8}" dt="2023-09-19T08:58:59.735" v="4872" actId="478"/>
          <ac:picMkLst>
            <pc:docMk/>
            <pc:sldMk cId="1220488836" sldId="367"/>
            <ac:picMk id="27" creationId="{5387A7E5-63AD-BAB9-0A07-C8235D4A3385}"/>
          </ac:picMkLst>
        </pc:picChg>
        <pc:picChg chg="add mod">
          <ac:chgData name="Hanneke Vink - van Duren" userId="6a363cd0-5fba-4a61-8782-71b0725cc752" providerId="ADAL" clId="{0DF0591A-798A-49D7-A7CE-D2DF4E17CBD8}" dt="2023-09-19T08:59:27.745" v="4881" actId="1076"/>
          <ac:picMkLst>
            <pc:docMk/>
            <pc:sldMk cId="1220488836" sldId="367"/>
            <ac:picMk id="28" creationId="{AB3A959B-C3E7-FE4C-2BD1-D5F246AA1453}"/>
          </ac:picMkLst>
        </pc:picChg>
        <pc:picChg chg="add mod">
          <ac:chgData name="Hanneke Vink - van Duren" userId="6a363cd0-5fba-4a61-8782-71b0725cc752" providerId="ADAL" clId="{0DF0591A-798A-49D7-A7CE-D2DF4E17CBD8}" dt="2023-09-19T08:59:24.893" v="4880" actId="1076"/>
          <ac:picMkLst>
            <pc:docMk/>
            <pc:sldMk cId="1220488836" sldId="367"/>
            <ac:picMk id="29" creationId="{0D18F4C8-B0F4-770E-A930-04D5BCB215A1}"/>
          </ac:picMkLst>
        </pc:picChg>
        <pc:picChg chg="add mod">
          <ac:chgData name="Hanneke Vink - van Duren" userId="6a363cd0-5fba-4a61-8782-71b0725cc752" providerId="ADAL" clId="{0DF0591A-798A-49D7-A7CE-D2DF4E17CBD8}" dt="2023-09-19T08:59:18.307" v="4877" actId="1076"/>
          <ac:picMkLst>
            <pc:docMk/>
            <pc:sldMk cId="1220488836" sldId="367"/>
            <ac:picMk id="30" creationId="{40D25D39-3550-0531-0FB0-53F72882BF4C}"/>
          </ac:picMkLst>
        </pc:picChg>
      </pc:sldChg>
      <pc:sldChg chg="addSp delSp modSp add mod">
        <pc:chgData name="Hanneke Vink - van Duren" userId="6a363cd0-5fba-4a61-8782-71b0725cc752" providerId="ADAL" clId="{0DF0591A-798A-49D7-A7CE-D2DF4E17CBD8}" dt="2023-09-19T08:58:41.081" v="4865" actId="1076"/>
        <pc:sldMkLst>
          <pc:docMk/>
          <pc:sldMk cId="1602569982" sldId="368"/>
        </pc:sldMkLst>
        <pc:spChg chg="mod">
          <ac:chgData name="Hanneke Vink - van Duren" userId="6a363cd0-5fba-4a61-8782-71b0725cc752" providerId="ADAL" clId="{0DF0591A-798A-49D7-A7CE-D2DF4E17CBD8}" dt="2023-09-19T08:01:13.331" v="4227" actId="207"/>
          <ac:spMkLst>
            <pc:docMk/>
            <pc:sldMk cId="1602569982" sldId="368"/>
            <ac:spMk id="50" creationId="{EA51D389-64F6-FADF-F451-3D3E42DF8732}"/>
          </ac:spMkLst>
        </pc:spChg>
        <pc:spChg chg="mod">
          <ac:chgData name="Hanneke Vink - van Duren" userId="6a363cd0-5fba-4a61-8782-71b0725cc752" providerId="ADAL" clId="{0DF0591A-798A-49D7-A7CE-D2DF4E17CBD8}" dt="2023-09-19T08:01:17.263" v="4228" actId="207"/>
          <ac:spMkLst>
            <pc:docMk/>
            <pc:sldMk cId="1602569982" sldId="368"/>
            <ac:spMk id="86" creationId="{572CCB90-D02A-4AEC-65D0-615899E38088}"/>
          </ac:spMkLst>
        </pc:spChg>
        <pc:spChg chg="mod">
          <ac:chgData name="Hanneke Vink - van Duren" userId="6a363cd0-5fba-4a61-8782-71b0725cc752" providerId="ADAL" clId="{0DF0591A-798A-49D7-A7CE-D2DF4E17CBD8}" dt="2023-09-19T08:01:21.746" v="4229" actId="207"/>
          <ac:spMkLst>
            <pc:docMk/>
            <pc:sldMk cId="1602569982" sldId="368"/>
            <ac:spMk id="91" creationId="{C3BA183A-EB3D-EFC0-3F56-E0E1953308D5}"/>
          </ac:spMkLst>
        </pc:spChg>
        <pc:spChg chg="mod">
          <ac:chgData name="Hanneke Vink - van Duren" userId="6a363cd0-5fba-4a61-8782-71b0725cc752" providerId="ADAL" clId="{0DF0591A-798A-49D7-A7CE-D2DF4E17CBD8}" dt="2023-09-19T08:01:25.221" v="4230" actId="207"/>
          <ac:spMkLst>
            <pc:docMk/>
            <pc:sldMk cId="1602569982" sldId="368"/>
            <ac:spMk id="96" creationId="{3AB813E2-DE42-94BD-FC94-014A70E5B8AA}"/>
          </ac:spMkLst>
        </pc:spChg>
        <pc:picChg chg="add mod">
          <ac:chgData name="Hanneke Vink - van Duren" userId="6a363cd0-5fba-4a61-8782-71b0725cc752" providerId="ADAL" clId="{0DF0591A-798A-49D7-A7CE-D2DF4E17CBD8}" dt="2023-09-19T08:02:48.134" v="4233" actId="1076"/>
          <ac:picMkLst>
            <pc:docMk/>
            <pc:sldMk cId="1602569982" sldId="368"/>
            <ac:picMk id="3" creationId="{FD54D83F-6952-8FDF-73CB-D178A12C4CF4}"/>
          </ac:picMkLst>
        </pc:picChg>
        <pc:picChg chg="del">
          <ac:chgData name="Hanneke Vink - van Duren" userId="6a363cd0-5fba-4a61-8782-71b0725cc752" providerId="ADAL" clId="{0DF0591A-798A-49D7-A7CE-D2DF4E17CBD8}" dt="2023-09-19T08:01:27.262" v="4231" actId="478"/>
          <ac:picMkLst>
            <pc:docMk/>
            <pc:sldMk cId="1602569982" sldId="368"/>
            <ac:picMk id="4" creationId="{A3728E6D-1F74-0281-973A-0CA4DB91BE3A}"/>
          </ac:picMkLst>
        </pc:picChg>
        <pc:picChg chg="del">
          <ac:chgData name="Hanneke Vink - van Duren" userId="6a363cd0-5fba-4a61-8782-71b0725cc752" providerId="ADAL" clId="{0DF0591A-798A-49D7-A7CE-D2DF4E17CBD8}" dt="2023-09-19T08:58:03.666" v="4855" actId="478"/>
          <ac:picMkLst>
            <pc:docMk/>
            <pc:sldMk cId="1602569982" sldId="368"/>
            <ac:picMk id="5" creationId="{BF991BEB-20A5-8AED-9E44-73BAB156B46A}"/>
          </ac:picMkLst>
        </pc:picChg>
        <pc:picChg chg="del">
          <ac:chgData name="Hanneke Vink - van Duren" userId="6a363cd0-5fba-4a61-8782-71b0725cc752" providerId="ADAL" clId="{0DF0591A-798A-49D7-A7CE-D2DF4E17CBD8}" dt="2023-09-19T08:57:56.417" v="4852" actId="478"/>
          <ac:picMkLst>
            <pc:docMk/>
            <pc:sldMk cId="1602569982" sldId="368"/>
            <ac:picMk id="6" creationId="{BAFE9690-5E7C-A2B5-FE53-81ABB0544716}"/>
          </ac:picMkLst>
        </pc:picChg>
        <pc:picChg chg="add mod">
          <ac:chgData name="Hanneke Vink - van Duren" userId="6a363cd0-5fba-4a61-8782-71b0725cc752" providerId="ADAL" clId="{0DF0591A-798A-49D7-A7CE-D2DF4E17CBD8}" dt="2023-09-19T08:57:31.157" v="4848" actId="14100"/>
          <ac:picMkLst>
            <pc:docMk/>
            <pc:sldMk cId="1602569982" sldId="368"/>
            <ac:picMk id="7" creationId="{1C79D456-0780-C779-5BFF-89A43688EEAB}"/>
          </ac:picMkLst>
        </pc:picChg>
        <pc:picChg chg="add mod">
          <ac:chgData name="Hanneke Vink - van Duren" userId="6a363cd0-5fba-4a61-8782-71b0725cc752" providerId="ADAL" clId="{0DF0591A-798A-49D7-A7CE-D2DF4E17CBD8}" dt="2023-09-19T08:57:50.925" v="4851" actId="1076"/>
          <ac:picMkLst>
            <pc:docMk/>
            <pc:sldMk cId="1602569982" sldId="368"/>
            <ac:picMk id="8" creationId="{BE6300F6-26EC-83BC-E07E-65D905E19168}"/>
          </ac:picMkLst>
        </pc:picChg>
        <pc:picChg chg="add mod">
          <ac:chgData name="Hanneke Vink - van Duren" userId="6a363cd0-5fba-4a61-8782-71b0725cc752" providerId="ADAL" clId="{0DF0591A-798A-49D7-A7CE-D2DF4E17CBD8}" dt="2023-09-19T08:58:02.052" v="4854" actId="1076"/>
          <ac:picMkLst>
            <pc:docMk/>
            <pc:sldMk cId="1602569982" sldId="368"/>
            <ac:picMk id="9" creationId="{D233A985-B96E-025B-550F-7628AFE302E3}"/>
          </ac:picMkLst>
        </pc:picChg>
        <pc:picChg chg="del">
          <ac:chgData name="Hanneke Vink - van Duren" userId="6a363cd0-5fba-4a61-8782-71b0725cc752" providerId="ADAL" clId="{0DF0591A-798A-49D7-A7CE-D2DF4E17CBD8}" dt="2023-09-19T08:57:44.463" v="4849" actId="478"/>
          <ac:picMkLst>
            <pc:docMk/>
            <pc:sldMk cId="1602569982" sldId="368"/>
            <ac:picMk id="10" creationId="{76A7FB08-CCC3-7975-9E22-235F227B6C16}"/>
          </ac:picMkLst>
        </pc:picChg>
        <pc:picChg chg="add mod">
          <ac:chgData name="Hanneke Vink - van Duren" userId="6a363cd0-5fba-4a61-8782-71b0725cc752" providerId="ADAL" clId="{0DF0591A-798A-49D7-A7CE-D2DF4E17CBD8}" dt="2023-09-19T08:58:11.547" v="4857" actId="1076"/>
          <ac:picMkLst>
            <pc:docMk/>
            <pc:sldMk cId="1602569982" sldId="368"/>
            <ac:picMk id="11" creationId="{5A4BF8E5-5DD4-E252-74F4-18AE438F7D11}"/>
          </ac:picMkLst>
        </pc:picChg>
        <pc:picChg chg="add mod">
          <ac:chgData name="Hanneke Vink - van Duren" userId="6a363cd0-5fba-4a61-8782-71b0725cc752" providerId="ADAL" clId="{0DF0591A-798A-49D7-A7CE-D2DF4E17CBD8}" dt="2023-09-19T08:58:18.134" v="4859" actId="1076"/>
          <ac:picMkLst>
            <pc:docMk/>
            <pc:sldMk cId="1602569982" sldId="368"/>
            <ac:picMk id="12" creationId="{930C03FB-66EF-83AC-C797-5B8D56630500}"/>
          </ac:picMkLst>
        </pc:picChg>
        <pc:picChg chg="add mod">
          <ac:chgData name="Hanneke Vink - van Duren" userId="6a363cd0-5fba-4a61-8782-71b0725cc752" providerId="ADAL" clId="{0DF0591A-798A-49D7-A7CE-D2DF4E17CBD8}" dt="2023-09-19T08:58:25.331" v="4861" actId="1076"/>
          <ac:picMkLst>
            <pc:docMk/>
            <pc:sldMk cId="1602569982" sldId="368"/>
            <ac:picMk id="13" creationId="{2A0119D0-9A79-E6E6-29FF-EE405A5DB32A}"/>
          </ac:picMkLst>
        </pc:picChg>
        <pc:picChg chg="add mod">
          <ac:chgData name="Hanneke Vink - van Duren" userId="6a363cd0-5fba-4a61-8782-71b0725cc752" providerId="ADAL" clId="{0DF0591A-798A-49D7-A7CE-D2DF4E17CBD8}" dt="2023-09-19T08:58:32.769" v="4863" actId="1076"/>
          <ac:picMkLst>
            <pc:docMk/>
            <pc:sldMk cId="1602569982" sldId="368"/>
            <ac:picMk id="14" creationId="{7EC19D8C-C15A-23B6-E1CB-481688DD7D59}"/>
          </ac:picMkLst>
        </pc:picChg>
        <pc:picChg chg="add mod">
          <ac:chgData name="Hanneke Vink - van Duren" userId="6a363cd0-5fba-4a61-8782-71b0725cc752" providerId="ADAL" clId="{0DF0591A-798A-49D7-A7CE-D2DF4E17CBD8}" dt="2023-09-19T08:58:41.081" v="4865" actId="1076"/>
          <ac:picMkLst>
            <pc:docMk/>
            <pc:sldMk cId="1602569982" sldId="368"/>
            <ac:picMk id="15" creationId="{8BF3241F-4892-7902-FF5C-BF3AD96DA4F7}"/>
          </ac:picMkLst>
        </pc:picChg>
      </pc:sldChg>
      <pc:sldChg chg="modSp add mod">
        <pc:chgData name="Hanneke Vink - van Duren" userId="6a363cd0-5fba-4a61-8782-71b0725cc752" providerId="ADAL" clId="{0DF0591A-798A-49D7-A7CE-D2DF4E17CBD8}" dt="2023-09-19T08:52:36.432" v="4712" actId="1076"/>
        <pc:sldMkLst>
          <pc:docMk/>
          <pc:sldMk cId="716561491" sldId="369"/>
        </pc:sldMkLst>
        <pc:spChg chg="mod">
          <ac:chgData name="Hanneke Vink - van Duren" userId="6a363cd0-5fba-4a61-8782-71b0725cc752" providerId="ADAL" clId="{0DF0591A-798A-49D7-A7CE-D2DF4E17CBD8}" dt="2023-09-19T08:51:38.409" v="4668" actId="1076"/>
          <ac:spMkLst>
            <pc:docMk/>
            <pc:sldMk cId="716561491" sldId="369"/>
            <ac:spMk id="6" creationId="{DD6B1F25-4E10-8300-3BFB-DF3F7367F803}"/>
          </ac:spMkLst>
        </pc:spChg>
        <pc:spChg chg="mod">
          <ac:chgData name="Hanneke Vink - van Duren" userId="6a363cd0-5fba-4a61-8782-71b0725cc752" providerId="ADAL" clId="{0DF0591A-798A-49D7-A7CE-D2DF4E17CBD8}" dt="2023-09-19T08:49:01.405" v="4423" actId="20577"/>
          <ac:spMkLst>
            <pc:docMk/>
            <pc:sldMk cId="716561491" sldId="369"/>
            <ac:spMk id="10" creationId="{56541290-6336-60E1-7051-B2090DF59BD6}"/>
          </ac:spMkLst>
        </pc:spChg>
        <pc:spChg chg="mod">
          <ac:chgData name="Hanneke Vink - van Duren" userId="6a363cd0-5fba-4a61-8782-71b0725cc752" providerId="ADAL" clId="{0DF0591A-798A-49D7-A7CE-D2DF4E17CBD8}" dt="2023-09-19T08:52:12.291" v="4711" actId="1076"/>
          <ac:spMkLst>
            <pc:docMk/>
            <pc:sldMk cId="716561491" sldId="369"/>
            <ac:spMk id="12" creationId="{720BCB53-0347-CF00-2CDD-9E5C88D3CAAD}"/>
          </ac:spMkLst>
        </pc:spChg>
        <pc:spChg chg="mod">
          <ac:chgData name="Hanneke Vink - van Duren" userId="6a363cd0-5fba-4a61-8782-71b0725cc752" providerId="ADAL" clId="{0DF0591A-798A-49D7-A7CE-D2DF4E17CBD8}" dt="2023-09-19T08:50:35.557" v="4598" actId="14100"/>
          <ac:spMkLst>
            <pc:docMk/>
            <pc:sldMk cId="716561491" sldId="369"/>
            <ac:spMk id="15" creationId="{3D73EBDE-36CA-039E-966E-D6D89B36C168}"/>
          </ac:spMkLst>
        </pc:spChg>
        <pc:spChg chg="mod">
          <ac:chgData name="Hanneke Vink - van Duren" userId="6a363cd0-5fba-4a61-8782-71b0725cc752" providerId="ADAL" clId="{0DF0591A-798A-49D7-A7CE-D2DF4E17CBD8}" dt="2023-09-19T08:52:36.432" v="4712" actId="1076"/>
          <ac:spMkLst>
            <pc:docMk/>
            <pc:sldMk cId="716561491" sldId="369"/>
            <ac:spMk id="16" creationId="{7E9AA03A-E670-883F-DF35-D0A4A8202B03}"/>
          </ac:spMkLst>
        </pc:spChg>
        <pc:spChg chg="mod">
          <ac:chgData name="Hanneke Vink - van Duren" userId="6a363cd0-5fba-4a61-8782-71b0725cc752" providerId="ADAL" clId="{0DF0591A-798A-49D7-A7CE-D2DF4E17CBD8}" dt="2023-09-19T08:50:44.255" v="4605" actId="20577"/>
          <ac:spMkLst>
            <pc:docMk/>
            <pc:sldMk cId="716561491" sldId="369"/>
            <ac:spMk id="18" creationId="{FA539166-C0D6-F201-3EAC-831004131196}"/>
          </ac:spMkLst>
        </pc:spChg>
        <pc:spChg chg="mod">
          <ac:chgData name="Hanneke Vink - van Duren" userId="6a363cd0-5fba-4a61-8782-71b0725cc752" providerId="ADAL" clId="{0DF0591A-798A-49D7-A7CE-D2DF4E17CBD8}" dt="2023-09-19T08:50:48.603" v="4608" actId="20577"/>
          <ac:spMkLst>
            <pc:docMk/>
            <pc:sldMk cId="716561491" sldId="369"/>
            <ac:spMk id="19" creationId="{6E6AB822-A311-BF78-9995-A25FE23E9406}"/>
          </ac:spMkLst>
        </pc:spChg>
        <pc:spChg chg="mod">
          <ac:chgData name="Hanneke Vink - van Duren" userId="6a363cd0-5fba-4a61-8782-71b0725cc752" providerId="ADAL" clId="{0DF0591A-798A-49D7-A7CE-D2DF4E17CBD8}" dt="2023-09-19T08:50:22.999" v="4596" actId="20577"/>
          <ac:spMkLst>
            <pc:docMk/>
            <pc:sldMk cId="716561491" sldId="369"/>
            <ac:spMk id="35" creationId="{6CAC88E1-CD99-3545-A258-8150DA422C24}"/>
          </ac:spMkLst>
        </pc:spChg>
      </pc:sldChg>
      <pc:sldChg chg="add">
        <pc:chgData name="Hanneke Vink - van Duren" userId="6a363cd0-5fba-4a61-8782-71b0725cc752" providerId="ADAL" clId="{0DF0591A-798A-49D7-A7CE-D2DF4E17CBD8}" dt="2023-09-19T08:48:47.351" v="4385"/>
        <pc:sldMkLst>
          <pc:docMk/>
          <pc:sldMk cId="3846845759" sldId="370"/>
        </pc:sldMkLst>
      </pc:sldChg>
      <pc:sldChg chg="modSp add mod">
        <pc:chgData name="Hanneke Vink - van Duren" userId="6a363cd0-5fba-4a61-8782-71b0725cc752" providerId="ADAL" clId="{0DF0591A-798A-49D7-A7CE-D2DF4E17CBD8}" dt="2023-09-19T09:06:32.389" v="5429" actId="1076"/>
        <pc:sldMkLst>
          <pc:docMk/>
          <pc:sldMk cId="2391325904" sldId="371"/>
        </pc:sldMkLst>
        <pc:spChg chg="mod">
          <ac:chgData name="Hanneke Vink - van Duren" userId="6a363cd0-5fba-4a61-8782-71b0725cc752" providerId="ADAL" clId="{0DF0591A-798A-49D7-A7CE-D2DF4E17CBD8}" dt="2023-09-19T09:06:19.659" v="5427" actId="1076"/>
          <ac:spMkLst>
            <pc:docMk/>
            <pc:sldMk cId="2391325904" sldId="371"/>
            <ac:spMk id="6" creationId="{DD6B1F25-4E10-8300-3BFB-DF3F7367F803}"/>
          </ac:spMkLst>
        </pc:spChg>
        <pc:spChg chg="mod">
          <ac:chgData name="Hanneke Vink - van Duren" userId="6a363cd0-5fba-4a61-8782-71b0725cc752" providerId="ADAL" clId="{0DF0591A-798A-49D7-A7CE-D2DF4E17CBD8}" dt="2023-09-19T09:06:00.695" v="5425" actId="20577"/>
          <ac:spMkLst>
            <pc:docMk/>
            <pc:sldMk cId="2391325904" sldId="371"/>
            <ac:spMk id="10" creationId="{56541290-6336-60E1-7051-B2090DF59BD6}"/>
          </ac:spMkLst>
        </pc:spChg>
        <pc:spChg chg="mod">
          <ac:chgData name="Hanneke Vink - van Duren" userId="6a363cd0-5fba-4a61-8782-71b0725cc752" providerId="ADAL" clId="{0DF0591A-798A-49D7-A7CE-D2DF4E17CBD8}" dt="2023-09-19T09:04:48.916" v="5271" actId="1076"/>
          <ac:spMkLst>
            <pc:docMk/>
            <pc:sldMk cId="2391325904" sldId="371"/>
            <ac:spMk id="12" creationId="{720BCB53-0347-CF00-2CDD-9E5C88D3CAAD}"/>
          </ac:spMkLst>
        </pc:spChg>
        <pc:spChg chg="mod">
          <ac:chgData name="Hanneke Vink - van Duren" userId="6a363cd0-5fba-4a61-8782-71b0725cc752" providerId="ADAL" clId="{0DF0591A-798A-49D7-A7CE-D2DF4E17CBD8}" dt="2023-09-19T09:06:32.389" v="5429" actId="1076"/>
          <ac:spMkLst>
            <pc:docMk/>
            <pc:sldMk cId="2391325904" sldId="371"/>
            <ac:spMk id="35" creationId="{6CAC88E1-CD99-3545-A258-8150DA422C24}"/>
          </ac:spMkLst>
        </pc:spChg>
      </pc:sldChg>
      <pc:sldChg chg="add">
        <pc:chgData name="Hanneke Vink - van Duren" userId="6a363cd0-5fba-4a61-8782-71b0725cc752" providerId="ADAL" clId="{0DF0591A-798A-49D7-A7CE-D2DF4E17CBD8}" dt="2023-09-19T09:00:13.624" v="4883"/>
        <pc:sldMkLst>
          <pc:docMk/>
          <pc:sldMk cId="3329407858" sldId="372"/>
        </pc:sldMkLst>
      </pc:sldChg>
      <pc:sldChg chg="modSp add mod">
        <pc:chgData name="Hanneke Vink - van Duren" userId="6a363cd0-5fba-4a61-8782-71b0725cc752" providerId="ADAL" clId="{0DF0591A-798A-49D7-A7CE-D2DF4E17CBD8}" dt="2023-09-19T09:16:12.608" v="5811" actId="20577"/>
        <pc:sldMkLst>
          <pc:docMk/>
          <pc:sldMk cId="696547347" sldId="373"/>
        </pc:sldMkLst>
        <pc:spChg chg="mod">
          <ac:chgData name="Hanneke Vink - van Duren" userId="6a363cd0-5fba-4a61-8782-71b0725cc752" providerId="ADAL" clId="{0DF0591A-798A-49D7-A7CE-D2DF4E17CBD8}" dt="2023-09-19T09:13:55.287" v="5784" actId="1076"/>
          <ac:spMkLst>
            <pc:docMk/>
            <pc:sldMk cId="696547347" sldId="373"/>
            <ac:spMk id="6" creationId="{DD6B1F25-4E10-8300-3BFB-DF3F7367F803}"/>
          </ac:spMkLst>
        </pc:spChg>
        <pc:spChg chg="mod">
          <ac:chgData name="Hanneke Vink - van Duren" userId="6a363cd0-5fba-4a61-8782-71b0725cc752" providerId="ADAL" clId="{0DF0591A-798A-49D7-A7CE-D2DF4E17CBD8}" dt="2023-09-19T09:11:52.998" v="5647" actId="20577"/>
          <ac:spMkLst>
            <pc:docMk/>
            <pc:sldMk cId="696547347" sldId="373"/>
            <ac:spMk id="10" creationId="{56541290-6336-60E1-7051-B2090DF59BD6}"/>
          </ac:spMkLst>
        </pc:spChg>
        <pc:spChg chg="mod">
          <ac:chgData name="Hanneke Vink - van Duren" userId="6a363cd0-5fba-4a61-8782-71b0725cc752" providerId="ADAL" clId="{0DF0591A-798A-49D7-A7CE-D2DF4E17CBD8}" dt="2023-09-19T09:14:26.945" v="5793" actId="1076"/>
          <ac:spMkLst>
            <pc:docMk/>
            <pc:sldMk cId="696547347" sldId="373"/>
            <ac:spMk id="12" creationId="{720BCB53-0347-CF00-2CDD-9E5C88D3CAAD}"/>
          </ac:spMkLst>
        </pc:spChg>
        <pc:spChg chg="mod">
          <ac:chgData name="Hanneke Vink - van Duren" userId="6a363cd0-5fba-4a61-8782-71b0725cc752" providerId="ADAL" clId="{0DF0591A-798A-49D7-A7CE-D2DF4E17CBD8}" dt="2023-09-19T09:16:01.620" v="5802" actId="20577"/>
          <ac:spMkLst>
            <pc:docMk/>
            <pc:sldMk cId="696547347" sldId="373"/>
            <ac:spMk id="15" creationId="{3D73EBDE-36CA-039E-966E-D6D89B36C168}"/>
          </ac:spMkLst>
        </pc:spChg>
        <pc:spChg chg="mod">
          <ac:chgData name="Hanneke Vink - van Duren" userId="6a363cd0-5fba-4a61-8782-71b0725cc752" providerId="ADAL" clId="{0DF0591A-798A-49D7-A7CE-D2DF4E17CBD8}" dt="2023-09-19T09:16:06.018" v="5805" actId="20577"/>
          <ac:spMkLst>
            <pc:docMk/>
            <pc:sldMk cId="696547347" sldId="373"/>
            <ac:spMk id="16" creationId="{7E9AA03A-E670-883F-DF35-D0A4A8202B03}"/>
          </ac:spMkLst>
        </pc:spChg>
        <pc:spChg chg="mod">
          <ac:chgData name="Hanneke Vink - van Duren" userId="6a363cd0-5fba-4a61-8782-71b0725cc752" providerId="ADAL" clId="{0DF0591A-798A-49D7-A7CE-D2DF4E17CBD8}" dt="2023-09-19T09:16:08.847" v="5808" actId="20577"/>
          <ac:spMkLst>
            <pc:docMk/>
            <pc:sldMk cId="696547347" sldId="373"/>
            <ac:spMk id="18" creationId="{FA539166-C0D6-F201-3EAC-831004131196}"/>
          </ac:spMkLst>
        </pc:spChg>
        <pc:spChg chg="mod">
          <ac:chgData name="Hanneke Vink - van Duren" userId="6a363cd0-5fba-4a61-8782-71b0725cc752" providerId="ADAL" clId="{0DF0591A-798A-49D7-A7CE-D2DF4E17CBD8}" dt="2023-09-19T09:16:12.608" v="5811" actId="20577"/>
          <ac:spMkLst>
            <pc:docMk/>
            <pc:sldMk cId="696547347" sldId="373"/>
            <ac:spMk id="19" creationId="{6E6AB822-A311-BF78-9995-A25FE23E9406}"/>
          </ac:spMkLst>
        </pc:spChg>
        <pc:spChg chg="mod">
          <ac:chgData name="Hanneke Vink - van Duren" userId="6a363cd0-5fba-4a61-8782-71b0725cc752" providerId="ADAL" clId="{0DF0591A-798A-49D7-A7CE-D2DF4E17CBD8}" dt="2023-09-19T09:12:34.325" v="5710" actId="1076"/>
          <ac:spMkLst>
            <pc:docMk/>
            <pc:sldMk cId="696547347" sldId="373"/>
            <ac:spMk id="35" creationId="{6CAC88E1-CD99-3545-A258-8150DA422C24}"/>
          </ac:spMkLst>
        </pc:spChg>
      </pc:sldChg>
      <pc:sldChg chg="addSp delSp modSp add mod">
        <pc:chgData name="Hanneke Vink - van Duren" userId="6a363cd0-5fba-4a61-8782-71b0725cc752" providerId="ADAL" clId="{0DF0591A-798A-49D7-A7CE-D2DF4E17CBD8}" dt="2023-09-19T09:15:45.853" v="5799" actId="478"/>
        <pc:sldMkLst>
          <pc:docMk/>
          <pc:sldMk cId="2118154402" sldId="374"/>
        </pc:sldMkLst>
        <pc:spChg chg="add del">
          <ac:chgData name="Hanneke Vink - van Duren" userId="6a363cd0-5fba-4a61-8782-71b0725cc752" providerId="ADAL" clId="{0DF0591A-798A-49D7-A7CE-D2DF4E17CBD8}" dt="2023-09-19T09:15:43.488" v="5798" actId="478"/>
          <ac:spMkLst>
            <pc:docMk/>
            <pc:sldMk cId="2118154402" sldId="374"/>
            <ac:spMk id="4" creationId="{5860D0E5-2C54-89E7-28D5-C43A72C00931}"/>
          </ac:spMkLst>
        </pc:spChg>
        <pc:spChg chg="add del mod">
          <ac:chgData name="Hanneke Vink - van Duren" userId="6a363cd0-5fba-4a61-8782-71b0725cc752" providerId="ADAL" clId="{0DF0591A-798A-49D7-A7CE-D2DF4E17CBD8}" dt="2023-09-19T09:15:36.802" v="5797" actId="478"/>
          <ac:spMkLst>
            <pc:docMk/>
            <pc:sldMk cId="2118154402" sldId="374"/>
            <ac:spMk id="6" creationId="{5A56AADB-6B55-92BE-06FA-9B8628E6FA5D}"/>
          </ac:spMkLst>
        </pc:spChg>
        <pc:picChg chg="del">
          <ac:chgData name="Hanneke Vink - van Duren" userId="6a363cd0-5fba-4a61-8782-71b0725cc752" providerId="ADAL" clId="{0DF0591A-798A-49D7-A7CE-D2DF4E17CBD8}" dt="2023-09-19T09:15:45.853" v="5799" actId="478"/>
          <ac:picMkLst>
            <pc:docMk/>
            <pc:sldMk cId="2118154402" sldId="374"/>
            <ac:picMk id="3" creationId="{FD54D83F-6952-8FDF-73CB-D178A12C4CF4}"/>
          </ac:picMkLst>
        </pc:picChg>
      </pc:sldChg>
      <pc:sldChg chg="addSp delSp modSp add mod">
        <pc:chgData name="Hanneke Vink - van Duren" userId="6a363cd0-5fba-4a61-8782-71b0725cc752" providerId="ADAL" clId="{0DF0591A-798A-49D7-A7CE-D2DF4E17CBD8}" dt="2023-09-19T09:21:06.214" v="6099" actId="1076"/>
        <pc:sldMkLst>
          <pc:docMk/>
          <pc:sldMk cId="2489595208" sldId="375"/>
        </pc:sldMkLst>
        <pc:spChg chg="mod">
          <ac:chgData name="Hanneke Vink - van Duren" userId="6a363cd0-5fba-4a61-8782-71b0725cc752" providerId="ADAL" clId="{0DF0591A-798A-49D7-A7CE-D2DF4E17CBD8}" dt="2023-09-19T09:20:51.317" v="6097" actId="1076"/>
          <ac:spMkLst>
            <pc:docMk/>
            <pc:sldMk cId="2489595208" sldId="375"/>
            <ac:spMk id="6" creationId="{DD6B1F25-4E10-8300-3BFB-DF3F7367F803}"/>
          </ac:spMkLst>
        </pc:spChg>
        <pc:spChg chg="mod">
          <ac:chgData name="Hanneke Vink - van Duren" userId="6a363cd0-5fba-4a61-8782-71b0725cc752" providerId="ADAL" clId="{0DF0591A-798A-49D7-A7CE-D2DF4E17CBD8}" dt="2023-09-19T09:18:28.125" v="5889" actId="1076"/>
          <ac:spMkLst>
            <pc:docMk/>
            <pc:sldMk cId="2489595208" sldId="375"/>
            <ac:spMk id="10" creationId="{56541290-6336-60E1-7051-B2090DF59BD6}"/>
          </ac:spMkLst>
        </pc:spChg>
        <pc:spChg chg="mod">
          <ac:chgData name="Hanneke Vink - van Duren" userId="6a363cd0-5fba-4a61-8782-71b0725cc752" providerId="ADAL" clId="{0DF0591A-798A-49D7-A7CE-D2DF4E17CBD8}" dt="2023-09-19T09:20:19.358" v="6086" actId="1076"/>
          <ac:spMkLst>
            <pc:docMk/>
            <pc:sldMk cId="2489595208" sldId="375"/>
            <ac:spMk id="12" creationId="{720BCB53-0347-CF00-2CDD-9E5C88D3CAAD}"/>
          </ac:spMkLst>
        </pc:spChg>
        <pc:spChg chg="mod">
          <ac:chgData name="Hanneke Vink - van Duren" userId="6a363cd0-5fba-4a61-8782-71b0725cc752" providerId="ADAL" clId="{0DF0591A-798A-49D7-A7CE-D2DF4E17CBD8}" dt="2023-09-19T09:16:22.625" v="5815" actId="14100"/>
          <ac:spMkLst>
            <pc:docMk/>
            <pc:sldMk cId="2489595208" sldId="375"/>
            <ac:spMk id="15" creationId="{3D73EBDE-36CA-039E-966E-D6D89B36C168}"/>
          </ac:spMkLst>
        </pc:spChg>
        <pc:spChg chg="mod">
          <ac:chgData name="Hanneke Vink - van Duren" userId="6a363cd0-5fba-4a61-8782-71b0725cc752" providerId="ADAL" clId="{0DF0591A-798A-49D7-A7CE-D2DF4E17CBD8}" dt="2023-09-19T09:16:26.589" v="5818" actId="20577"/>
          <ac:spMkLst>
            <pc:docMk/>
            <pc:sldMk cId="2489595208" sldId="375"/>
            <ac:spMk id="16" creationId="{7E9AA03A-E670-883F-DF35-D0A4A8202B03}"/>
          </ac:spMkLst>
        </pc:spChg>
        <pc:spChg chg="mod">
          <ac:chgData name="Hanneke Vink - van Duren" userId="6a363cd0-5fba-4a61-8782-71b0725cc752" providerId="ADAL" clId="{0DF0591A-798A-49D7-A7CE-D2DF4E17CBD8}" dt="2023-09-19T09:16:30.269" v="5821" actId="20577"/>
          <ac:spMkLst>
            <pc:docMk/>
            <pc:sldMk cId="2489595208" sldId="375"/>
            <ac:spMk id="18" creationId="{FA539166-C0D6-F201-3EAC-831004131196}"/>
          </ac:spMkLst>
        </pc:spChg>
        <pc:spChg chg="mod">
          <ac:chgData name="Hanneke Vink - van Duren" userId="6a363cd0-5fba-4a61-8782-71b0725cc752" providerId="ADAL" clId="{0DF0591A-798A-49D7-A7CE-D2DF4E17CBD8}" dt="2023-09-19T09:16:34.750" v="5824" actId="20577"/>
          <ac:spMkLst>
            <pc:docMk/>
            <pc:sldMk cId="2489595208" sldId="375"/>
            <ac:spMk id="19" creationId="{6E6AB822-A311-BF78-9995-A25FE23E9406}"/>
          </ac:spMkLst>
        </pc:spChg>
        <pc:spChg chg="mod">
          <ac:chgData name="Hanneke Vink - van Duren" userId="6a363cd0-5fba-4a61-8782-71b0725cc752" providerId="ADAL" clId="{0DF0591A-798A-49D7-A7CE-D2DF4E17CBD8}" dt="2023-09-19T09:21:06.214" v="6099" actId="1076"/>
          <ac:spMkLst>
            <pc:docMk/>
            <pc:sldMk cId="2489595208" sldId="375"/>
            <ac:spMk id="35" creationId="{6CAC88E1-CD99-3545-A258-8150DA422C24}"/>
          </ac:spMkLst>
        </pc:spChg>
        <pc:picChg chg="add del">
          <ac:chgData name="Hanneke Vink - van Duren" userId="6a363cd0-5fba-4a61-8782-71b0725cc752" providerId="ADAL" clId="{0DF0591A-798A-49D7-A7CE-D2DF4E17CBD8}" dt="2023-09-19T09:17:51.467" v="5826" actId="478"/>
          <ac:picMkLst>
            <pc:docMk/>
            <pc:sldMk cId="2489595208" sldId="375"/>
            <ac:picMk id="26" creationId="{7B4E1CC5-A14D-7C42-6358-5A94FAC71777}"/>
          </ac:picMkLst>
        </pc:picChg>
      </pc:sldChg>
      <pc:sldChg chg="add">
        <pc:chgData name="Hanneke Vink - van Duren" userId="6a363cd0-5fba-4a61-8782-71b0725cc752" providerId="ADAL" clId="{0DF0591A-798A-49D7-A7CE-D2DF4E17CBD8}" dt="2023-09-19T09:15:56.179" v="5800"/>
        <pc:sldMkLst>
          <pc:docMk/>
          <pc:sldMk cId="2043458784" sldId="37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FA1F3F-2F18-41E0-8844-86B3596080AD}" type="datetimeFigureOut">
              <a:rPr lang="nl-NL" smtClean="0"/>
              <a:t>15-11-2024</a:t>
            </a:fld>
            <a:endParaRPr lang="nl-NL"/>
          </a:p>
        </p:txBody>
      </p:sp>
      <p:sp>
        <p:nvSpPr>
          <p:cNvPr id="4" name="Tijdelijke aanduiding voor dia-afbeelding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57BD3-27F1-4188-B40F-E2368C210861}" type="slidenum">
              <a:rPr lang="nl-NL" smtClean="0"/>
              <a:t>‹nr.›</a:t>
            </a:fld>
            <a:endParaRPr lang="nl-NL"/>
          </a:p>
        </p:txBody>
      </p:sp>
    </p:spTree>
    <p:extLst>
      <p:ext uri="{BB962C8B-B14F-4D97-AF65-F5344CB8AC3E}">
        <p14:creationId xmlns:p14="http://schemas.microsoft.com/office/powerpoint/2010/main" val="4150405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nl-NL"/>
              <a:t>Klik om stijl te bewerken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120018DC-9E2F-419B-B38E-92ED036523FF}" type="datetimeFigureOut">
              <a:rPr lang="nl-NL" smtClean="0"/>
              <a:t>15-11-2024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697802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20018DC-9E2F-419B-B38E-92ED036523FF}" type="datetimeFigureOut">
              <a:rPr lang="nl-NL" smtClean="0"/>
              <a:t>15-11-2024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1210466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20018DC-9E2F-419B-B38E-92ED036523FF}" type="datetimeFigureOut">
              <a:rPr lang="nl-NL" smtClean="0"/>
              <a:t>15-11-2024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129388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20018DC-9E2F-419B-B38E-92ED036523FF}" type="datetimeFigureOut">
              <a:rPr lang="nl-NL" smtClean="0"/>
              <a:t>15-11-2024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7803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nl-NL"/>
              <a:t>Klik om stijl te bewerken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120018DC-9E2F-419B-B38E-92ED036523FF}" type="datetimeFigureOut">
              <a:rPr lang="nl-NL" smtClean="0"/>
              <a:t>15-11-2024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1044887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120018DC-9E2F-419B-B38E-92ED036523FF}" type="datetimeFigureOut">
              <a:rPr lang="nl-NL" smtClean="0"/>
              <a:t>15-11-2024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604488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nl-NL"/>
              <a:t>Klik om stijl te bewerken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4" name="Content Placeholder 3"/>
          <p:cNvSpPr>
            <a:spLocks noGrp="1"/>
          </p:cNvSpPr>
          <p:nvPr>
            <p:ph sz="half" idx="2"/>
          </p:nvPr>
        </p:nvSpPr>
        <p:spPr>
          <a:xfrm>
            <a:off x="472381" y="3618442"/>
            <a:ext cx="2901255" cy="532218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Klikken om de tekststijl van het model te bewerken</a:t>
            </a:r>
          </a:p>
        </p:txBody>
      </p:sp>
      <p:sp>
        <p:nvSpPr>
          <p:cNvPr id="6" name="Content Placeholder 5"/>
          <p:cNvSpPr>
            <a:spLocks noGrp="1"/>
          </p:cNvSpPr>
          <p:nvPr>
            <p:ph sz="quarter" idx="4"/>
          </p:nvPr>
        </p:nvSpPr>
        <p:spPr>
          <a:xfrm>
            <a:off x="3471863" y="3618442"/>
            <a:ext cx="2915543" cy="532218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120018DC-9E2F-419B-B38E-92ED036523FF}" type="datetimeFigureOut">
              <a:rPr lang="nl-NL" smtClean="0"/>
              <a:t>15-11-2024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717200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120018DC-9E2F-419B-B38E-92ED036523FF}" type="datetimeFigureOut">
              <a:rPr lang="nl-NL" smtClean="0"/>
              <a:t>15-11-2024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326289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0018DC-9E2F-419B-B38E-92ED036523FF}" type="datetimeFigureOut">
              <a:rPr lang="nl-NL" smtClean="0"/>
              <a:t>15-11-2024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2863594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nl-NL"/>
              <a:t>Klik om stijl te bewerken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120018DC-9E2F-419B-B38E-92ED036523FF}" type="datetimeFigureOut">
              <a:rPr lang="nl-NL" smtClean="0"/>
              <a:t>15-11-2024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1921750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nl-NL"/>
              <a:t>Klik om stijl te bewerken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120018DC-9E2F-419B-B38E-92ED036523FF}" type="datetimeFigureOut">
              <a:rPr lang="nl-NL" smtClean="0"/>
              <a:t>15-11-2024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A5AD6A0-E1BD-4599-9200-1D3C10ED0ECC}" type="slidenum">
              <a:rPr lang="nl-NL" smtClean="0"/>
              <a:t>‹nr.›</a:t>
            </a:fld>
            <a:endParaRPr lang="nl-NL"/>
          </a:p>
        </p:txBody>
      </p:sp>
    </p:spTree>
    <p:extLst>
      <p:ext uri="{BB962C8B-B14F-4D97-AF65-F5344CB8AC3E}">
        <p14:creationId xmlns:p14="http://schemas.microsoft.com/office/powerpoint/2010/main" val="4113546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120018DC-9E2F-419B-B38E-92ED036523FF}" type="datetimeFigureOut">
              <a:rPr lang="nl-NL" smtClean="0"/>
              <a:t>15-11-2024</a:t>
            </a:fld>
            <a:endParaRPr lang="nl-NL"/>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EA5AD6A0-E1BD-4599-9200-1D3C10ED0ECC}" type="slidenum">
              <a:rPr lang="nl-NL" smtClean="0"/>
              <a:t>‹nr.›</a:t>
            </a:fld>
            <a:endParaRPr lang="nl-NL"/>
          </a:p>
        </p:txBody>
      </p:sp>
    </p:spTree>
    <p:extLst>
      <p:ext uri="{BB962C8B-B14F-4D97-AF65-F5344CB8AC3E}">
        <p14:creationId xmlns:p14="http://schemas.microsoft.com/office/powerpoint/2010/main" val="1242292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1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2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23.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25.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2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2.xml"/><Relationship Id="rId4" Type="http://schemas.openxmlformats.org/officeDocument/2006/relationships/image" Target="../media/image25.svg"/></Relationships>
</file>

<file path=ppt/slides/_rels/slide29.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2.xml"/><Relationship Id="rId4" Type="http://schemas.openxmlformats.org/officeDocument/2006/relationships/image" Target="../media/image25.svg"/></Relationships>
</file>

<file path=ppt/slides/_rels/slide31.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33.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35.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37.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10490" y="114483"/>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85668" y="2711714"/>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Welke twee stoffen heb je nodig voor verbranding?</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13838"/>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508693" y="114483"/>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55495" y="2711714"/>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In welke cellen vind verbranding plaats?</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110617" y="5017797"/>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66861" y="7653225"/>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Welke twee stoffen komen vrij bij verbranding?</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237450"/>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508693" y="5017797"/>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55496" y="7666751"/>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effectLst/>
                <a:latin typeface="Raleway" pitchFamily="2" charset="0"/>
                <a:ea typeface="Calibri" panose="020F0502020204030204" pitchFamily="34" charset="0"/>
                <a:cs typeface="Arial" panose="020B0604020202020204" pitchFamily="34" charset="0"/>
              </a:rPr>
              <a:t>Welke twee vormen van energie komen vrij bij verbranding in de mens?</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91896" y="5223920"/>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pic>
        <p:nvPicPr>
          <p:cNvPr id="17" name="Graphic 16" descr="Vuur silhouet">
            <a:extLst>
              <a:ext uri="{FF2B5EF4-FFF2-40B4-BE49-F238E27FC236}">
                <a16:creationId xmlns:a16="http://schemas.microsoft.com/office/drawing/2014/main" id="{D34C311A-5CBF-A4B1-391E-9E6FF9E7E0E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2200" y="1208775"/>
            <a:ext cx="1284856" cy="1284856"/>
          </a:xfrm>
          <a:prstGeom prst="rect">
            <a:avLst/>
          </a:prstGeom>
        </p:spPr>
      </p:pic>
      <p:pic>
        <p:nvPicPr>
          <p:cNvPr id="20" name="Graphic 19" descr="Vuur silhouet">
            <a:extLst>
              <a:ext uri="{FF2B5EF4-FFF2-40B4-BE49-F238E27FC236}">
                <a16:creationId xmlns:a16="http://schemas.microsoft.com/office/drawing/2014/main" id="{C02287B4-1979-BCA2-E8B2-45904BDF2E4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16120" y="6280963"/>
            <a:ext cx="1284856" cy="1284856"/>
          </a:xfrm>
          <a:prstGeom prst="rect">
            <a:avLst/>
          </a:prstGeom>
        </p:spPr>
      </p:pic>
      <p:pic>
        <p:nvPicPr>
          <p:cNvPr id="21" name="Graphic 20" descr="Vuur silhouet">
            <a:extLst>
              <a:ext uri="{FF2B5EF4-FFF2-40B4-BE49-F238E27FC236}">
                <a16:creationId xmlns:a16="http://schemas.microsoft.com/office/drawing/2014/main" id="{817313FE-53DC-6484-AE57-F1E635CB723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2200" y="6305005"/>
            <a:ext cx="1284856" cy="1284856"/>
          </a:xfrm>
          <a:prstGeom prst="rect">
            <a:avLst/>
          </a:prstGeom>
        </p:spPr>
      </p:pic>
      <p:pic>
        <p:nvPicPr>
          <p:cNvPr id="22" name="Graphic 21" descr="Vuur silhouet">
            <a:extLst>
              <a:ext uri="{FF2B5EF4-FFF2-40B4-BE49-F238E27FC236}">
                <a16:creationId xmlns:a16="http://schemas.microsoft.com/office/drawing/2014/main" id="{5B1E1DB2-8A42-5502-5AE0-D7C3DEE000B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16120" y="1246493"/>
            <a:ext cx="1284856" cy="1284856"/>
          </a:xfrm>
          <a:prstGeom prst="rect">
            <a:avLst/>
          </a:prstGeom>
        </p:spPr>
      </p:pic>
      <p:sp>
        <p:nvSpPr>
          <p:cNvPr id="24" name="Tekstvak 23">
            <a:extLst>
              <a:ext uri="{FF2B5EF4-FFF2-40B4-BE49-F238E27FC236}">
                <a16:creationId xmlns:a16="http://schemas.microsoft.com/office/drawing/2014/main" id="{9C27923E-52D3-0F04-51C3-35E4C7342989}"/>
              </a:ext>
            </a:extLst>
          </p:cNvPr>
          <p:cNvSpPr txBox="1"/>
          <p:nvPr/>
        </p:nvSpPr>
        <p:spPr>
          <a:xfrm>
            <a:off x="172786" y="707010"/>
            <a:ext cx="523940" cy="519351"/>
          </a:xfrm>
          <a:prstGeom prst="flowChartConnector">
            <a:avLst/>
          </a:prstGeom>
          <a:solidFill>
            <a:schemeClr val="tx1"/>
          </a:solidFill>
        </p:spPr>
        <p:txBody>
          <a:bodyPr wrap="square" rtlCol="0">
            <a:spAutoFit/>
          </a:bodyPr>
          <a:lstStyle/>
          <a:p>
            <a:pPr algn="ctr"/>
            <a:r>
              <a:rPr lang="nl-NL" dirty="0">
                <a:solidFill>
                  <a:schemeClr val="bg1"/>
                </a:solidFill>
              </a:rPr>
              <a:t>1</a:t>
            </a:r>
          </a:p>
        </p:txBody>
      </p:sp>
      <p:sp>
        <p:nvSpPr>
          <p:cNvPr id="26" name="Tekstvak 25">
            <a:extLst>
              <a:ext uri="{FF2B5EF4-FFF2-40B4-BE49-F238E27FC236}">
                <a16:creationId xmlns:a16="http://schemas.microsoft.com/office/drawing/2014/main" id="{723711CD-6451-29A2-7531-A0EED780C8C8}"/>
              </a:ext>
            </a:extLst>
          </p:cNvPr>
          <p:cNvSpPr txBox="1"/>
          <p:nvPr/>
        </p:nvSpPr>
        <p:spPr>
          <a:xfrm>
            <a:off x="3590700" y="5682355"/>
            <a:ext cx="523940" cy="519351"/>
          </a:xfrm>
          <a:prstGeom prst="flowChartConnector">
            <a:avLst/>
          </a:prstGeom>
          <a:solidFill>
            <a:schemeClr val="tx1"/>
          </a:solidFill>
        </p:spPr>
        <p:txBody>
          <a:bodyPr wrap="square" rtlCol="0">
            <a:spAutoFit/>
          </a:bodyPr>
          <a:lstStyle/>
          <a:p>
            <a:pPr algn="ctr"/>
            <a:r>
              <a:rPr lang="nl-NL" dirty="0">
                <a:solidFill>
                  <a:schemeClr val="bg1"/>
                </a:solidFill>
              </a:rPr>
              <a:t>4</a:t>
            </a:r>
          </a:p>
        </p:txBody>
      </p:sp>
      <p:sp>
        <p:nvSpPr>
          <p:cNvPr id="48" name="Tekstvak 47">
            <a:extLst>
              <a:ext uri="{FF2B5EF4-FFF2-40B4-BE49-F238E27FC236}">
                <a16:creationId xmlns:a16="http://schemas.microsoft.com/office/drawing/2014/main" id="{2DFEB6FA-094D-AD9E-6DD1-95B4B36F068C}"/>
              </a:ext>
            </a:extLst>
          </p:cNvPr>
          <p:cNvSpPr txBox="1"/>
          <p:nvPr/>
        </p:nvSpPr>
        <p:spPr>
          <a:xfrm>
            <a:off x="173176" y="5695885"/>
            <a:ext cx="523940" cy="519351"/>
          </a:xfrm>
          <a:prstGeom prst="flowChartConnector">
            <a:avLst/>
          </a:prstGeom>
          <a:solidFill>
            <a:schemeClr val="tx1"/>
          </a:solidFill>
        </p:spPr>
        <p:txBody>
          <a:bodyPr wrap="square" rtlCol="0">
            <a:spAutoFit/>
          </a:bodyPr>
          <a:lstStyle/>
          <a:p>
            <a:pPr algn="ctr"/>
            <a:r>
              <a:rPr lang="nl-NL" dirty="0">
                <a:solidFill>
                  <a:schemeClr val="bg1"/>
                </a:solidFill>
              </a:rPr>
              <a:t>3</a:t>
            </a:r>
          </a:p>
        </p:txBody>
      </p:sp>
      <p:sp>
        <p:nvSpPr>
          <p:cNvPr id="50" name="Tekstvak 49">
            <a:extLst>
              <a:ext uri="{FF2B5EF4-FFF2-40B4-BE49-F238E27FC236}">
                <a16:creationId xmlns:a16="http://schemas.microsoft.com/office/drawing/2014/main" id="{18F93750-F77B-C2E7-511F-357CD70A0340}"/>
              </a:ext>
            </a:extLst>
          </p:cNvPr>
          <p:cNvSpPr txBox="1"/>
          <p:nvPr/>
        </p:nvSpPr>
        <p:spPr>
          <a:xfrm>
            <a:off x="3559766" y="694682"/>
            <a:ext cx="523940" cy="519351"/>
          </a:xfrm>
          <a:prstGeom prst="flowChartConnector">
            <a:avLst/>
          </a:prstGeom>
          <a:solidFill>
            <a:schemeClr val="tx1"/>
          </a:solidFill>
        </p:spPr>
        <p:txBody>
          <a:bodyPr wrap="square" rtlCol="0">
            <a:spAutoFit/>
          </a:bodyPr>
          <a:lstStyle/>
          <a:p>
            <a:pPr algn="ctr"/>
            <a:r>
              <a:rPr lang="nl-NL" dirty="0">
                <a:solidFill>
                  <a:schemeClr val="bg1"/>
                </a:solidFill>
              </a:rPr>
              <a:t>2</a:t>
            </a:r>
          </a:p>
        </p:txBody>
      </p:sp>
    </p:spTree>
    <p:extLst>
      <p:ext uri="{BB962C8B-B14F-4D97-AF65-F5344CB8AC3E}">
        <p14:creationId xmlns:p14="http://schemas.microsoft.com/office/powerpoint/2010/main" val="1286836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CC1A0186-AF2C-8077-2CD5-E03ED191E140}"/>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 name="Tekstvak 2">
            <a:extLst>
              <a:ext uri="{FF2B5EF4-FFF2-40B4-BE49-F238E27FC236}">
                <a16:creationId xmlns:a16="http://schemas.microsoft.com/office/drawing/2014/main" id="{7834A6B8-A0E6-3CA9-2318-D5E78C09A759}"/>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4" name="Rechthoek: afgeronde hoeken 3">
            <a:extLst>
              <a:ext uri="{FF2B5EF4-FFF2-40B4-BE49-F238E27FC236}">
                <a16:creationId xmlns:a16="http://schemas.microsoft.com/office/drawing/2014/main" id="{1A5F11DE-EE04-BF76-C094-898E71135CA3}"/>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5" name="Tekstvak 4">
            <a:extLst>
              <a:ext uri="{FF2B5EF4-FFF2-40B4-BE49-F238E27FC236}">
                <a16:creationId xmlns:a16="http://schemas.microsoft.com/office/drawing/2014/main" id="{D9CE5DE5-6769-63B0-AD6D-A03216C35B76}"/>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6" name="Rechthoek: afgeronde hoeken 5">
            <a:extLst>
              <a:ext uri="{FF2B5EF4-FFF2-40B4-BE49-F238E27FC236}">
                <a16:creationId xmlns:a16="http://schemas.microsoft.com/office/drawing/2014/main" id="{702AEA72-92CD-7011-73AE-3851CB7841D5}"/>
              </a:ext>
            </a:extLst>
          </p:cNvPr>
          <p:cNvSpPr/>
          <p:nvPr/>
        </p:nvSpPr>
        <p:spPr>
          <a:xfrm>
            <a:off x="78010" y="5060578"/>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1" name="Tekstvak 10">
            <a:extLst>
              <a:ext uri="{FF2B5EF4-FFF2-40B4-BE49-F238E27FC236}">
                <a16:creationId xmlns:a16="http://schemas.microsoft.com/office/drawing/2014/main" id="{15904940-4CD0-44C1-8B9F-D02B6862787D}"/>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2" name="Rechthoek: afgeronde hoeken 11">
            <a:extLst>
              <a:ext uri="{FF2B5EF4-FFF2-40B4-BE49-F238E27FC236}">
                <a16:creationId xmlns:a16="http://schemas.microsoft.com/office/drawing/2014/main" id="{E4CB83DF-63B8-5649-F1FD-A1F405AD1823}"/>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3" name="Tekstvak 12">
            <a:extLst>
              <a:ext uri="{FF2B5EF4-FFF2-40B4-BE49-F238E27FC236}">
                <a16:creationId xmlns:a16="http://schemas.microsoft.com/office/drawing/2014/main" id="{79DF7931-7F0E-7A72-A753-84436CA8DA65}"/>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4" name="Graphic 13" descr="Longen met effen opvulling">
            <a:extLst>
              <a:ext uri="{FF2B5EF4-FFF2-40B4-BE49-F238E27FC236}">
                <a16:creationId xmlns:a16="http://schemas.microsoft.com/office/drawing/2014/main" id="{91EC6700-EE03-98F9-A406-573B216EB8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035" y="1238887"/>
            <a:ext cx="1937886" cy="1937886"/>
          </a:xfrm>
          <a:prstGeom prst="rect">
            <a:avLst/>
          </a:prstGeom>
        </p:spPr>
      </p:pic>
      <p:pic>
        <p:nvPicPr>
          <p:cNvPr id="15" name="Graphic 14" descr="Longen met effen opvulling">
            <a:extLst>
              <a:ext uri="{FF2B5EF4-FFF2-40B4-BE49-F238E27FC236}">
                <a16:creationId xmlns:a16="http://schemas.microsoft.com/office/drawing/2014/main" id="{09C6D93A-FD73-C3FF-37A4-BE4D21E4A2C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5513" y="1261398"/>
            <a:ext cx="1937886" cy="1937886"/>
          </a:xfrm>
          <a:prstGeom prst="rect">
            <a:avLst/>
          </a:prstGeom>
        </p:spPr>
      </p:pic>
      <p:pic>
        <p:nvPicPr>
          <p:cNvPr id="16" name="Graphic 15" descr="Longen met effen opvulling">
            <a:extLst>
              <a:ext uri="{FF2B5EF4-FFF2-40B4-BE49-F238E27FC236}">
                <a16:creationId xmlns:a16="http://schemas.microsoft.com/office/drawing/2014/main" id="{F096508E-311E-61B1-A612-1F5F27C000D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82092" y="6276424"/>
            <a:ext cx="1937886" cy="1937886"/>
          </a:xfrm>
          <a:prstGeom prst="rect">
            <a:avLst/>
          </a:prstGeom>
        </p:spPr>
      </p:pic>
      <p:pic>
        <p:nvPicPr>
          <p:cNvPr id="17" name="Graphic 16" descr="Longen met effen opvulling">
            <a:extLst>
              <a:ext uri="{FF2B5EF4-FFF2-40B4-BE49-F238E27FC236}">
                <a16:creationId xmlns:a16="http://schemas.microsoft.com/office/drawing/2014/main" id="{8F2F64DB-090A-17F7-F9BA-DD059BC548A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022" y="6253452"/>
            <a:ext cx="1937886" cy="1937886"/>
          </a:xfrm>
          <a:prstGeom prst="rect">
            <a:avLst/>
          </a:prstGeom>
        </p:spPr>
      </p:pic>
    </p:spTree>
    <p:extLst>
      <p:ext uri="{BB962C8B-B14F-4D97-AF65-F5344CB8AC3E}">
        <p14:creationId xmlns:p14="http://schemas.microsoft.com/office/powerpoint/2010/main" val="798293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07809" y="131542"/>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74441" y="2755805"/>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600" b="1" dirty="0">
                <a:effectLst/>
                <a:latin typeface="Raleway" pitchFamily="2" charset="0"/>
                <a:ea typeface="Calibri" panose="020F0502020204030204" pitchFamily="34" charset="0"/>
                <a:cs typeface="Arial" panose="020B0604020202020204" pitchFamily="34" charset="0"/>
              </a:rPr>
              <a:t>Welk onderdeel vertakt zich vanaf de luchtpijp?</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13838"/>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508693" y="120964"/>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75253" y="2722534"/>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Welk deel van het ademhalings-stelsel maakt de lucht vochtig?</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87641" y="5045241"/>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58620" y="7656684"/>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effectLst/>
                <a:latin typeface="Raleway" pitchFamily="2" charset="0"/>
                <a:ea typeface="Calibri" panose="020F0502020204030204" pitchFamily="34" charset="0"/>
                <a:cs typeface="Arial" panose="020B0604020202020204" pitchFamily="34" charset="0"/>
              </a:rPr>
              <a:t>Waarom heb je sneller een longontsteking als je via je mond ademhaalt?</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57285"/>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88573" y="5018369"/>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75253" y="7656684"/>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Wat is de functie van het reukzintuig?</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65689" y="5148124"/>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9</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10</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36193" y="5753042"/>
            <a:ext cx="626805" cy="519351"/>
          </a:xfrm>
          <a:prstGeom prst="flowChartConnector">
            <a:avLst/>
          </a:prstGeom>
          <a:solidFill>
            <a:schemeClr val="tx1"/>
          </a:solidFill>
        </p:spPr>
        <p:txBody>
          <a:bodyPr wrap="square" rtlCol="0">
            <a:spAutoFit/>
          </a:bodyPr>
          <a:lstStyle/>
          <a:p>
            <a:pPr algn="ctr"/>
            <a:r>
              <a:rPr lang="nl-NL" dirty="0">
                <a:solidFill>
                  <a:schemeClr val="bg1"/>
                </a:solidFill>
              </a:rPr>
              <a:t>11</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12361" y="5774421"/>
            <a:ext cx="593122" cy="519351"/>
          </a:xfrm>
          <a:prstGeom prst="flowChartConnector">
            <a:avLst/>
          </a:prstGeom>
          <a:solidFill>
            <a:schemeClr val="tx1"/>
          </a:solidFill>
        </p:spPr>
        <p:txBody>
          <a:bodyPr wrap="square" rtlCol="0">
            <a:spAutoFit/>
          </a:bodyPr>
          <a:lstStyle/>
          <a:p>
            <a:pPr algn="ctr"/>
            <a:r>
              <a:rPr lang="nl-NL" dirty="0">
                <a:solidFill>
                  <a:schemeClr val="bg1"/>
                </a:solidFill>
              </a:rPr>
              <a:t>12</a:t>
            </a:r>
          </a:p>
        </p:txBody>
      </p:sp>
      <p:pic>
        <p:nvPicPr>
          <p:cNvPr id="24" name="Graphic 23" descr="Longen silhouet">
            <a:extLst>
              <a:ext uri="{FF2B5EF4-FFF2-40B4-BE49-F238E27FC236}">
                <a16:creationId xmlns:a16="http://schemas.microsoft.com/office/drawing/2014/main" id="{0B9822BB-22A0-46C7-D0DF-4462D0DCFCC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6915" y="924228"/>
            <a:ext cx="1629078" cy="1629078"/>
          </a:xfrm>
          <a:prstGeom prst="rect">
            <a:avLst/>
          </a:prstGeom>
        </p:spPr>
      </p:pic>
      <p:pic>
        <p:nvPicPr>
          <p:cNvPr id="25" name="Graphic 24" descr="Longen silhouet">
            <a:extLst>
              <a:ext uri="{FF2B5EF4-FFF2-40B4-BE49-F238E27FC236}">
                <a16:creationId xmlns:a16="http://schemas.microsoft.com/office/drawing/2014/main" id="{A319B96C-73DD-60C5-5FD2-6E28DBF34E9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70766" y="863332"/>
            <a:ext cx="1629078" cy="1629078"/>
          </a:xfrm>
          <a:prstGeom prst="rect">
            <a:avLst/>
          </a:prstGeom>
        </p:spPr>
      </p:pic>
      <p:pic>
        <p:nvPicPr>
          <p:cNvPr id="26" name="Graphic 25" descr="Longen silhouet">
            <a:extLst>
              <a:ext uri="{FF2B5EF4-FFF2-40B4-BE49-F238E27FC236}">
                <a16:creationId xmlns:a16="http://schemas.microsoft.com/office/drawing/2014/main" id="{6A41488E-664A-1EB3-94DD-695A5AA173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8862" y="5857029"/>
            <a:ext cx="1629078" cy="1629078"/>
          </a:xfrm>
          <a:prstGeom prst="rect">
            <a:avLst/>
          </a:prstGeom>
        </p:spPr>
      </p:pic>
      <p:pic>
        <p:nvPicPr>
          <p:cNvPr id="27" name="Graphic 26" descr="Longen silhouet">
            <a:extLst>
              <a:ext uri="{FF2B5EF4-FFF2-40B4-BE49-F238E27FC236}">
                <a16:creationId xmlns:a16="http://schemas.microsoft.com/office/drawing/2014/main" id="{281AFD64-77E4-44B0-F164-434E376ECD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99891" y="5852486"/>
            <a:ext cx="1629078" cy="1629078"/>
          </a:xfrm>
          <a:prstGeom prst="rect">
            <a:avLst/>
          </a:prstGeom>
        </p:spPr>
      </p:pic>
    </p:spTree>
    <p:extLst>
      <p:ext uri="{BB962C8B-B14F-4D97-AF65-F5344CB8AC3E}">
        <p14:creationId xmlns:p14="http://schemas.microsoft.com/office/powerpoint/2010/main" val="2988091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afgeronde hoeken 2">
            <a:extLst>
              <a:ext uri="{FF2B5EF4-FFF2-40B4-BE49-F238E27FC236}">
                <a16:creationId xmlns:a16="http://schemas.microsoft.com/office/drawing/2014/main" id="{97F65FCA-F087-1F8C-B377-56A5FAF2EA75}"/>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4" name="Tekstvak 3">
            <a:extLst>
              <a:ext uri="{FF2B5EF4-FFF2-40B4-BE49-F238E27FC236}">
                <a16:creationId xmlns:a16="http://schemas.microsoft.com/office/drawing/2014/main" id="{DC5EF94E-4360-E247-4F6C-EFB2E6935D7C}"/>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5" name="Rechthoek: afgeronde hoeken 4">
            <a:extLst>
              <a:ext uri="{FF2B5EF4-FFF2-40B4-BE49-F238E27FC236}">
                <a16:creationId xmlns:a16="http://schemas.microsoft.com/office/drawing/2014/main" id="{7BEBD9B8-734D-DC9E-FFAD-2BF921006914}"/>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73550548-5830-59E2-974E-AF6199DB18D1}"/>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0" name="Rechthoek: afgeronde hoeken 9">
            <a:extLst>
              <a:ext uri="{FF2B5EF4-FFF2-40B4-BE49-F238E27FC236}">
                <a16:creationId xmlns:a16="http://schemas.microsoft.com/office/drawing/2014/main" id="{E662B266-1BCA-177F-24F9-2D509A722166}"/>
              </a:ext>
            </a:extLst>
          </p:cNvPr>
          <p:cNvSpPr/>
          <p:nvPr/>
        </p:nvSpPr>
        <p:spPr>
          <a:xfrm>
            <a:off x="78010" y="5060578"/>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1" name="Tekstvak 10">
            <a:extLst>
              <a:ext uri="{FF2B5EF4-FFF2-40B4-BE49-F238E27FC236}">
                <a16:creationId xmlns:a16="http://schemas.microsoft.com/office/drawing/2014/main" id="{A52BBA69-64C1-16BC-D7C9-9B096CF4B3A8}"/>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2" name="Rechthoek: afgeronde hoeken 11">
            <a:extLst>
              <a:ext uri="{FF2B5EF4-FFF2-40B4-BE49-F238E27FC236}">
                <a16:creationId xmlns:a16="http://schemas.microsoft.com/office/drawing/2014/main" id="{D851CAC2-BE67-2491-3509-BB7DA43B0ADA}"/>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3" name="Tekstvak 12">
            <a:extLst>
              <a:ext uri="{FF2B5EF4-FFF2-40B4-BE49-F238E27FC236}">
                <a16:creationId xmlns:a16="http://schemas.microsoft.com/office/drawing/2014/main" id="{437762E8-6D75-DCB0-A047-DECAD4F83413}"/>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4" name="Graphic 13" descr="Longen met effen opvulling">
            <a:extLst>
              <a:ext uri="{FF2B5EF4-FFF2-40B4-BE49-F238E27FC236}">
                <a16:creationId xmlns:a16="http://schemas.microsoft.com/office/drawing/2014/main" id="{E00028BC-C5C6-3A88-EBD9-331A1D43A3B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035" y="1238887"/>
            <a:ext cx="1937886" cy="1937886"/>
          </a:xfrm>
          <a:prstGeom prst="rect">
            <a:avLst/>
          </a:prstGeom>
        </p:spPr>
      </p:pic>
      <p:pic>
        <p:nvPicPr>
          <p:cNvPr id="15" name="Graphic 14" descr="Longen met effen opvulling">
            <a:extLst>
              <a:ext uri="{FF2B5EF4-FFF2-40B4-BE49-F238E27FC236}">
                <a16:creationId xmlns:a16="http://schemas.microsoft.com/office/drawing/2014/main" id="{92CCBA70-1BF4-01A8-148A-ADDC9E22DB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5513" y="1261398"/>
            <a:ext cx="1937886" cy="1937886"/>
          </a:xfrm>
          <a:prstGeom prst="rect">
            <a:avLst/>
          </a:prstGeom>
        </p:spPr>
      </p:pic>
      <p:pic>
        <p:nvPicPr>
          <p:cNvPr id="16" name="Graphic 15" descr="Longen met effen opvulling">
            <a:extLst>
              <a:ext uri="{FF2B5EF4-FFF2-40B4-BE49-F238E27FC236}">
                <a16:creationId xmlns:a16="http://schemas.microsoft.com/office/drawing/2014/main" id="{6B01DEB7-CF14-72F7-FB5A-479FA84F5F7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82092" y="6276424"/>
            <a:ext cx="1937886" cy="1937886"/>
          </a:xfrm>
          <a:prstGeom prst="rect">
            <a:avLst/>
          </a:prstGeom>
        </p:spPr>
      </p:pic>
      <p:pic>
        <p:nvPicPr>
          <p:cNvPr id="17" name="Graphic 16" descr="Longen met effen opvulling">
            <a:extLst>
              <a:ext uri="{FF2B5EF4-FFF2-40B4-BE49-F238E27FC236}">
                <a16:creationId xmlns:a16="http://schemas.microsoft.com/office/drawing/2014/main" id="{56FBE589-265B-2EBE-CE62-4514A9395B3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022" y="6253452"/>
            <a:ext cx="1937886" cy="1937886"/>
          </a:xfrm>
          <a:prstGeom prst="rect">
            <a:avLst/>
          </a:prstGeom>
        </p:spPr>
      </p:pic>
    </p:spTree>
    <p:extLst>
      <p:ext uri="{BB962C8B-B14F-4D97-AF65-F5344CB8AC3E}">
        <p14:creationId xmlns:p14="http://schemas.microsoft.com/office/powerpoint/2010/main" val="3055542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78767" y="84078"/>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4991" y="2631690"/>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600" b="1" dirty="0">
                <a:effectLst/>
                <a:latin typeface="Raleway" pitchFamily="2" charset="0"/>
                <a:ea typeface="Calibri" panose="020F0502020204030204" pitchFamily="34" charset="0"/>
                <a:cs typeface="Arial" panose="020B0604020202020204" pitchFamily="34" charset="0"/>
              </a:rPr>
              <a:t>In welke delen zitten kraakbeen-ringen?</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13838"/>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52177" y="96721"/>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57770" y="2636316"/>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1700" b="1" dirty="0">
                <a:latin typeface="Raleway" pitchFamily="2" charset="0"/>
                <a:ea typeface="Calibri" panose="020F0502020204030204" pitchFamily="34" charset="0"/>
                <a:cs typeface="Arial" panose="020B0604020202020204" pitchFamily="34" charset="0"/>
              </a:rPr>
              <a:t>Anne is aan het eten. Ze krijgt de hik en het eten schoot in haar luchtpijp. Stond haar strotklepje open, was deze dicht of kan je dat niet weten? </a:t>
            </a:r>
            <a:endParaRPr lang="nl-NL" sz="1700" b="1" dirty="0">
              <a:effectLst/>
              <a:latin typeface="Raleway" pitchFamily="2" charset="0"/>
              <a:ea typeface="Calibri" panose="020F0502020204030204" pitchFamily="34" charset="0"/>
              <a:cs typeface="Arial" panose="020B0604020202020204" pitchFamily="34" charset="0"/>
            </a:endParaRP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114066" y="5028434"/>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200866" y="7634831"/>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latin typeface="Raleway" pitchFamily="2" charset="0"/>
                <a:ea typeface="Calibri" panose="020F0502020204030204" pitchFamily="34" charset="0"/>
                <a:cs typeface="Arial" panose="020B0604020202020204" pitchFamily="34" charset="0"/>
              </a:rPr>
              <a:t>In welke delen van het ademhalings-stelsel zit slijmvlies?</a:t>
            </a:r>
            <a:endParaRPr lang="nl-NL" sz="2400" b="1" dirty="0">
              <a:effectLst/>
              <a:latin typeface="Raleway" pitchFamily="2" charset="0"/>
              <a:ea typeface="Calibri" panose="020F0502020204030204" pitchFamily="34" charset="0"/>
              <a:cs typeface="Arial" panose="020B0604020202020204" pitchFamily="34" charset="0"/>
            </a:endParaRP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237450"/>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 name="Tekstvak 7">
            <a:extLst>
              <a:ext uri="{FF2B5EF4-FFF2-40B4-BE49-F238E27FC236}">
                <a16:creationId xmlns:a16="http://schemas.microsoft.com/office/drawing/2014/main" id="{C93467AD-709C-770E-CF94-6365A91855FD}"/>
              </a:ext>
            </a:extLst>
          </p:cNvPr>
          <p:cNvSpPr txBox="1"/>
          <p:nvPr/>
        </p:nvSpPr>
        <p:spPr>
          <a:xfrm>
            <a:off x="301560" y="5386174"/>
            <a:ext cx="2847205" cy="569387"/>
          </a:xfrm>
          <a:prstGeom prst="rect">
            <a:avLst/>
          </a:prstGeom>
          <a:noFill/>
        </p:spPr>
        <p:txBody>
          <a:bodyPr wrap="square">
            <a:spAutoFit/>
          </a:bodyPr>
          <a:lstStyle/>
          <a:p>
            <a:pPr algn="ctr"/>
            <a:r>
              <a:rPr lang="nl-NL" sz="2000" b="1" dirty="0">
                <a:solidFill>
                  <a:schemeClr val="bg1"/>
                </a:solidFill>
                <a:effectLst>
                  <a:outerShdw blurRad="38100" dist="38100" dir="2700000" algn="tl">
                    <a:srgbClr val="000000">
                      <a:alpha val="43137"/>
                    </a:srgbClr>
                  </a:outerShdw>
                </a:effectLst>
                <a:latin typeface="Raleway" pitchFamily="2" charset="0"/>
              </a:rPr>
              <a:t>Ademhalingsstelsel</a:t>
            </a:r>
          </a:p>
          <a:p>
            <a:r>
              <a:rPr lang="nl-NL" sz="1100" i="1" dirty="0">
                <a:solidFill>
                  <a:schemeClr val="bg1"/>
                </a:solidFill>
                <a:effectLst>
                  <a:outerShdw blurRad="38100" dist="38100" dir="2700000" algn="tl">
                    <a:srgbClr val="000000">
                      <a:alpha val="43137"/>
                    </a:srgbClr>
                  </a:outerShdw>
                </a:effectLst>
                <a:latin typeface="Raleway" pitchFamily="2" charset="0"/>
              </a:rPr>
              <a:t>.</a:t>
            </a: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78670" y="5015791"/>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23646" y="7617692"/>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Wat is een functie van het neusslijmvlies?</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91896" y="5223920"/>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7" y="706275"/>
            <a:ext cx="627367" cy="519351"/>
          </a:xfrm>
          <a:prstGeom prst="flowChartConnector">
            <a:avLst/>
          </a:prstGeom>
          <a:solidFill>
            <a:schemeClr val="tx1"/>
          </a:solidFill>
        </p:spPr>
        <p:txBody>
          <a:bodyPr wrap="square" rtlCol="0">
            <a:spAutoFit/>
          </a:bodyPr>
          <a:lstStyle/>
          <a:p>
            <a:pPr algn="ctr"/>
            <a:r>
              <a:rPr lang="nl-NL" dirty="0">
                <a:solidFill>
                  <a:schemeClr val="bg1"/>
                </a:solidFill>
              </a:rPr>
              <a:t>13</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25730" y="688004"/>
            <a:ext cx="603810" cy="519351"/>
          </a:xfrm>
          <a:prstGeom prst="flowChartConnector">
            <a:avLst/>
          </a:prstGeom>
          <a:solidFill>
            <a:schemeClr val="tx1"/>
          </a:solidFill>
        </p:spPr>
        <p:txBody>
          <a:bodyPr wrap="square" rtlCol="0">
            <a:spAutoFit/>
          </a:bodyPr>
          <a:lstStyle/>
          <a:p>
            <a:pPr algn="ctr"/>
            <a:r>
              <a:rPr lang="nl-NL" dirty="0">
                <a:solidFill>
                  <a:schemeClr val="bg1"/>
                </a:solidFill>
              </a:rPr>
              <a:t>14</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36192" y="5753042"/>
            <a:ext cx="610723" cy="519351"/>
          </a:xfrm>
          <a:prstGeom prst="flowChartConnector">
            <a:avLst/>
          </a:prstGeom>
          <a:solidFill>
            <a:schemeClr val="tx1"/>
          </a:solidFill>
        </p:spPr>
        <p:txBody>
          <a:bodyPr wrap="square" rtlCol="0">
            <a:spAutoFit/>
          </a:bodyPr>
          <a:lstStyle/>
          <a:p>
            <a:pPr algn="ctr"/>
            <a:r>
              <a:rPr lang="nl-NL" dirty="0">
                <a:solidFill>
                  <a:schemeClr val="bg1"/>
                </a:solidFill>
              </a:rPr>
              <a:t>15</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10388" y="5734662"/>
            <a:ext cx="593122" cy="519351"/>
          </a:xfrm>
          <a:prstGeom prst="flowChartConnector">
            <a:avLst/>
          </a:prstGeom>
          <a:solidFill>
            <a:schemeClr val="tx1"/>
          </a:solidFill>
        </p:spPr>
        <p:txBody>
          <a:bodyPr wrap="square" rtlCol="0">
            <a:spAutoFit/>
          </a:bodyPr>
          <a:lstStyle/>
          <a:p>
            <a:pPr algn="ctr"/>
            <a:r>
              <a:rPr lang="nl-NL" dirty="0">
                <a:solidFill>
                  <a:schemeClr val="bg1"/>
                </a:solidFill>
              </a:rPr>
              <a:t>16</a:t>
            </a:r>
          </a:p>
        </p:txBody>
      </p:sp>
      <p:pic>
        <p:nvPicPr>
          <p:cNvPr id="24" name="Graphic 23" descr="Longen silhouet">
            <a:extLst>
              <a:ext uri="{FF2B5EF4-FFF2-40B4-BE49-F238E27FC236}">
                <a16:creationId xmlns:a16="http://schemas.microsoft.com/office/drawing/2014/main" id="{0B9822BB-22A0-46C7-D0DF-4462D0DCFCC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6915" y="924228"/>
            <a:ext cx="1629078" cy="1629078"/>
          </a:xfrm>
          <a:prstGeom prst="rect">
            <a:avLst/>
          </a:prstGeom>
        </p:spPr>
      </p:pic>
      <p:pic>
        <p:nvPicPr>
          <p:cNvPr id="25" name="Graphic 24" descr="Longen silhouet">
            <a:extLst>
              <a:ext uri="{FF2B5EF4-FFF2-40B4-BE49-F238E27FC236}">
                <a16:creationId xmlns:a16="http://schemas.microsoft.com/office/drawing/2014/main" id="{A319B96C-73DD-60C5-5FD2-6E28DBF34E9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70766" y="863332"/>
            <a:ext cx="1629078" cy="1629078"/>
          </a:xfrm>
          <a:prstGeom prst="rect">
            <a:avLst/>
          </a:prstGeom>
        </p:spPr>
      </p:pic>
      <p:pic>
        <p:nvPicPr>
          <p:cNvPr id="26" name="Graphic 25" descr="Longen silhouet">
            <a:extLst>
              <a:ext uri="{FF2B5EF4-FFF2-40B4-BE49-F238E27FC236}">
                <a16:creationId xmlns:a16="http://schemas.microsoft.com/office/drawing/2014/main" id="{6A41488E-664A-1EB3-94DD-695A5AA173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8862" y="5857029"/>
            <a:ext cx="1629078" cy="1629078"/>
          </a:xfrm>
          <a:prstGeom prst="rect">
            <a:avLst/>
          </a:prstGeom>
        </p:spPr>
      </p:pic>
      <p:pic>
        <p:nvPicPr>
          <p:cNvPr id="27" name="Graphic 26" descr="Longen silhouet">
            <a:extLst>
              <a:ext uri="{FF2B5EF4-FFF2-40B4-BE49-F238E27FC236}">
                <a16:creationId xmlns:a16="http://schemas.microsoft.com/office/drawing/2014/main" id="{281AFD64-77E4-44B0-F164-434E376ECD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99891" y="5852486"/>
            <a:ext cx="1629078" cy="1629078"/>
          </a:xfrm>
          <a:prstGeom prst="rect">
            <a:avLst/>
          </a:prstGeom>
        </p:spPr>
      </p:pic>
    </p:spTree>
    <p:extLst>
      <p:ext uri="{BB962C8B-B14F-4D97-AF65-F5344CB8AC3E}">
        <p14:creationId xmlns:p14="http://schemas.microsoft.com/office/powerpoint/2010/main" val="716561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E18837CC-0C33-3034-B365-AC481310AEDB}"/>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 name="Tekstvak 2">
            <a:extLst>
              <a:ext uri="{FF2B5EF4-FFF2-40B4-BE49-F238E27FC236}">
                <a16:creationId xmlns:a16="http://schemas.microsoft.com/office/drawing/2014/main" id="{D78F0FF1-879B-60B7-7962-A8341FECE8E8}"/>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4" name="Rechthoek: afgeronde hoeken 3">
            <a:extLst>
              <a:ext uri="{FF2B5EF4-FFF2-40B4-BE49-F238E27FC236}">
                <a16:creationId xmlns:a16="http://schemas.microsoft.com/office/drawing/2014/main" id="{62131E19-38C6-EA15-C618-AC0502BE1807}"/>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5" name="Tekstvak 4">
            <a:extLst>
              <a:ext uri="{FF2B5EF4-FFF2-40B4-BE49-F238E27FC236}">
                <a16:creationId xmlns:a16="http://schemas.microsoft.com/office/drawing/2014/main" id="{82FB2121-7974-963D-BE19-BE5B214C3919}"/>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6" name="Rechthoek: afgeronde hoeken 5">
            <a:extLst>
              <a:ext uri="{FF2B5EF4-FFF2-40B4-BE49-F238E27FC236}">
                <a16:creationId xmlns:a16="http://schemas.microsoft.com/office/drawing/2014/main" id="{F7DB6A77-D3C5-FCAC-B239-1EA274FC773C}"/>
              </a:ext>
            </a:extLst>
          </p:cNvPr>
          <p:cNvSpPr/>
          <p:nvPr/>
        </p:nvSpPr>
        <p:spPr>
          <a:xfrm>
            <a:off x="78010" y="5060578"/>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1" name="Tekstvak 10">
            <a:extLst>
              <a:ext uri="{FF2B5EF4-FFF2-40B4-BE49-F238E27FC236}">
                <a16:creationId xmlns:a16="http://schemas.microsoft.com/office/drawing/2014/main" id="{72ED93A3-075B-0919-1D1A-A2E577363076}"/>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2" name="Rechthoek: afgeronde hoeken 11">
            <a:extLst>
              <a:ext uri="{FF2B5EF4-FFF2-40B4-BE49-F238E27FC236}">
                <a16:creationId xmlns:a16="http://schemas.microsoft.com/office/drawing/2014/main" id="{60E4E37C-0A74-E70F-1D1A-B2D93181DF8E}"/>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3" name="Tekstvak 12">
            <a:extLst>
              <a:ext uri="{FF2B5EF4-FFF2-40B4-BE49-F238E27FC236}">
                <a16:creationId xmlns:a16="http://schemas.microsoft.com/office/drawing/2014/main" id="{A4D38CEE-A052-ADFA-FC08-9E47B4013CE4}"/>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4" name="Graphic 13" descr="Longen met effen opvulling">
            <a:extLst>
              <a:ext uri="{FF2B5EF4-FFF2-40B4-BE49-F238E27FC236}">
                <a16:creationId xmlns:a16="http://schemas.microsoft.com/office/drawing/2014/main" id="{9D9F1C97-C75A-94D0-7A32-754B8DA0A88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035" y="1238887"/>
            <a:ext cx="1937886" cy="1937886"/>
          </a:xfrm>
          <a:prstGeom prst="rect">
            <a:avLst/>
          </a:prstGeom>
        </p:spPr>
      </p:pic>
      <p:pic>
        <p:nvPicPr>
          <p:cNvPr id="15" name="Graphic 14" descr="Longen met effen opvulling">
            <a:extLst>
              <a:ext uri="{FF2B5EF4-FFF2-40B4-BE49-F238E27FC236}">
                <a16:creationId xmlns:a16="http://schemas.microsoft.com/office/drawing/2014/main" id="{EEC3928A-8D59-B9E2-910A-63DB727F254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5513" y="1261398"/>
            <a:ext cx="1937886" cy="1937886"/>
          </a:xfrm>
          <a:prstGeom prst="rect">
            <a:avLst/>
          </a:prstGeom>
        </p:spPr>
      </p:pic>
      <p:pic>
        <p:nvPicPr>
          <p:cNvPr id="16" name="Graphic 15" descr="Longen met effen opvulling">
            <a:extLst>
              <a:ext uri="{FF2B5EF4-FFF2-40B4-BE49-F238E27FC236}">
                <a16:creationId xmlns:a16="http://schemas.microsoft.com/office/drawing/2014/main" id="{F3C15568-6CFF-A1D7-8D77-4DCC88276A2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82092" y="6276424"/>
            <a:ext cx="1937886" cy="1937886"/>
          </a:xfrm>
          <a:prstGeom prst="rect">
            <a:avLst/>
          </a:prstGeom>
        </p:spPr>
      </p:pic>
      <p:pic>
        <p:nvPicPr>
          <p:cNvPr id="17" name="Graphic 16" descr="Longen met effen opvulling">
            <a:extLst>
              <a:ext uri="{FF2B5EF4-FFF2-40B4-BE49-F238E27FC236}">
                <a16:creationId xmlns:a16="http://schemas.microsoft.com/office/drawing/2014/main" id="{27AABA57-D887-0D7A-A0DE-8D73DAFF21B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022" y="6253452"/>
            <a:ext cx="1937886" cy="1937886"/>
          </a:xfrm>
          <a:prstGeom prst="rect">
            <a:avLst/>
          </a:prstGeom>
        </p:spPr>
      </p:pic>
    </p:spTree>
    <p:extLst>
      <p:ext uri="{BB962C8B-B14F-4D97-AF65-F5344CB8AC3E}">
        <p14:creationId xmlns:p14="http://schemas.microsoft.com/office/powerpoint/2010/main" val="38468457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96086" y="97323"/>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58620" y="2710181"/>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Smog!! Ga 1 stap terug om weer in schone lucht te komen.</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09452"/>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63652" y="97323"/>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57769" y="2710181"/>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100" b="1" dirty="0">
                <a:effectLst/>
                <a:latin typeface="Raleway" pitchFamily="2" charset="0"/>
                <a:ea typeface="Calibri" panose="020F0502020204030204" pitchFamily="34" charset="0"/>
                <a:cs typeface="Arial" panose="020B0604020202020204" pitchFamily="34" charset="0"/>
              </a:rPr>
              <a:t>Het CO2 niveau is te hoog. Je kan je niet zo goed concentreren en slaat een beurt over.</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96086" y="5002940"/>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58620" y="7631979"/>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Je hebt gerookt en de teer plakt je vast aan je plek. Blijf 1 beurt staan.</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099638"/>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90396" y="4993796"/>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57769" y="7631979"/>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effectLst/>
                <a:latin typeface="Raleway" pitchFamily="2" charset="0"/>
                <a:ea typeface="Calibri" panose="020F0502020204030204" pitchFamily="34" charset="0"/>
                <a:cs typeface="Arial" panose="020B0604020202020204" pitchFamily="34" charset="0"/>
              </a:rPr>
              <a:t>Het CO2 niveau is te hoog, je voelt je moe en blijft een beurt op je plek staan.</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91896" y="5099638"/>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1</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2</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36193" y="5651839"/>
            <a:ext cx="626805" cy="519351"/>
          </a:xfrm>
          <a:prstGeom prst="flowChartConnector">
            <a:avLst/>
          </a:prstGeom>
          <a:solidFill>
            <a:schemeClr val="tx1"/>
          </a:solidFill>
        </p:spPr>
        <p:txBody>
          <a:bodyPr wrap="square" rtlCol="0">
            <a:spAutoFit/>
          </a:bodyPr>
          <a:lstStyle/>
          <a:p>
            <a:pPr algn="ctr"/>
            <a:r>
              <a:rPr lang="nl-NL" dirty="0">
                <a:solidFill>
                  <a:schemeClr val="bg1"/>
                </a:solidFill>
              </a:rPr>
              <a:t>3</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12361" y="5670350"/>
            <a:ext cx="593122" cy="519351"/>
          </a:xfrm>
          <a:prstGeom prst="flowChartConnector">
            <a:avLst/>
          </a:prstGeom>
          <a:solidFill>
            <a:schemeClr val="tx1"/>
          </a:solidFill>
        </p:spPr>
        <p:txBody>
          <a:bodyPr wrap="square" rtlCol="0">
            <a:spAutoFit/>
          </a:bodyPr>
          <a:lstStyle/>
          <a:p>
            <a:pPr algn="ctr"/>
            <a:r>
              <a:rPr lang="nl-NL" dirty="0">
                <a:solidFill>
                  <a:schemeClr val="bg1"/>
                </a:solidFill>
              </a:rPr>
              <a:t>4</a:t>
            </a:r>
          </a:p>
        </p:txBody>
      </p:sp>
      <p:pic>
        <p:nvPicPr>
          <p:cNvPr id="17" name="Graphic 16" descr="Gezicht met masker silhouet">
            <a:extLst>
              <a:ext uri="{FF2B5EF4-FFF2-40B4-BE49-F238E27FC236}">
                <a16:creationId xmlns:a16="http://schemas.microsoft.com/office/drawing/2014/main" id="{D657C6A5-06A5-7DAD-D4B5-CE0FC08B746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578" y="1220670"/>
            <a:ext cx="1515121" cy="1515121"/>
          </a:xfrm>
          <a:prstGeom prst="rect">
            <a:avLst/>
          </a:prstGeom>
        </p:spPr>
      </p:pic>
      <p:pic>
        <p:nvPicPr>
          <p:cNvPr id="20" name="Graphic 19" descr="Gezicht met masker silhouet">
            <a:extLst>
              <a:ext uri="{FF2B5EF4-FFF2-40B4-BE49-F238E27FC236}">
                <a16:creationId xmlns:a16="http://schemas.microsoft.com/office/drawing/2014/main" id="{07F4F064-FEF8-1967-8072-D8E1F65B908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39532" y="1202493"/>
            <a:ext cx="1515121" cy="1515121"/>
          </a:xfrm>
          <a:prstGeom prst="rect">
            <a:avLst/>
          </a:prstGeom>
        </p:spPr>
      </p:pic>
      <p:pic>
        <p:nvPicPr>
          <p:cNvPr id="21" name="Graphic 20" descr="Gezicht met masker silhouet">
            <a:extLst>
              <a:ext uri="{FF2B5EF4-FFF2-40B4-BE49-F238E27FC236}">
                <a16:creationId xmlns:a16="http://schemas.microsoft.com/office/drawing/2014/main" id="{59A4E579-4695-ECD7-1346-7F7C94F0744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67489" y="6059909"/>
            <a:ext cx="1515121" cy="1515121"/>
          </a:xfrm>
          <a:prstGeom prst="rect">
            <a:avLst/>
          </a:prstGeom>
        </p:spPr>
      </p:pic>
      <p:pic>
        <p:nvPicPr>
          <p:cNvPr id="22" name="Graphic 21" descr="Gezicht met masker silhouet">
            <a:extLst>
              <a:ext uri="{FF2B5EF4-FFF2-40B4-BE49-F238E27FC236}">
                <a16:creationId xmlns:a16="http://schemas.microsoft.com/office/drawing/2014/main" id="{6D07C727-85D5-69E9-00E1-3AC5779160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40301" y="5960852"/>
            <a:ext cx="1515121" cy="1515121"/>
          </a:xfrm>
          <a:prstGeom prst="rect">
            <a:avLst/>
          </a:prstGeom>
        </p:spPr>
      </p:pic>
    </p:spTree>
    <p:extLst>
      <p:ext uri="{BB962C8B-B14F-4D97-AF65-F5344CB8AC3E}">
        <p14:creationId xmlns:p14="http://schemas.microsoft.com/office/powerpoint/2010/main" val="1350047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hthoek: afgeronde hoeken 49">
            <a:extLst>
              <a:ext uri="{FF2B5EF4-FFF2-40B4-BE49-F238E27FC236}">
                <a16:creationId xmlns:a16="http://schemas.microsoft.com/office/drawing/2014/main" id="{EA51D389-64F6-FADF-F451-3D3E42DF8732}"/>
              </a:ext>
            </a:extLst>
          </p:cNvPr>
          <p:cNvSpPr/>
          <p:nvPr/>
        </p:nvSpPr>
        <p:spPr>
          <a:xfrm>
            <a:off x="98766"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51" name="Tekstvak 50">
            <a:extLst>
              <a:ext uri="{FF2B5EF4-FFF2-40B4-BE49-F238E27FC236}">
                <a16:creationId xmlns:a16="http://schemas.microsoft.com/office/drawing/2014/main" id="{1C1CA81C-89E9-5A94-7314-C58AA39C2851}"/>
              </a:ext>
            </a:extLst>
          </p:cNvPr>
          <p:cNvSpPr txBox="1"/>
          <p:nvPr/>
        </p:nvSpPr>
        <p:spPr>
          <a:xfrm>
            <a:off x="-231408" y="90376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86" name="Rechthoek: afgeronde hoeken 85">
            <a:extLst>
              <a:ext uri="{FF2B5EF4-FFF2-40B4-BE49-F238E27FC236}">
                <a16:creationId xmlns:a16="http://schemas.microsoft.com/office/drawing/2014/main" id="{572CCB90-D02A-4AEC-65D0-615899E38088}"/>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0" name="Tekstvak 89">
            <a:extLst>
              <a:ext uri="{FF2B5EF4-FFF2-40B4-BE49-F238E27FC236}">
                <a16:creationId xmlns:a16="http://schemas.microsoft.com/office/drawing/2014/main" id="{5C61C894-E793-0C9B-BBFB-E7B20E02AF80}"/>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1" name="Rechthoek: afgeronde hoeken 90">
            <a:extLst>
              <a:ext uri="{FF2B5EF4-FFF2-40B4-BE49-F238E27FC236}">
                <a16:creationId xmlns:a16="http://schemas.microsoft.com/office/drawing/2014/main" id="{C3BA183A-EB3D-EFC0-3F56-E0E1953308D5}"/>
              </a:ext>
            </a:extLst>
          </p:cNvPr>
          <p:cNvSpPr/>
          <p:nvPr/>
        </p:nvSpPr>
        <p:spPr>
          <a:xfrm>
            <a:off x="78009"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2" name="Tekstvak 91">
            <a:extLst>
              <a:ext uri="{FF2B5EF4-FFF2-40B4-BE49-F238E27FC236}">
                <a16:creationId xmlns:a16="http://schemas.microsoft.com/office/drawing/2014/main" id="{9CCC2DE4-70A5-F4D3-C950-22105A8759C0}"/>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6" name="Rechthoek: afgeronde hoeken 95">
            <a:extLst>
              <a:ext uri="{FF2B5EF4-FFF2-40B4-BE49-F238E27FC236}">
                <a16:creationId xmlns:a16="http://schemas.microsoft.com/office/drawing/2014/main" id="{3AB813E2-DE42-94BD-FC94-014A70E5B8AA}"/>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0" name="Tekstvak 99">
            <a:extLst>
              <a:ext uri="{FF2B5EF4-FFF2-40B4-BE49-F238E27FC236}">
                <a16:creationId xmlns:a16="http://schemas.microsoft.com/office/drawing/2014/main" id="{7A9D90BB-F118-62E7-D893-55FA62D11B7D}"/>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3" name="Graphic 2" descr="Gezicht met masker met effen opvulling">
            <a:extLst>
              <a:ext uri="{FF2B5EF4-FFF2-40B4-BE49-F238E27FC236}">
                <a16:creationId xmlns:a16="http://schemas.microsoft.com/office/drawing/2014/main" id="{422B2322-C085-D17B-B8A1-8F8707B363C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9369" y="1321050"/>
            <a:ext cx="1894379" cy="1894379"/>
          </a:xfrm>
          <a:prstGeom prst="rect">
            <a:avLst/>
          </a:prstGeom>
        </p:spPr>
      </p:pic>
      <p:pic>
        <p:nvPicPr>
          <p:cNvPr id="4" name="Graphic 3" descr="Gezicht met masker met effen opvulling">
            <a:extLst>
              <a:ext uri="{FF2B5EF4-FFF2-40B4-BE49-F238E27FC236}">
                <a16:creationId xmlns:a16="http://schemas.microsoft.com/office/drawing/2014/main" id="{175CFF92-B399-8F58-3E6C-D2578590BF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64252" y="1368438"/>
            <a:ext cx="1894379" cy="1894379"/>
          </a:xfrm>
          <a:prstGeom prst="rect">
            <a:avLst/>
          </a:prstGeom>
        </p:spPr>
      </p:pic>
      <p:pic>
        <p:nvPicPr>
          <p:cNvPr id="5" name="Graphic 4" descr="Gezicht met masker met effen opvulling">
            <a:extLst>
              <a:ext uri="{FF2B5EF4-FFF2-40B4-BE49-F238E27FC236}">
                <a16:creationId xmlns:a16="http://schemas.microsoft.com/office/drawing/2014/main" id="{3B2EE920-6E6B-E9AD-98C5-60E343A6258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1682" y="6388150"/>
            <a:ext cx="1894379" cy="1894379"/>
          </a:xfrm>
          <a:prstGeom prst="rect">
            <a:avLst/>
          </a:prstGeom>
        </p:spPr>
      </p:pic>
      <p:pic>
        <p:nvPicPr>
          <p:cNvPr id="6" name="Graphic 5" descr="Gezicht met masker met effen opvulling">
            <a:extLst>
              <a:ext uri="{FF2B5EF4-FFF2-40B4-BE49-F238E27FC236}">
                <a16:creationId xmlns:a16="http://schemas.microsoft.com/office/drawing/2014/main" id="{4D2E7FCF-94F6-B159-5C5C-8C663456AAC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6282" y="6367048"/>
            <a:ext cx="1894379" cy="1894379"/>
          </a:xfrm>
          <a:prstGeom prst="rect">
            <a:avLst/>
          </a:prstGeom>
        </p:spPr>
      </p:pic>
    </p:spTree>
    <p:extLst>
      <p:ext uri="{BB962C8B-B14F-4D97-AF65-F5344CB8AC3E}">
        <p14:creationId xmlns:p14="http://schemas.microsoft.com/office/powerpoint/2010/main" val="2522690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87641" y="107829"/>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6861" y="2712953"/>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1900" b="1" dirty="0">
                <a:effectLst/>
                <a:latin typeface="Raleway" pitchFamily="2" charset="0"/>
                <a:ea typeface="Calibri" panose="020F0502020204030204" pitchFamily="34" charset="0"/>
                <a:cs typeface="Arial" panose="020B0604020202020204" pitchFamily="34" charset="0"/>
              </a:rPr>
              <a:t>Je bent gaan sporten in een stad waar veel smog hangt. Het fijnstof in je longen zorgt ervoor dat je 1 plek achteruit gaat.</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09452"/>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66750" y="107829"/>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65640" y="2712953"/>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Het CO2 niveau is te hoog. Je voelt je duf en slaat een beurt over.</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98751" y="5017766"/>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57971" y="7641330"/>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Iemand is aan het roken. Ga 1 plek terug om in schone lucht te komen.</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40057"/>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77238" y="5017766"/>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53429" y="7634586"/>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Het CO2 niveau is te hoog, je doet het raam open en waait 1 plek naar achter. </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91896" y="5134324"/>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5</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6</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7</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8</a:t>
            </a:r>
          </a:p>
        </p:txBody>
      </p:sp>
      <p:pic>
        <p:nvPicPr>
          <p:cNvPr id="17" name="Graphic 16" descr="Gezicht met masker silhouet">
            <a:extLst>
              <a:ext uri="{FF2B5EF4-FFF2-40B4-BE49-F238E27FC236}">
                <a16:creationId xmlns:a16="http://schemas.microsoft.com/office/drawing/2014/main" id="{21931745-A697-89E6-5D6A-3C7C8AE68D6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578" y="1220670"/>
            <a:ext cx="1515121" cy="1515121"/>
          </a:xfrm>
          <a:prstGeom prst="rect">
            <a:avLst/>
          </a:prstGeom>
        </p:spPr>
      </p:pic>
      <p:pic>
        <p:nvPicPr>
          <p:cNvPr id="21" name="Graphic 20" descr="Gezicht met masker silhouet">
            <a:extLst>
              <a:ext uri="{FF2B5EF4-FFF2-40B4-BE49-F238E27FC236}">
                <a16:creationId xmlns:a16="http://schemas.microsoft.com/office/drawing/2014/main" id="{FA126A30-FDF0-F120-9CDE-144E37158B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01954" y="5934569"/>
            <a:ext cx="1515121" cy="1515121"/>
          </a:xfrm>
          <a:prstGeom prst="rect">
            <a:avLst/>
          </a:prstGeom>
        </p:spPr>
      </p:pic>
      <p:pic>
        <p:nvPicPr>
          <p:cNvPr id="22" name="Graphic 21" descr="Gezicht met masker silhouet">
            <a:extLst>
              <a:ext uri="{FF2B5EF4-FFF2-40B4-BE49-F238E27FC236}">
                <a16:creationId xmlns:a16="http://schemas.microsoft.com/office/drawing/2014/main" id="{EC5DD216-48D8-BFA5-B61B-812599513DE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00098" y="1268500"/>
            <a:ext cx="1515121" cy="1515121"/>
          </a:xfrm>
          <a:prstGeom prst="rect">
            <a:avLst/>
          </a:prstGeom>
        </p:spPr>
      </p:pic>
      <p:pic>
        <p:nvPicPr>
          <p:cNvPr id="23" name="Graphic 22" descr="Gezicht met masker silhouet">
            <a:extLst>
              <a:ext uri="{FF2B5EF4-FFF2-40B4-BE49-F238E27FC236}">
                <a16:creationId xmlns:a16="http://schemas.microsoft.com/office/drawing/2014/main" id="{BBC4B192-C2A3-2A7E-5B64-C9DC4FB1F1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1929" y="5893310"/>
            <a:ext cx="1515121" cy="1515121"/>
          </a:xfrm>
          <a:prstGeom prst="rect">
            <a:avLst/>
          </a:prstGeom>
        </p:spPr>
      </p:pic>
    </p:spTree>
    <p:extLst>
      <p:ext uri="{BB962C8B-B14F-4D97-AF65-F5344CB8AC3E}">
        <p14:creationId xmlns:p14="http://schemas.microsoft.com/office/powerpoint/2010/main" val="693201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5D8433F3-2720-B8B2-820B-72804271FD56}"/>
              </a:ext>
            </a:extLst>
          </p:cNvPr>
          <p:cNvSpPr/>
          <p:nvPr/>
        </p:nvSpPr>
        <p:spPr>
          <a:xfrm>
            <a:off x="63215" y="94269"/>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7" name="Tekstvak 6">
            <a:extLst>
              <a:ext uri="{FF2B5EF4-FFF2-40B4-BE49-F238E27FC236}">
                <a16:creationId xmlns:a16="http://schemas.microsoft.com/office/drawing/2014/main" id="{69E3B8B8-7684-0CF0-A227-CFA8FE6057D3}"/>
              </a:ext>
            </a:extLst>
          </p:cNvPr>
          <p:cNvSpPr txBox="1"/>
          <p:nvPr/>
        </p:nvSpPr>
        <p:spPr>
          <a:xfrm>
            <a:off x="-231408" y="90376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8" name="Rechthoek: afgeronde hoeken 7">
            <a:extLst>
              <a:ext uri="{FF2B5EF4-FFF2-40B4-BE49-F238E27FC236}">
                <a16:creationId xmlns:a16="http://schemas.microsoft.com/office/drawing/2014/main" id="{76A439F6-4002-C5DF-5052-27F33D9D2C70}"/>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 name="Tekstvak 8">
            <a:extLst>
              <a:ext uri="{FF2B5EF4-FFF2-40B4-BE49-F238E27FC236}">
                <a16:creationId xmlns:a16="http://schemas.microsoft.com/office/drawing/2014/main" id="{1CE11502-A281-6720-8A9F-5A68C31F2B3A}"/>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0" name="Rechthoek: afgeronde hoeken 9">
            <a:extLst>
              <a:ext uri="{FF2B5EF4-FFF2-40B4-BE49-F238E27FC236}">
                <a16:creationId xmlns:a16="http://schemas.microsoft.com/office/drawing/2014/main" id="{B8D317EB-F5E0-366E-9517-FF3438F2B71A}"/>
              </a:ext>
            </a:extLst>
          </p:cNvPr>
          <p:cNvSpPr/>
          <p:nvPr/>
        </p:nvSpPr>
        <p:spPr>
          <a:xfrm>
            <a:off x="78010" y="5060578"/>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1" name="Tekstvak 10">
            <a:extLst>
              <a:ext uri="{FF2B5EF4-FFF2-40B4-BE49-F238E27FC236}">
                <a16:creationId xmlns:a16="http://schemas.microsoft.com/office/drawing/2014/main" id="{15013EDD-DA0B-B728-3EA8-672A106C3282}"/>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2" name="Rechthoek: afgeronde hoeken 11">
            <a:extLst>
              <a:ext uri="{FF2B5EF4-FFF2-40B4-BE49-F238E27FC236}">
                <a16:creationId xmlns:a16="http://schemas.microsoft.com/office/drawing/2014/main" id="{F34C094C-8DBD-15EC-0344-A2C8DEEB227F}"/>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3" name="Tekstvak 12">
            <a:extLst>
              <a:ext uri="{FF2B5EF4-FFF2-40B4-BE49-F238E27FC236}">
                <a16:creationId xmlns:a16="http://schemas.microsoft.com/office/drawing/2014/main" id="{0C9AFFD6-72F8-D64B-7085-4D035CCF401F}"/>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4" name="Graphic 13" descr="Gezicht met masker met effen opvulling">
            <a:extLst>
              <a:ext uri="{FF2B5EF4-FFF2-40B4-BE49-F238E27FC236}">
                <a16:creationId xmlns:a16="http://schemas.microsoft.com/office/drawing/2014/main" id="{A97A24FC-A5DC-B912-A923-D379372B20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9369" y="1321050"/>
            <a:ext cx="1894379" cy="1894379"/>
          </a:xfrm>
          <a:prstGeom prst="rect">
            <a:avLst/>
          </a:prstGeom>
        </p:spPr>
      </p:pic>
      <p:pic>
        <p:nvPicPr>
          <p:cNvPr id="15" name="Graphic 14" descr="Gezicht met masker met effen opvulling">
            <a:extLst>
              <a:ext uri="{FF2B5EF4-FFF2-40B4-BE49-F238E27FC236}">
                <a16:creationId xmlns:a16="http://schemas.microsoft.com/office/drawing/2014/main" id="{B8ECD2B9-C352-9FF6-9099-99F1552B326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64252" y="1368438"/>
            <a:ext cx="1894379" cy="1894379"/>
          </a:xfrm>
          <a:prstGeom prst="rect">
            <a:avLst/>
          </a:prstGeom>
        </p:spPr>
      </p:pic>
      <p:pic>
        <p:nvPicPr>
          <p:cNvPr id="16" name="Graphic 15" descr="Gezicht met masker met effen opvulling">
            <a:extLst>
              <a:ext uri="{FF2B5EF4-FFF2-40B4-BE49-F238E27FC236}">
                <a16:creationId xmlns:a16="http://schemas.microsoft.com/office/drawing/2014/main" id="{832C7658-55FB-37CC-02A1-F2FB8C094D7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1682" y="6388150"/>
            <a:ext cx="1894379" cy="1894379"/>
          </a:xfrm>
          <a:prstGeom prst="rect">
            <a:avLst/>
          </a:prstGeom>
        </p:spPr>
      </p:pic>
      <p:pic>
        <p:nvPicPr>
          <p:cNvPr id="17" name="Graphic 16" descr="Gezicht met masker met effen opvulling">
            <a:extLst>
              <a:ext uri="{FF2B5EF4-FFF2-40B4-BE49-F238E27FC236}">
                <a16:creationId xmlns:a16="http://schemas.microsoft.com/office/drawing/2014/main" id="{F42F4FCF-5FEC-D03E-284D-11CBA14AA6E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6282" y="6367048"/>
            <a:ext cx="1894379" cy="1894379"/>
          </a:xfrm>
          <a:prstGeom prst="rect">
            <a:avLst/>
          </a:prstGeom>
        </p:spPr>
      </p:pic>
    </p:spTree>
    <p:extLst>
      <p:ext uri="{BB962C8B-B14F-4D97-AF65-F5344CB8AC3E}">
        <p14:creationId xmlns:p14="http://schemas.microsoft.com/office/powerpoint/2010/main" val="2300035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20470" y="124014"/>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6861" y="2722298"/>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Smog!! Ga 2 stappen terug om weer in schone lucht te komen.</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09452"/>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91068" y="124014"/>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65349" y="2743952"/>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Het CO2 niveau is te hoog. Je krijgt er hoofdpijn van en slaat een beurt over.</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89121" y="5015302"/>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74441" y="7659076"/>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effectLst/>
                <a:latin typeface="Raleway" pitchFamily="2" charset="0"/>
                <a:ea typeface="Calibri" panose="020F0502020204030204" pitchFamily="34" charset="0"/>
                <a:cs typeface="Arial" panose="020B0604020202020204" pitchFamily="34" charset="0"/>
              </a:rPr>
              <a:t>Je hebt gerookt en de teer zorgt ervoor dat je trilharen niet kunnen bewegen. Blijf 1 beurt stilstaan</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22506"/>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71091" y="5015302"/>
            <a:ext cx="3271520" cy="4793488"/>
          </a:xfrm>
          <a:prstGeom prst="roundRect">
            <a:avLst>
              <a:gd name="adj" fmla="val 8504"/>
            </a:avLst>
          </a:prstGeom>
          <a:solidFill>
            <a:srgbClr val="FFA7A7"/>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65349" y="7643659"/>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effectLst/>
                <a:latin typeface="Raleway" pitchFamily="2" charset="0"/>
                <a:ea typeface="Calibri" panose="020F0502020204030204" pitchFamily="34" charset="0"/>
                <a:cs typeface="Arial" panose="020B0604020202020204" pitchFamily="34" charset="0"/>
              </a:rPr>
              <a:t>Je bent zo aan het hoesten van het roken dat je jezelf 1 plaats achteruit hoest.</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91896" y="5099717"/>
            <a:ext cx="3029911" cy="752848"/>
          </a:xfrm>
          <a:prstGeom prst="roundRect">
            <a:avLst>
              <a:gd name="adj" fmla="val 50000"/>
            </a:avLst>
          </a:prstGeom>
          <a:solidFill>
            <a:srgbClr val="FF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9</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10</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36193" y="5651837"/>
            <a:ext cx="626805" cy="519351"/>
          </a:xfrm>
          <a:prstGeom prst="flowChartConnector">
            <a:avLst/>
          </a:prstGeom>
          <a:solidFill>
            <a:schemeClr val="tx1"/>
          </a:solidFill>
        </p:spPr>
        <p:txBody>
          <a:bodyPr wrap="square" rtlCol="0">
            <a:spAutoFit/>
          </a:bodyPr>
          <a:lstStyle/>
          <a:p>
            <a:pPr algn="ctr"/>
            <a:r>
              <a:rPr lang="nl-NL" dirty="0">
                <a:solidFill>
                  <a:schemeClr val="bg1"/>
                </a:solidFill>
              </a:rPr>
              <a:t>11</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12361" y="5664959"/>
            <a:ext cx="593122" cy="519351"/>
          </a:xfrm>
          <a:prstGeom prst="flowChartConnector">
            <a:avLst/>
          </a:prstGeom>
          <a:solidFill>
            <a:schemeClr val="tx1"/>
          </a:solidFill>
        </p:spPr>
        <p:txBody>
          <a:bodyPr wrap="square" rtlCol="0">
            <a:spAutoFit/>
          </a:bodyPr>
          <a:lstStyle/>
          <a:p>
            <a:pPr algn="ctr"/>
            <a:r>
              <a:rPr lang="nl-NL" dirty="0">
                <a:solidFill>
                  <a:schemeClr val="bg1"/>
                </a:solidFill>
              </a:rPr>
              <a:t>12</a:t>
            </a:r>
          </a:p>
        </p:txBody>
      </p:sp>
      <p:pic>
        <p:nvPicPr>
          <p:cNvPr id="17" name="Graphic 16" descr="Gezicht met masker silhouet">
            <a:extLst>
              <a:ext uri="{FF2B5EF4-FFF2-40B4-BE49-F238E27FC236}">
                <a16:creationId xmlns:a16="http://schemas.microsoft.com/office/drawing/2014/main" id="{6118F063-25AC-18B9-3EBF-8DAFF4C4551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2128" y="1182974"/>
            <a:ext cx="1515121" cy="1515121"/>
          </a:xfrm>
          <a:prstGeom prst="rect">
            <a:avLst/>
          </a:prstGeom>
        </p:spPr>
      </p:pic>
      <p:pic>
        <p:nvPicPr>
          <p:cNvPr id="20" name="Graphic 19" descr="Gezicht met masker silhouet">
            <a:extLst>
              <a:ext uri="{FF2B5EF4-FFF2-40B4-BE49-F238E27FC236}">
                <a16:creationId xmlns:a16="http://schemas.microsoft.com/office/drawing/2014/main" id="{48406C99-33DE-6D8C-0143-1787FB609A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36738" y="6046268"/>
            <a:ext cx="1515121" cy="1515121"/>
          </a:xfrm>
          <a:prstGeom prst="rect">
            <a:avLst/>
          </a:prstGeom>
        </p:spPr>
      </p:pic>
      <p:pic>
        <p:nvPicPr>
          <p:cNvPr id="21" name="Graphic 20" descr="Gezicht met masker silhouet">
            <a:extLst>
              <a:ext uri="{FF2B5EF4-FFF2-40B4-BE49-F238E27FC236}">
                <a16:creationId xmlns:a16="http://schemas.microsoft.com/office/drawing/2014/main" id="{CCA3B645-DFEC-2942-1594-EBD17BC98DE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36739" y="1101283"/>
            <a:ext cx="1515121" cy="1515121"/>
          </a:xfrm>
          <a:prstGeom prst="rect">
            <a:avLst/>
          </a:prstGeom>
        </p:spPr>
      </p:pic>
      <p:pic>
        <p:nvPicPr>
          <p:cNvPr id="22" name="Graphic 21" descr="Gezicht met masker silhouet">
            <a:extLst>
              <a:ext uri="{FF2B5EF4-FFF2-40B4-BE49-F238E27FC236}">
                <a16:creationId xmlns:a16="http://schemas.microsoft.com/office/drawing/2014/main" id="{D3567992-C2FB-72C8-07D5-9CFB5FDB79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5988" y="6046268"/>
            <a:ext cx="1515121" cy="1515121"/>
          </a:xfrm>
          <a:prstGeom prst="rect">
            <a:avLst/>
          </a:prstGeom>
        </p:spPr>
      </p:pic>
    </p:spTree>
    <p:extLst>
      <p:ext uri="{BB962C8B-B14F-4D97-AF65-F5344CB8AC3E}">
        <p14:creationId xmlns:p14="http://schemas.microsoft.com/office/powerpoint/2010/main" val="1029873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hthoek: afgeronde hoeken 49">
            <a:extLst>
              <a:ext uri="{FF2B5EF4-FFF2-40B4-BE49-F238E27FC236}">
                <a16:creationId xmlns:a16="http://schemas.microsoft.com/office/drawing/2014/main" id="{EA51D389-64F6-FADF-F451-3D3E42DF8732}"/>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51" name="Tekstvak 50">
            <a:extLst>
              <a:ext uri="{FF2B5EF4-FFF2-40B4-BE49-F238E27FC236}">
                <a16:creationId xmlns:a16="http://schemas.microsoft.com/office/drawing/2014/main" id="{1C1CA81C-89E9-5A94-7314-C58AA39C2851}"/>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86" name="Rechthoek: afgeronde hoeken 85">
            <a:extLst>
              <a:ext uri="{FF2B5EF4-FFF2-40B4-BE49-F238E27FC236}">
                <a16:creationId xmlns:a16="http://schemas.microsoft.com/office/drawing/2014/main" id="{572CCB90-D02A-4AEC-65D0-615899E38088}"/>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0" name="Tekstvak 89">
            <a:extLst>
              <a:ext uri="{FF2B5EF4-FFF2-40B4-BE49-F238E27FC236}">
                <a16:creationId xmlns:a16="http://schemas.microsoft.com/office/drawing/2014/main" id="{5C61C894-E793-0C9B-BBFB-E7B20E02AF80}"/>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1" name="Rechthoek: afgeronde hoeken 90">
            <a:extLst>
              <a:ext uri="{FF2B5EF4-FFF2-40B4-BE49-F238E27FC236}">
                <a16:creationId xmlns:a16="http://schemas.microsoft.com/office/drawing/2014/main" id="{C3BA183A-EB3D-EFC0-3F56-E0E1953308D5}"/>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2" name="Tekstvak 91">
            <a:extLst>
              <a:ext uri="{FF2B5EF4-FFF2-40B4-BE49-F238E27FC236}">
                <a16:creationId xmlns:a16="http://schemas.microsoft.com/office/drawing/2014/main" id="{9CCC2DE4-70A5-F4D3-C950-22105A8759C0}"/>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6" name="Rechthoek: afgeronde hoeken 95">
            <a:extLst>
              <a:ext uri="{FF2B5EF4-FFF2-40B4-BE49-F238E27FC236}">
                <a16:creationId xmlns:a16="http://schemas.microsoft.com/office/drawing/2014/main" id="{3AB813E2-DE42-94BD-FC94-014A70E5B8AA}"/>
              </a:ext>
            </a:extLst>
          </p:cNvPr>
          <p:cNvSpPr/>
          <p:nvPr/>
        </p:nvSpPr>
        <p:spPr>
          <a:xfrm>
            <a:off x="3487712"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0" name="Tekstvak 99">
            <a:extLst>
              <a:ext uri="{FF2B5EF4-FFF2-40B4-BE49-F238E27FC236}">
                <a16:creationId xmlns:a16="http://schemas.microsoft.com/office/drawing/2014/main" id="{7A9D90BB-F118-62E7-D893-55FA62D11B7D}"/>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3" name="Graphic 2" descr="Vuur met effen opvulling">
            <a:extLst>
              <a:ext uri="{FF2B5EF4-FFF2-40B4-BE49-F238E27FC236}">
                <a16:creationId xmlns:a16="http://schemas.microsoft.com/office/drawing/2014/main" id="{FDECB620-1BFE-8AFD-4396-666D2B82596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278" y="1390605"/>
            <a:ext cx="1993403" cy="1993403"/>
          </a:xfrm>
          <a:prstGeom prst="rect">
            <a:avLst/>
          </a:prstGeom>
        </p:spPr>
      </p:pic>
      <p:pic>
        <p:nvPicPr>
          <p:cNvPr id="4" name="Graphic 3" descr="Vuur met effen opvulling">
            <a:extLst>
              <a:ext uri="{FF2B5EF4-FFF2-40B4-BE49-F238E27FC236}">
                <a16:creationId xmlns:a16="http://schemas.microsoft.com/office/drawing/2014/main" id="{2D267A14-8629-016D-4560-B96E3BF3794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88795" y="6355910"/>
            <a:ext cx="1993403" cy="1993403"/>
          </a:xfrm>
          <a:prstGeom prst="rect">
            <a:avLst/>
          </a:prstGeom>
        </p:spPr>
      </p:pic>
      <p:pic>
        <p:nvPicPr>
          <p:cNvPr id="5" name="Graphic 4" descr="Vuur met effen opvulling">
            <a:extLst>
              <a:ext uri="{FF2B5EF4-FFF2-40B4-BE49-F238E27FC236}">
                <a16:creationId xmlns:a16="http://schemas.microsoft.com/office/drawing/2014/main" id="{2D4BB4BC-68DB-DE0C-3C48-9122B155427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5157" y="6295938"/>
            <a:ext cx="1993403" cy="1993403"/>
          </a:xfrm>
          <a:prstGeom prst="rect">
            <a:avLst/>
          </a:prstGeom>
        </p:spPr>
      </p:pic>
      <p:pic>
        <p:nvPicPr>
          <p:cNvPr id="6" name="Graphic 5" descr="Vuur met effen opvulling">
            <a:extLst>
              <a:ext uri="{FF2B5EF4-FFF2-40B4-BE49-F238E27FC236}">
                <a16:creationId xmlns:a16="http://schemas.microsoft.com/office/drawing/2014/main" id="{38B625A8-A906-D68E-0A9D-C55A19ED49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25949" y="1514307"/>
            <a:ext cx="1993403" cy="1993403"/>
          </a:xfrm>
          <a:prstGeom prst="rect">
            <a:avLst/>
          </a:prstGeom>
        </p:spPr>
      </p:pic>
    </p:spTree>
    <p:extLst>
      <p:ext uri="{BB962C8B-B14F-4D97-AF65-F5344CB8AC3E}">
        <p14:creationId xmlns:p14="http://schemas.microsoft.com/office/powerpoint/2010/main" val="2190580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FAC89E29-E21D-6027-819B-34488B2EE4BF}"/>
              </a:ext>
            </a:extLst>
          </p:cNvPr>
          <p:cNvSpPr/>
          <p:nvPr/>
        </p:nvSpPr>
        <p:spPr>
          <a:xfrm>
            <a:off x="63215" y="94269"/>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7" name="Tekstvak 6">
            <a:extLst>
              <a:ext uri="{FF2B5EF4-FFF2-40B4-BE49-F238E27FC236}">
                <a16:creationId xmlns:a16="http://schemas.microsoft.com/office/drawing/2014/main" id="{FCCA8678-DFDC-B931-D574-BC7486C1898D}"/>
              </a:ext>
            </a:extLst>
          </p:cNvPr>
          <p:cNvSpPr txBox="1"/>
          <p:nvPr/>
        </p:nvSpPr>
        <p:spPr>
          <a:xfrm>
            <a:off x="-231408" y="90376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8" name="Rechthoek: afgeronde hoeken 7">
            <a:extLst>
              <a:ext uri="{FF2B5EF4-FFF2-40B4-BE49-F238E27FC236}">
                <a16:creationId xmlns:a16="http://schemas.microsoft.com/office/drawing/2014/main" id="{32E7296B-B7C6-2202-E46C-A7271EFFD542}"/>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 name="Tekstvak 8">
            <a:extLst>
              <a:ext uri="{FF2B5EF4-FFF2-40B4-BE49-F238E27FC236}">
                <a16:creationId xmlns:a16="http://schemas.microsoft.com/office/drawing/2014/main" id="{FA756107-9D0F-D9B4-82E6-AE713B16D873}"/>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0" name="Rechthoek: afgeronde hoeken 9">
            <a:extLst>
              <a:ext uri="{FF2B5EF4-FFF2-40B4-BE49-F238E27FC236}">
                <a16:creationId xmlns:a16="http://schemas.microsoft.com/office/drawing/2014/main" id="{E342FE01-D8BC-9137-07D6-FF4585193B51}"/>
              </a:ext>
            </a:extLst>
          </p:cNvPr>
          <p:cNvSpPr/>
          <p:nvPr/>
        </p:nvSpPr>
        <p:spPr>
          <a:xfrm>
            <a:off x="78010" y="5060578"/>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1" name="Tekstvak 10">
            <a:extLst>
              <a:ext uri="{FF2B5EF4-FFF2-40B4-BE49-F238E27FC236}">
                <a16:creationId xmlns:a16="http://schemas.microsoft.com/office/drawing/2014/main" id="{22C3CB3F-6037-A264-AD0C-C22171DB855C}"/>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2" name="Rechthoek: afgeronde hoeken 11">
            <a:extLst>
              <a:ext uri="{FF2B5EF4-FFF2-40B4-BE49-F238E27FC236}">
                <a16:creationId xmlns:a16="http://schemas.microsoft.com/office/drawing/2014/main" id="{2484B040-18D7-7579-9C94-E575295C1A44}"/>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3" name="Tekstvak 12">
            <a:extLst>
              <a:ext uri="{FF2B5EF4-FFF2-40B4-BE49-F238E27FC236}">
                <a16:creationId xmlns:a16="http://schemas.microsoft.com/office/drawing/2014/main" id="{AA1EE008-728A-F013-A7D7-20FF7611B383}"/>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4" name="Graphic 13" descr="Gezicht met masker met effen opvulling">
            <a:extLst>
              <a:ext uri="{FF2B5EF4-FFF2-40B4-BE49-F238E27FC236}">
                <a16:creationId xmlns:a16="http://schemas.microsoft.com/office/drawing/2014/main" id="{B6D10860-B077-0052-B1E1-A87B57844B8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9369" y="1321050"/>
            <a:ext cx="1894379" cy="1894379"/>
          </a:xfrm>
          <a:prstGeom prst="rect">
            <a:avLst/>
          </a:prstGeom>
        </p:spPr>
      </p:pic>
      <p:pic>
        <p:nvPicPr>
          <p:cNvPr id="15" name="Graphic 14" descr="Gezicht met masker met effen opvulling">
            <a:extLst>
              <a:ext uri="{FF2B5EF4-FFF2-40B4-BE49-F238E27FC236}">
                <a16:creationId xmlns:a16="http://schemas.microsoft.com/office/drawing/2014/main" id="{F3357C01-380B-4B02-ADA4-E202057AFDC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64252" y="1368438"/>
            <a:ext cx="1894379" cy="1894379"/>
          </a:xfrm>
          <a:prstGeom prst="rect">
            <a:avLst/>
          </a:prstGeom>
        </p:spPr>
      </p:pic>
      <p:pic>
        <p:nvPicPr>
          <p:cNvPr id="16" name="Graphic 15" descr="Gezicht met masker met effen opvulling">
            <a:extLst>
              <a:ext uri="{FF2B5EF4-FFF2-40B4-BE49-F238E27FC236}">
                <a16:creationId xmlns:a16="http://schemas.microsoft.com/office/drawing/2014/main" id="{93BF1276-7813-D77D-ECAD-4444EBCF6D7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1682" y="6388150"/>
            <a:ext cx="1894379" cy="1894379"/>
          </a:xfrm>
          <a:prstGeom prst="rect">
            <a:avLst/>
          </a:prstGeom>
        </p:spPr>
      </p:pic>
      <p:pic>
        <p:nvPicPr>
          <p:cNvPr id="17" name="Graphic 16" descr="Gezicht met masker met effen opvulling">
            <a:extLst>
              <a:ext uri="{FF2B5EF4-FFF2-40B4-BE49-F238E27FC236}">
                <a16:creationId xmlns:a16="http://schemas.microsoft.com/office/drawing/2014/main" id="{AF064F03-8F71-8F94-5E48-B50189160A6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6282" y="6367048"/>
            <a:ext cx="1894379" cy="1894379"/>
          </a:xfrm>
          <a:prstGeom prst="rect">
            <a:avLst/>
          </a:prstGeom>
        </p:spPr>
      </p:pic>
    </p:spTree>
    <p:extLst>
      <p:ext uri="{BB962C8B-B14F-4D97-AF65-F5344CB8AC3E}">
        <p14:creationId xmlns:p14="http://schemas.microsoft.com/office/powerpoint/2010/main" val="32534787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01457" y="121348"/>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57679" y="2710637"/>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100" b="1" dirty="0">
                <a:effectLst/>
                <a:latin typeface="Raleway" pitchFamily="2" charset="0"/>
                <a:ea typeface="Calibri" panose="020F0502020204030204" pitchFamily="34" charset="0"/>
                <a:cs typeface="Arial" panose="020B0604020202020204" pitchFamily="34" charset="0"/>
              </a:rPr>
              <a:t>Je bent gaan sporten en hebt daarmee je longinhoud vergroot. Spring 1 stap vooruit.</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196752"/>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52177" y="123521"/>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53203" y="2762133"/>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100" b="1" dirty="0">
                <a:effectLst/>
                <a:latin typeface="Raleway" pitchFamily="2" charset="0"/>
                <a:ea typeface="Calibri" panose="020F0502020204030204" pitchFamily="34" charset="0"/>
                <a:cs typeface="Arial" panose="020B0604020202020204" pitchFamily="34" charset="0"/>
              </a:rPr>
              <a:t>Het CO2 niveau is te hoog. Je wil weg van deze plek en mag nog een keer gooien. </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88967" y="5030131"/>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200866" y="7630387"/>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Iemand is aan het roken. Ga 1 plek vooruit om in schone lucht te komen.</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12338"/>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80434" y="5030131"/>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53204" y="7630387"/>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Het CO2 niveau is te hoog, je doet het raam open en waait 1 plek naar voor. </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633890" y="5068561"/>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Gezonde longen</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1</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2</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3</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4</a:t>
            </a:r>
          </a:p>
        </p:txBody>
      </p:sp>
      <p:pic>
        <p:nvPicPr>
          <p:cNvPr id="20" name="Graphic 19" descr="Lopen silhouet">
            <a:extLst>
              <a:ext uri="{FF2B5EF4-FFF2-40B4-BE49-F238E27FC236}">
                <a16:creationId xmlns:a16="http://schemas.microsoft.com/office/drawing/2014/main" id="{D01A7EA5-FCB7-D452-ACE9-2282DA031F8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7566" y="990093"/>
            <a:ext cx="1775795" cy="1775795"/>
          </a:xfrm>
          <a:prstGeom prst="rect">
            <a:avLst/>
          </a:prstGeom>
        </p:spPr>
      </p:pic>
      <p:pic>
        <p:nvPicPr>
          <p:cNvPr id="21" name="Graphic 20" descr="Lopen silhouet">
            <a:extLst>
              <a:ext uri="{FF2B5EF4-FFF2-40B4-BE49-F238E27FC236}">
                <a16:creationId xmlns:a16="http://schemas.microsoft.com/office/drawing/2014/main" id="{1AA50D3F-A6DE-65E1-B534-D1A29CFF778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69990" y="5831932"/>
            <a:ext cx="1775795" cy="1775795"/>
          </a:xfrm>
          <a:prstGeom prst="rect">
            <a:avLst/>
          </a:prstGeom>
        </p:spPr>
      </p:pic>
      <p:pic>
        <p:nvPicPr>
          <p:cNvPr id="22" name="Graphic 21" descr="Lopen silhouet">
            <a:extLst>
              <a:ext uri="{FF2B5EF4-FFF2-40B4-BE49-F238E27FC236}">
                <a16:creationId xmlns:a16="http://schemas.microsoft.com/office/drawing/2014/main" id="{882C792B-7439-8346-0E70-89DECC015EF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5372" y="5854592"/>
            <a:ext cx="1775795" cy="1775795"/>
          </a:xfrm>
          <a:prstGeom prst="rect">
            <a:avLst/>
          </a:prstGeom>
        </p:spPr>
      </p:pic>
      <p:pic>
        <p:nvPicPr>
          <p:cNvPr id="23" name="Graphic 22" descr="Lopen silhouet">
            <a:extLst>
              <a:ext uri="{FF2B5EF4-FFF2-40B4-BE49-F238E27FC236}">
                <a16:creationId xmlns:a16="http://schemas.microsoft.com/office/drawing/2014/main" id="{D7A0BFAA-A784-44B5-5343-20EB7BF46B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28297" y="973120"/>
            <a:ext cx="1775795" cy="1775795"/>
          </a:xfrm>
          <a:prstGeom prst="rect">
            <a:avLst/>
          </a:prstGeom>
        </p:spPr>
      </p:pic>
    </p:spTree>
    <p:extLst>
      <p:ext uri="{BB962C8B-B14F-4D97-AF65-F5344CB8AC3E}">
        <p14:creationId xmlns:p14="http://schemas.microsoft.com/office/powerpoint/2010/main" val="42423625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hthoek: afgeronde hoeken 49">
            <a:extLst>
              <a:ext uri="{FF2B5EF4-FFF2-40B4-BE49-F238E27FC236}">
                <a16:creationId xmlns:a16="http://schemas.microsoft.com/office/drawing/2014/main" id="{EA51D389-64F6-FADF-F451-3D3E42DF8732}"/>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51" name="Tekstvak 50">
            <a:extLst>
              <a:ext uri="{FF2B5EF4-FFF2-40B4-BE49-F238E27FC236}">
                <a16:creationId xmlns:a16="http://schemas.microsoft.com/office/drawing/2014/main" id="{1C1CA81C-89E9-5A94-7314-C58AA39C2851}"/>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86" name="Rechthoek: afgeronde hoeken 85">
            <a:extLst>
              <a:ext uri="{FF2B5EF4-FFF2-40B4-BE49-F238E27FC236}">
                <a16:creationId xmlns:a16="http://schemas.microsoft.com/office/drawing/2014/main" id="{572CCB90-D02A-4AEC-65D0-615899E38088}"/>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0" name="Tekstvak 89">
            <a:extLst>
              <a:ext uri="{FF2B5EF4-FFF2-40B4-BE49-F238E27FC236}">
                <a16:creationId xmlns:a16="http://schemas.microsoft.com/office/drawing/2014/main" id="{5C61C894-E793-0C9B-BBFB-E7B20E02AF80}"/>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4" name="Graphic 3" descr="Lopen met effen opvulling">
            <a:extLst>
              <a:ext uri="{FF2B5EF4-FFF2-40B4-BE49-F238E27FC236}">
                <a16:creationId xmlns:a16="http://schemas.microsoft.com/office/drawing/2014/main" id="{985EA7B5-B695-527C-25BD-F480C5CBEC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8698" y="1338205"/>
            <a:ext cx="1854191" cy="1854191"/>
          </a:xfrm>
          <a:prstGeom prst="rect">
            <a:avLst/>
          </a:prstGeom>
        </p:spPr>
      </p:pic>
      <p:pic>
        <p:nvPicPr>
          <p:cNvPr id="10" name="Graphic 9" descr="Lopen met effen opvulling">
            <a:extLst>
              <a:ext uri="{FF2B5EF4-FFF2-40B4-BE49-F238E27FC236}">
                <a16:creationId xmlns:a16="http://schemas.microsoft.com/office/drawing/2014/main" id="{3C2DC82F-3E4C-2662-B803-8A129512CFE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59761" y="1338205"/>
            <a:ext cx="1854191" cy="1854191"/>
          </a:xfrm>
          <a:prstGeom prst="rect">
            <a:avLst/>
          </a:prstGeom>
        </p:spPr>
      </p:pic>
      <p:sp>
        <p:nvSpPr>
          <p:cNvPr id="2" name="Rechthoek: afgeronde hoeken 1">
            <a:extLst>
              <a:ext uri="{FF2B5EF4-FFF2-40B4-BE49-F238E27FC236}">
                <a16:creationId xmlns:a16="http://schemas.microsoft.com/office/drawing/2014/main" id="{3586578C-9356-C131-6427-53409E965B62}"/>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 name="Tekstvak 2">
            <a:extLst>
              <a:ext uri="{FF2B5EF4-FFF2-40B4-BE49-F238E27FC236}">
                <a16:creationId xmlns:a16="http://schemas.microsoft.com/office/drawing/2014/main" id="{4A6C1395-3E0B-EDFD-1B87-994DACFBBC3A}"/>
              </a:ext>
            </a:extLst>
          </p:cNvPr>
          <p:cNvSpPr txBox="1"/>
          <p:nvPr/>
        </p:nvSpPr>
        <p:spPr>
          <a:xfrm>
            <a:off x="-196197" y="57931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7" name="Rechthoek: afgeronde hoeken 6">
            <a:extLst>
              <a:ext uri="{FF2B5EF4-FFF2-40B4-BE49-F238E27FC236}">
                <a16:creationId xmlns:a16="http://schemas.microsoft.com/office/drawing/2014/main" id="{2B3BBC1C-D77F-50B2-670B-D30EC5D8F8C0}"/>
              </a:ext>
            </a:extLst>
          </p:cNvPr>
          <p:cNvSpPr/>
          <p:nvPr/>
        </p:nvSpPr>
        <p:spPr>
          <a:xfrm>
            <a:off x="3487714"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8" name="Tekstvak 7">
            <a:extLst>
              <a:ext uri="{FF2B5EF4-FFF2-40B4-BE49-F238E27FC236}">
                <a16:creationId xmlns:a16="http://schemas.microsoft.com/office/drawing/2014/main" id="{1DEC8510-B10F-8FEB-1A35-6C1B250569EE}"/>
              </a:ext>
            </a:extLst>
          </p:cNvPr>
          <p:cNvSpPr txBox="1"/>
          <p:nvPr/>
        </p:nvSpPr>
        <p:spPr>
          <a:xfrm>
            <a:off x="3178295" y="58284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9" name="Graphic 8" descr="Lopen met effen opvulling">
            <a:extLst>
              <a:ext uri="{FF2B5EF4-FFF2-40B4-BE49-F238E27FC236}">
                <a16:creationId xmlns:a16="http://schemas.microsoft.com/office/drawing/2014/main" id="{65E493CA-2E17-07AA-CC86-DCC5B9BE9EB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8698" y="6288105"/>
            <a:ext cx="1854191" cy="1854191"/>
          </a:xfrm>
          <a:prstGeom prst="rect">
            <a:avLst/>
          </a:prstGeom>
        </p:spPr>
      </p:pic>
      <p:pic>
        <p:nvPicPr>
          <p:cNvPr id="11" name="Graphic 10" descr="Lopen met effen opvulling">
            <a:extLst>
              <a:ext uri="{FF2B5EF4-FFF2-40B4-BE49-F238E27FC236}">
                <a16:creationId xmlns:a16="http://schemas.microsoft.com/office/drawing/2014/main" id="{00F48DAD-2589-9055-0A80-B28A3E3ED20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59761" y="6288105"/>
            <a:ext cx="1854191" cy="1854191"/>
          </a:xfrm>
          <a:prstGeom prst="rect">
            <a:avLst/>
          </a:prstGeom>
        </p:spPr>
      </p:pic>
    </p:spTree>
    <p:extLst>
      <p:ext uri="{BB962C8B-B14F-4D97-AF65-F5344CB8AC3E}">
        <p14:creationId xmlns:p14="http://schemas.microsoft.com/office/powerpoint/2010/main" val="20636003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afgeronde hoeken 3">
            <a:extLst>
              <a:ext uri="{FF2B5EF4-FFF2-40B4-BE49-F238E27FC236}">
                <a16:creationId xmlns:a16="http://schemas.microsoft.com/office/drawing/2014/main" id="{AA3E3EED-8636-D060-4974-5BF1AC508BE5}"/>
              </a:ext>
            </a:extLst>
          </p:cNvPr>
          <p:cNvSpPr/>
          <p:nvPr/>
        </p:nvSpPr>
        <p:spPr>
          <a:xfrm>
            <a:off x="117663" y="400517"/>
            <a:ext cx="3215004" cy="246221"/>
          </a:xfrm>
          <a:prstGeom prst="roundRect">
            <a:avLst>
              <a:gd name="adj" fmla="val 0"/>
            </a:avLst>
          </a:prstGeom>
          <a:solidFill>
            <a:srgbClr val="FCE7D8"/>
          </a:solidFill>
          <a:ln w="28575">
            <a:solidFill>
              <a:srgbClr val="FCE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a:p>
        </p:txBody>
      </p:sp>
      <p:sp>
        <p:nvSpPr>
          <p:cNvPr id="5" name="Rechthoek: afgeronde hoeken 4">
            <a:extLst>
              <a:ext uri="{FF2B5EF4-FFF2-40B4-BE49-F238E27FC236}">
                <a16:creationId xmlns:a16="http://schemas.microsoft.com/office/drawing/2014/main" id="{756B4786-E369-3103-385F-FF6AF48EFA90}"/>
              </a:ext>
            </a:extLst>
          </p:cNvPr>
          <p:cNvSpPr/>
          <p:nvPr/>
        </p:nvSpPr>
        <p:spPr>
          <a:xfrm>
            <a:off x="87641" y="89636"/>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6861" y="2947142"/>
            <a:ext cx="3097920" cy="1823194"/>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Je bent gestopt met roken. Adem diep in en spring 1 stap vooruit.</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196752"/>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64" name="Tekstvak 2063">
            <a:extLst>
              <a:ext uri="{FF2B5EF4-FFF2-40B4-BE49-F238E27FC236}">
                <a16:creationId xmlns:a16="http://schemas.microsoft.com/office/drawing/2014/main" id="{56377773-7A08-CFF7-3C1B-8FBD8E6AFB16}"/>
              </a:ext>
            </a:extLst>
          </p:cNvPr>
          <p:cNvSpPr txBox="1"/>
          <p:nvPr/>
        </p:nvSpPr>
        <p:spPr>
          <a:xfrm>
            <a:off x="301560" y="362562"/>
            <a:ext cx="2847205" cy="569387"/>
          </a:xfrm>
          <a:prstGeom prst="rect">
            <a:avLst/>
          </a:prstGeom>
          <a:noFill/>
        </p:spPr>
        <p:txBody>
          <a:bodyPr wrap="square">
            <a:spAutoFit/>
          </a:bodyPr>
          <a:lstStyle/>
          <a:p>
            <a:pPr algn="ctr"/>
            <a:r>
              <a:rPr lang="nl-NL" sz="2000" b="1" dirty="0">
                <a:solidFill>
                  <a:schemeClr val="bg1"/>
                </a:solidFill>
                <a:effectLst>
                  <a:outerShdw blurRad="38100" dist="38100" dir="2700000" algn="tl">
                    <a:srgbClr val="000000">
                      <a:alpha val="43137"/>
                    </a:srgbClr>
                  </a:outerShdw>
                </a:effectLst>
                <a:latin typeface="Raleway" pitchFamily="2" charset="0"/>
              </a:rPr>
              <a:t>Gezonde longen</a:t>
            </a:r>
          </a:p>
          <a:p>
            <a:r>
              <a:rPr lang="nl-NL" sz="1100" i="1" dirty="0">
                <a:solidFill>
                  <a:schemeClr val="bg1"/>
                </a:solidFill>
                <a:effectLst>
                  <a:outerShdw blurRad="38100" dist="38100" dir="2700000" algn="tl">
                    <a:srgbClr val="000000">
                      <a:alpha val="43137"/>
                    </a:srgbClr>
                  </a:outerShdw>
                </a:effectLst>
                <a:latin typeface="Raleway" pitchFamily="2" charset="0"/>
              </a:rPr>
              <a:t>.</a:t>
            </a:r>
          </a:p>
        </p:txBody>
      </p:sp>
      <p:sp>
        <p:nvSpPr>
          <p:cNvPr id="33" name="Rechthoek: afgeronde hoeken 32">
            <a:extLst>
              <a:ext uri="{FF2B5EF4-FFF2-40B4-BE49-F238E27FC236}">
                <a16:creationId xmlns:a16="http://schemas.microsoft.com/office/drawing/2014/main" id="{01958A59-EF87-933B-739C-A41ACF37BE2C}"/>
              </a:ext>
            </a:extLst>
          </p:cNvPr>
          <p:cNvSpPr/>
          <p:nvPr/>
        </p:nvSpPr>
        <p:spPr>
          <a:xfrm>
            <a:off x="3508693" y="386987"/>
            <a:ext cx="3215004" cy="246221"/>
          </a:xfrm>
          <a:prstGeom prst="roundRect">
            <a:avLst>
              <a:gd name="adj" fmla="val 0"/>
            </a:avLst>
          </a:prstGeom>
          <a:solidFill>
            <a:srgbClr val="FCE7D8"/>
          </a:solidFill>
          <a:ln w="28575">
            <a:solidFill>
              <a:srgbClr val="FCE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78670" y="95354"/>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65640" y="3147010"/>
            <a:ext cx="3098161" cy="1536379"/>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effectLst/>
                <a:latin typeface="Raleway" pitchFamily="2" charset="0"/>
                <a:ea typeface="Calibri" panose="020F0502020204030204" pitchFamily="34" charset="0"/>
                <a:cs typeface="Arial" panose="020B0604020202020204" pitchFamily="34" charset="0"/>
              </a:rPr>
              <a:t>Het CO2 niveau is te hoog. Je wil weg van deze plek en mag 2 stappen vooruit.</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37" name="Tekstvak 36">
            <a:extLst>
              <a:ext uri="{FF2B5EF4-FFF2-40B4-BE49-F238E27FC236}">
                <a16:creationId xmlns:a16="http://schemas.microsoft.com/office/drawing/2014/main" id="{09DD0472-EF0F-09AC-80D6-C4DE4E976BEE}"/>
              </a:ext>
            </a:extLst>
          </p:cNvPr>
          <p:cNvSpPr txBox="1"/>
          <p:nvPr/>
        </p:nvSpPr>
        <p:spPr>
          <a:xfrm>
            <a:off x="3692590" y="348514"/>
            <a:ext cx="2847205" cy="569387"/>
          </a:xfrm>
          <a:prstGeom prst="rect">
            <a:avLst/>
          </a:prstGeom>
          <a:noFill/>
        </p:spPr>
        <p:txBody>
          <a:bodyPr wrap="square">
            <a:spAutoFit/>
          </a:bodyPr>
          <a:lstStyle/>
          <a:p>
            <a:pPr algn="ctr"/>
            <a:r>
              <a:rPr lang="nl-NL" sz="2000" b="1" dirty="0">
                <a:solidFill>
                  <a:schemeClr val="bg1"/>
                </a:solidFill>
                <a:effectLst>
                  <a:outerShdw blurRad="38100" dist="38100" dir="2700000" algn="tl">
                    <a:srgbClr val="000000">
                      <a:alpha val="43137"/>
                    </a:srgbClr>
                  </a:outerShdw>
                </a:effectLst>
                <a:latin typeface="Raleway" pitchFamily="2" charset="0"/>
              </a:rPr>
              <a:t>Gezonde longen</a:t>
            </a:r>
          </a:p>
          <a:p>
            <a:r>
              <a:rPr lang="nl-NL" sz="1100" i="1" dirty="0">
                <a:solidFill>
                  <a:schemeClr val="bg1"/>
                </a:solidFill>
                <a:effectLst>
                  <a:outerShdw blurRad="38100" dist="38100" dir="2700000" algn="tl">
                    <a:srgbClr val="000000">
                      <a:alpha val="43137"/>
                    </a:srgbClr>
                  </a:outerShdw>
                </a:effectLst>
                <a:latin typeface="Raleway" pitchFamily="2" charset="0"/>
              </a:rPr>
              <a:t>.</a:t>
            </a:r>
          </a:p>
        </p:txBody>
      </p:sp>
      <p:sp>
        <p:nvSpPr>
          <p:cNvPr id="2" name="Rechthoek: afgeronde hoeken 1">
            <a:extLst>
              <a:ext uri="{FF2B5EF4-FFF2-40B4-BE49-F238E27FC236}">
                <a16:creationId xmlns:a16="http://schemas.microsoft.com/office/drawing/2014/main" id="{2D18DB8E-2F95-5476-F31A-94E8B677DD50}"/>
              </a:ext>
            </a:extLst>
          </p:cNvPr>
          <p:cNvSpPr/>
          <p:nvPr/>
        </p:nvSpPr>
        <p:spPr>
          <a:xfrm>
            <a:off x="117663" y="5424129"/>
            <a:ext cx="3215004" cy="246221"/>
          </a:xfrm>
          <a:prstGeom prst="roundRect">
            <a:avLst>
              <a:gd name="adj" fmla="val 0"/>
            </a:avLst>
          </a:prstGeom>
          <a:solidFill>
            <a:srgbClr val="FCE7D8"/>
          </a:solidFill>
          <a:ln w="28575">
            <a:solidFill>
              <a:srgbClr val="FCE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87641" y="5017368"/>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66861" y="7481564"/>
            <a:ext cx="3097920" cy="2260407"/>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Iemand is aan het roken. Gooi nog een keer om in schone lucht te komen.</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12338"/>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 name="Tekstvak 7">
            <a:extLst>
              <a:ext uri="{FF2B5EF4-FFF2-40B4-BE49-F238E27FC236}">
                <a16:creationId xmlns:a16="http://schemas.microsoft.com/office/drawing/2014/main" id="{C93467AD-709C-770E-CF94-6365A91855FD}"/>
              </a:ext>
            </a:extLst>
          </p:cNvPr>
          <p:cNvSpPr txBox="1"/>
          <p:nvPr/>
        </p:nvSpPr>
        <p:spPr>
          <a:xfrm>
            <a:off x="301560" y="5262545"/>
            <a:ext cx="2847205" cy="569387"/>
          </a:xfrm>
          <a:prstGeom prst="rect">
            <a:avLst/>
          </a:prstGeom>
          <a:noFill/>
        </p:spPr>
        <p:txBody>
          <a:bodyPr wrap="square">
            <a:spAutoFit/>
          </a:bodyPr>
          <a:lstStyle/>
          <a:p>
            <a:pPr algn="ctr"/>
            <a:r>
              <a:rPr lang="nl-NL" sz="2000" b="1" dirty="0">
                <a:solidFill>
                  <a:schemeClr val="bg1"/>
                </a:solidFill>
                <a:effectLst>
                  <a:outerShdw blurRad="38100" dist="38100" dir="2700000" algn="tl">
                    <a:srgbClr val="000000">
                      <a:alpha val="43137"/>
                    </a:srgbClr>
                  </a:outerShdw>
                </a:effectLst>
                <a:latin typeface="Raleway" pitchFamily="2" charset="0"/>
              </a:rPr>
              <a:t>Gezonde longen</a:t>
            </a:r>
          </a:p>
          <a:p>
            <a:r>
              <a:rPr lang="nl-NL" sz="1100" i="1" dirty="0">
                <a:solidFill>
                  <a:schemeClr val="bg1"/>
                </a:solidFill>
                <a:effectLst>
                  <a:outerShdw blurRad="38100" dist="38100" dir="2700000" algn="tl">
                    <a:srgbClr val="000000">
                      <a:alpha val="43137"/>
                    </a:srgbClr>
                  </a:outerShdw>
                </a:effectLst>
                <a:latin typeface="Raleway" pitchFamily="2" charset="0"/>
              </a:rPr>
              <a:t>.</a:t>
            </a:r>
          </a:p>
        </p:txBody>
      </p:sp>
      <p:sp>
        <p:nvSpPr>
          <p:cNvPr id="9" name="Rechthoek: afgeronde hoeken 8">
            <a:extLst>
              <a:ext uri="{FF2B5EF4-FFF2-40B4-BE49-F238E27FC236}">
                <a16:creationId xmlns:a16="http://schemas.microsoft.com/office/drawing/2014/main" id="{3CF7D792-430D-3EDD-1A75-1F18F0CFEEDF}"/>
              </a:ext>
            </a:extLst>
          </p:cNvPr>
          <p:cNvSpPr/>
          <p:nvPr/>
        </p:nvSpPr>
        <p:spPr>
          <a:xfrm>
            <a:off x="3508693" y="5410599"/>
            <a:ext cx="3215004" cy="246221"/>
          </a:xfrm>
          <a:prstGeom prst="roundRect">
            <a:avLst>
              <a:gd name="adj" fmla="val 0"/>
            </a:avLst>
          </a:prstGeom>
          <a:solidFill>
            <a:srgbClr val="FCE7D8"/>
          </a:solidFill>
          <a:ln w="28575">
            <a:solidFill>
              <a:srgbClr val="FCE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96385" y="5028906"/>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57770" y="7481564"/>
            <a:ext cx="3098161" cy="2260407"/>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Het CO2 niveau is te hoog, je doet het raam open en waait 2 plaatsen naar voor. </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633890" y="5068561"/>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4" name="Tekstvak 13">
            <a:extLst>
              <a:ext uri="{FF2B5EF4-FFF2-40B4-BE49-F238E27FC236}">
                <a16:creationId xmlns:a16="http://schemas.microsoft.com/office/drawing/2014/main" id="{D09BBD80-7488-71A6-39BD-B239DAA8DF5F}"/>
              </a:ext>
            </a:extLst>
          </p:cNvPr>
          <p:cNvSpPr txBox="1"/>
          <p:nvPr/>
        </p:nvSpPr>
        <p:spPr>
          <a:xfrm>
            <a:off x="3708543" y="5203510"/>
            <a:ext cx="2847205" cy="569387"/>
          </a:xfrm>
          <a:prstGeom prst="rect">
            <a:avLst/>
          </a:prstGeom>
          <a:noFill/>
        </p:spPr>
        <p:txBody>
          <a:bodyPr wrap="square">
            <a:spAutoFit/>
          </a:bodyPr>
          <a:lstStyle/>
          <a:p>
            <a:pPr algn="ctr"/>
            <a:r>
              <a:rPr lang="nl-NL" sz="2000" b="1" dirty="0">
                <a:solidFill>
                  <a:schemeClr val="bg1"/>
                </a:solidFill>
                <a:effectLst>
                  <a:outerShdw blurRad="38100" dist="38100" dir="2700000" algn="tl">
                    <a:srgbClr val="000000">
                      <a:alpha val="43137"/>
                    </a:srgbClr>
                  </a:outerShdw>
                </a:effectLst>
                <a:latin typeface="Raleway" pitchFamily="2" charset="0"/>
              </a:rPr>
              <a:t>Gezonde longen</a:t>
            </a:r>
          </a:p>
          <a:p>
            <a:r>
              <a:rPr lang="nl-NL" sz="1100" i="1" dirty="0">
                <a:solidFill>
                  <a:schemeClr val="bg1"/>
                </a:solidFill>
                <a:effectLst>
                  <a:outerShdw blurRad="38100" dist="38100" dir="2700000" algn="tl">
                    <a:srgbClr val="000000">
                      <a:alpha val="43137"/>
                    </a:srgbClr>
                  </a:outerShdw>
                </a:effectLst>
                <a:latin typeface="Raleway" pitchFamily="2" charset="0"/>
              </a:rPr>
              <a:t>.</a:t>
            </a: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5</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6</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7</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8</a:t>
            </a:r>
          </a:p>
        </p:txBody>
      </p:sp>
      <p:pic>
        <p:nvPicPr>
          <p:cNvPr id="17" name="Graphic 16" descr="Lopen silhouet">
            <a:extLst>
              <a:ext uri="{FF2B5EF4-FFF2-40B4-BE49-F238E27FC236}">
                <a16:creationId xmlns:a16="http://schemas.microsoft.com/office/drawing/2014/main" id="{FDF45B71-FE44-E539-C81A-CC02E444A6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5637" y="1056098"/>
            <a:ext cx="1775795" cy="1775795"/>
          </a:xfrm>
          <a:prstGeom prst="rect">
            <a:avLst/>
          </a:prstGeom>
        </p:spPr>
      </p:pic>
      <p:pic>
        <p:nvPicPr>
          <p:cNvPr id="20" name="Graphic 19" descr="Lopen silhouet">
            <a:extLst>
              <a:ext uri="{FF2B5EF4-FFF2-40B4-BE49-F238E27FC236}">
                <a16:creationId xmlns:a16="http://schemas.microsoft.com/office/drawing/2014/main" id="{2781F1CD-983B-8B39-D666-54B3DD4315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60200" y="5857118"/>
            <a:ext cx="1775795" cy="1775795"/>
          </a:xfrm>
          <a:prstGeom prst="rect">
            <a:avLst/>
          </a:prstGeom>
        </p:spPr>
      </p:pic>
      <p:pic>
        <p:nvPicPr>
          <p:cNvPr id="21" name="Graphic 20" descr="Lopen silhouet">
            <a:extLst>
              <a:ext uri="{FF2B5EF4-FFF2-40B4-BE49-F238E27FC236}">
                <a16:creationId xmlns:a16="http://schemas.microsoft.com/office/drawing/2014/main" id="{F8A676E3-E847-46CA-4895-E58BB2CD24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7722" y="5867351"/>
            <a:ext cx="1775795" cy="1775795"/>
          </a:xfrm>
          <a:prstGeom prst="rect">
            <a:avLst/>
          </a:prstGeom>
        </p:spPr>
      </p:pic>
      <p:pic>
        <p:nvPicPr>
          <p:cNvPr id="22" name="Graphic 21" descr="Lopen silhouet">
            <a:extLst>
              <a:ext uri="{FF2B5EF4-FFF2-40B4-BE49-F238E27FC236}">
                <a16:creationId xmlns:a16="http://schemas.microsoft.com/office/drawing/2014/main" id="{9E7F7B87-7128-B475-2C6B-0C04B8B307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14388" y="1104894"/>
            <a:ext cx="1775795" cy="1775795"/>
          </a:xfrm>
          <a:prstGeom prst="rect">
            <a:avLst/>
          </a:prstGeom>
        </p:spPr>
      </p:pic>
    </p:spTree>
    <p:extLst>
      <p:ext uri="{BB962C8B-B14F-4D97-AF65-F5344CB8AC3E}">
        <p14:creationId xmlns:p14="http://schemas.microsoft.com/office/powerpoint/2010/main" val="873845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afgeronde hoeken 2">
            <a:extLst>
              <a:ext uri="{FF2B5EF4-FFF2-40B4-BE49-F238E27FC236}">
                <a16:creationId xmlns:a16="http://schemas.microsoft.com/office/drawing/2014/main" id="{DE9BC47B-AC56-E70F-6AE8-2EEDACE15528}"/>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4" name="Tekstvak 3">
            <a:extLst>
              <a:ext uri="{FF2B5EF4-FFF2-40B4-BE49-F238E27FC236}">
                <a16:creationId xmlns:a16="http://schemas.microsoft.com/office/drawing/2014/main" id="{69C54904-AEA6-CF93-B2A1-A4A8640BFB04}"/>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5" name="Rechthoek: afgeronde hoeken 4">
            <a:extLst>
              <a:ext uri="{FF2B5EF4-FFF2-40B4-BE49-F238E27FC236}">
                <a16:creationId xmlns:a16="http://schemas.microsoft.com/office/drawing/2014/main" id="{3BE23104-B17B-124B-D56F-509604F388FB}"/>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5F696A05-3F60-063F-85CD-CE5DBCE99740}"/>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24" name="Graphic 23" descr="Lopen met effen opvulling">
            <a:extLst>
              <a:ext uri="{FF2B5EF4-FFF2-40B4-BE49-F238E27FC236}">
                <a16:creationId xmlns:a16="http://schemas.microsoft.com/office/drawing/2014/main" id="{3674F14B-3790-AE0F-29E5-A18FB49688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8698" y="1338205"/>
            <a:ext cx="1854191" cy="1854191"/>
          </a:xfrm>
          <a:prstGeom prst="rect">
            <a:avLst/>
          </a:prstGeom>
        </p:spPr>
      </p:pic>
      <p:pic>
        <p:nvPicPr>
          <p:cNvPr id="25" name="Graphic 24" descr="Lopen met effen opvulling">
            <a:extLst>
              <a:ext uri="{FF2B5EF4-FFF2-40B4-BE49-F238E27FC236}">
                <a16:creationId xmlns:a16="http://schemas.microsoft.com/office/drawing/2014/main" id="{C97066D9-FF3A-D954-24F7-9EDB6E54507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59761" y="1338205"/>
            <a:ext cx="1854191" cy="1854191"/>
          </a:xfrm>
          <a:prstGeom prst="rect">
            <a:avLst/>
          </a:prstGeom>
        </p:spPr>
      </p:pic>
      <p:sp>
        <p:nvSpPr>
          <p:cNvPr id="26" name="Rechthoek: afgeronde hoeken 25">
            <a:extLst>
              <a:ext uri="{FF2B5EF4-FFF2-40B4-BE49-F238E27FC236}">
                <a16:creationId xmlns:a16="http://schemas.microsoft.com/office/drawing/2014/main" id="{C086AF0B-4284-6856-3296-5CFE5A54770B}"/>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27" name="Tekstvak 26">
            <a:extLst>
              <a:ext uri="{FF2B5EF4-FFF2-40B4-BE49-F238E27FC236}">
                <a16:creationId xmlns:a16="http://schemas.microsoft.com/office/drawing/2014/main" id="{255A5782-A69A-219E-F37A-343A9EC1ECF6}"/>
              </a:ext>
            </a:extLst>
          </p:cNvPr>
          <p:cNvSpPr txBox="1"/>
          <p:nvPr/>
        </p:nvSpPr>
        <p:spPr>
          <a:xfrm>
            <a:off x="-196197" y="57931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28" name="Rechthoek: afgeronde hoeken 27">
            <a:extLst>
              <a:ext uri="{FF2B5EF4-FFF2-40B4-BE49-F238E27FC236}">
                <a16:creationId xmlns:a16="http://schemas.microsoft.com/office/drawing/2014/main" id="{4B2F3297-BA4D-68B7-8B10-831BD2C3C45C}"/>
              </a:ext>
            </a:extLst>
          </p:cNvPr>
          <p:cNvSpPr/>
          <p:nvPr/>
        </p:nvSpPr>
        <p:spPr>
          <a:xfrm>
            <a:off x="3487714"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29" name="Tekstvak 28">
            <a:extLst>
              <a:ext uri="{FF2B5EF4-FFF2-40B4-BE49-F238E27FC236}">
                <a16:creationId xmlns:a16="http://schemas.microsoft.com/office/drawing/2014/main" id="{C59C74B5-98B4-0AD2-A550-7105350DEEE2}"/>
              </a:ext>
            </a:extLst>
          </p:cNvPr>
          <p:cNvSpPr txBox="1"/>
          <p:nvPr/>
        </p:nvSpPr>
        <p:spPr>
          <a:xfrm>
            <a:off x="3178295" y="58284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30" name="Graphic 29" descr="Lopen met effen opvulling">
            <a:extLst>
              <a:ext uri="{FF2B5EF4-FFF2-40B4-BE49-F238E27FC236}">
                <a16:creationId xmlns:a16="http://schemas.microsoft.com/office/drawing/2014/main" id="{FDB46FED-F96F-C012-B984-18D3DD92830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8698" y="6288105"/>
            <a:ext cx="1854191" cy="1854191"/>
          </a:xfrm>
          <a:prstGeom prst="rect">
            <a:avLst/>
          </a:prstGeom>
        </p:spPr>
      </p:pic>
      <p:pic>
        <p:nvPicPr>
          <p:cNvPr id="31" name="Graphic 30" descr="Lopen met effen opvulling">
            <a:extLst>
              <a:ext uri="{FF2B5EF4-FFF2-40B4-BE49-F238E27FC236}">
                <a16:creationId xmlns:a16="http://schemas.microsoft.com/office/drawing/2014/main" id="{2F666738-531A-AB55-EAF2-1560AA28862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59761" y="6288105"/>
            <a:ext cx="1854191" cy="1854191"/>
          </a:xfrm>
          <a:prstGeom prst="rect">
            <a:avLst/>
          </a:prstGeom>
        </p:spPr>
      </p:pic>
    </p:spTree>
    <p:extLst>
      <p:ext uri="{BB962C8B-B14F-4D97-AF65-F5344CB8AC3E}">
        <p14:creationId xmlns:p14="http://schemas.microsoft.com/office/powerpoint/2010/main" val="2704465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afgeronde hoeken 3">
            <a:extLst>
              <a:ext uri="{FF2B5EF4-FFF2-40B4-BE49-F238E27FC236}">
                <a16:creationId xmlns:a16="http://schemas.microsoft.com/office/drawing/2014/main" id="{AA3E3EED-8636-D060-4974-5BF1AC508BE5}"/>
              </a:ext>
            </a:extLst>
          </p:cNvPr>
          <p:cNvSpPr/>
          <p:nvPr/>
        </p:nvSpPr>
        <p:spPr>
          <a:xfrm>
            <a:off x="117663" y="400517"/>
            <a:ext cx="3215004" cy="246221"/>
          </a:xfrm>
          <a:prstGeom prst="roundRect">
            <a:avLst>
              <a:gd name="adj" fmla="val 0"/>
            </a:avLst>
          </a:prstGeom>
          <a:solidFill>
            <a:srgbClr val="FCE7D8"/>
          </a:solidFill>
          <a:ln w="28575">
            <a:solidFill>
              <a:srgbClr val="FCE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a:p>
        </p:txBody>
      </p:sp>
      <p:sp>
        <p:nvSpPr>
          <p:cNvPr id="5" name="Rechthoek: afgeronde hoeken 4">
            <a:extLst>
              <a:ext uri="{FF2B5EF4-FFF2-40B4-BE49-F238E27FC236}">
                <a16:creationId xmlns:a16="http://schemas.microsoft.com/office/drawing/2014/main" id="{756B4786-E369-3103-385F-FF6AF48EFA90}"/>
              </a:ext>
            </a:extLst>
          </p:cNvPr>
          <p:cNvSpPr/>
          <p:nvPr/>
        </p:nvSpPr>
        <p:spPr>
          <a:xfrm>
            <a:off x="87641" y="89636"/>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6861" y="2910525"/>
            <a:ext cx="3097920" cy="1900734"/>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effectLst/>
                <a:latin typeface="Raleway" pitchFamily="2" charset="0"/>
                <a:ea typeface="Calibri" panose="020F0502020204030204" pitchFamily="34" charset="0"/>
                <a:cs typeface="Arial" panose="020B0604020202020204" pitchFamily="34" charset="0"/>
              </a:rPr>
              <a:t>Je bent begonnen met sporten. Je conditie is een stuk verbetert, sprint 1 stap vooruit.</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196752"/>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64" name="Tekstvak 2063">
            <a:extLst>
              <a:ext uri="{FF2B5EF4-FFF2-40B4-BE49-F238E27FC236}">
                <a16:creationId xmlns:a16="http://schemas.microsoft.com/office/drawing/2014/main" id="{56377773-7A08-CFF7-3C1B-8FBD8E6AFB16}"/>
              </a:ext>
            </a:extLst>
          </p:cNvPr>
          <p:cNvSpPr txBox="1"/>
          <p:nvPr/>
        </p:nvSpPr>
        <p:spPr>
          <a:xfrm>
            <a:off x="301560" y="362562"/>
            <a:ext cx="2847205" cy="569387"/>
          </a:xfrm>
          <a:prstGeom prst="rect">
            <a:avLst/>
          </a:prstGeom>
          <a:noFill/>
        </p:spPr>
        <p:txBody>
          <a:bodyPr wrap="square">
            <a:spAutoFit/>
          </a:bodyPr>
          <a:lstStyle/>
          <a:p>
            <a:pPr algn="ctr"/>
            <a:r>
              <a:rPr lang="nl-NL" sz="2000" b="1" dirty="0">
                <a:solidFill>
                  <a:schemeClr val="bg1"/>
                </a:solidFill>
                <a:effectLst>
                  <a:outerShdw blurRad="38100" dist="38100" dir="2700000" algn="tl">
                    <a:srgbClr val="000000">
                      <a:alpha val="43137"/>
                    </a:srgbClr>
                  </a:outerShdw>
                </a:effectLst>
                <a:latin typeface="Raleway" pitchFamily="2" charset="0"/>
              </a:rPr>
              <a:t>Gezonde longen</a:t>
            </a:r>
          </a:p>
          <a:p>
            <a:r>
              <a:rPr lang="nl-NL" sz="1100" i="1" dirty="0">
                <a:solidFill>
                  <a:schemeClr val="bg1"/>
                </a:solidFill>
                <a:effectLst>
                  <a:outerShdw blurRad="38100" dist="38100" dir="2700000" algn="tl">
                    <a:srgbClr val="000000">
                      <a:alpha val="43137"/>
                    </a:srgbClr>
                  </a:outerShdw>
                </a:effectLst>
                <a:latin typeface="Raleway" pitchFamily="2" charset="0"/>
              </a:rPr>
              <a:t>.</a:t>
            </a:r>
          </a:p>
        </p:txBody>
      </p:sp>
      <p:sp>
        <p:nvSpPr>
          <p:cNvPr id="33" name="Rechthoek: afgeronde hoeken 32">
            <a:extLst>
              <a:ext uri="{FF2B5EF4-FFF2-40B4-BE49-F238E27FC236}">
                <a16:creationId xmlns:a16="http://schemas.microsoft.com/office/drawing/2014/main" id="{01958A59-EF87-933B-739C-A41ACF37BE2C}"/>
              </a:ext>
            </a:extLst>
          </p:cNvPr>
          <p:cNvSpPr/>
          <p:nvPr/>
        </p:nvSpPr>
        <p:spPr>
          <a:xfrm>
            <a:off x="3508693" y="386987"/>
            <a:ext cx="3215004" cy="246221"/>
          </a:xfrm>
          <a:prstGeom prst="roundRect">
            <a:avLst>
              <a:gd name="adj" fmla="val 0"/>
            </a:avLst>
          </a:prstGeom>
          <a:solidFill>
            <a:srgbClr val="FCE7D8"/>
          </a:solidFill>
          <a:ln w="28575">
            <a:solidFill>
              <a:srgbClr val="FCE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78670" y="95354"/>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65640" y="3084124"/>
            <a:ext cx="3098161" cy="1720755"/>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b="1" dirty="0">
                <a:effectLst/>
                <a:latin typeface="Raleway" pitchFamily="2" charset="0"/>
                <a:ea typeface="Calibri" panose="020F0502020204030204" pitchFamily="34" charset="0"/>
                <a:cs typeface="Arial" panose="020B0604020202020204" pitchFamily="34" charset="0"/>
              </a:rPr>
              <a:t>Het CO2 niveau is te hoog. Je wil weg van deze plek en mag naar het eerstvolgende blauwe vakje gaan.</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37" name="Tekstvak 36">
            <a:extLst>
              <a:ext uri="{FF2B5EF4-FFF2-40B4-BE49-F238E27FC236}">
                <a16:creationId xmlns:a16="http://schemas.microsoft.com/office/drawing/2014/main" id="{09DD0472-EF0F-09AC-80D6-C4DE4E976BEE}"/>
              </a:ext>
            </a:extLst>
          </p:cNvPr>
          <p:cNvSpPr txBox="1"/>
          <p:nvPr/>
        </p:nvSpPr>
        <p:spPr>
          <a:xfrm>
            <a:off x="3692590" y="348514"/>
            <a:ext cx="2847205" cy="569387"/>
          </a:xfrm>
          <a:prstGeom prst="rect">
            <a:avLst/>
          </a:prstGeom>
          <a:noFill/>
        </p:spPr>
        <p:txBody>
          <a:bodyPr wrap="square">
            <a:spAutoFit/>
          </a:bodyPr>
          <a:lstStyle/>
          <a:p>
            <a:pPr algn="ctr"/>
            <a:r>
              <a:rPr lang="nl-NL" sz="2000" b="1" dirty="0">
                <a:solidFill>
                  <a:schemeClr val="bg1"/>
                </a:solidFill>
                <a:effectLst>
                  <a:outerShdw blurRad="38100" dist="38100" dir="2700000" algn="tl">
                    <a:srgbClr val="000000">
                      <a:alpha val="43137"/>
                    </a:srgbClr>
                  </a:outerShdw>
                </a:effectLst>
                <a:latin typeface="Raleway" pitchFamily="2" charset="0"/>
              </a:rPr>
              <a:t>Gezonde longen</a:t>
            </a:r>
          </a:p>
          <a:p>
            <a:r>
              <a:rPr lang="nl-NL" sz="1100" i="1" dirty="0">
                <a:solidFill>
                  <a:schemeClr val="bg1"/>
                </a:solidFill>
                <a:effectLst>
                  <a:outerShdw blurRad="38100" dist="38100" dir="2700000" algn="tl">
                    <a:srgbClr val="000000">
                      <a:alpha val="43137"/>
                    </a:srgbClr>
                  </a:outerShdw>
                </a:effectLst>
                <a:latin typeface="Raleway" pitchFamily="2" charset="0"/>
              </a:rPr>
              <a:t>.</a:t>
            </a:r>
          </a:p>
        </p:txBody>
      </p:sp>
      <p:sp>
        <p:nvSpPr>
          <p:cNvPr id="2" name="Rechthoek: afgeronde hoeken 1">
            <a:extLst>
              <a:ext uri="{FF2B5EF4-FFF2-40B4-BE49-F238E27FC236}">
                <a16:creationId xmlns:a16="http://schemas.microsoft.com/office/drawing/2014/main" id="{2D18DB8E-2F95-5476-F31A-94E8B677DD50}"/>
              </a:ext>
            </a:extLst>
          </p:cNvPr>
          <p:cNvSpPr/>
          <p:nvPr/>
        </p:nvSpPr>
        <p:spPr>
          <a:xfrm>
            <a:off x="117663" y="5424129"/>
            <a:ext cx="3215004" cy="246221"/>
          </a:xfrm>
          <a:prstGeom prst="roundRect">
            <a:avLst>
              <a:gd name="adj" fmla="val 0"/>
            </a:avLst>
          </a:prstGeom>
          <a:solidFill>
            <a:srgbClr val="FCE7D8"/>
          </a:solidFill>
          <a:ln w="28575">
            <a:solidFill>
              <a:srgbClr val="FCE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87641" y="5017368"/>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66861" y="7481564"/>
            <a:ext cx="3097920" cy="2237492"/>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Iemand is aan het roken. Deze persoon moet een beurt overslaan </a:t>
            </a:r>
          </a:p>
          <a:p>
            <a:pPr algn="ctr">
              <a:lnSpc>
                <a:spcPct val="107000"/>
              </a:lnSpc>
              <a:spcAft>
                <a:spcPts val="800"/>
              </a:spcAft>
            </a:pPr>
            <a:r>
              <a:rPr lang="nl-NL" sz="1600" b="1" dirty="0">
                <a:effectLst/>
                <a:latin typeface="Raleway" pitchFamily="2" charset="0"/>
                <a:ea typeface="Calibri" panose="020F0502020204030204" pitchFamily="34" charset="0"/>
                <a:cs typeface="Arial" panose="020B0604020202020204" pitchFamily="34" charset="0"/>
              </a:rPr>
              <a:t>(je mag zelf iemand kiezen)</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12338"/>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 name="Tekstvak 7">
            <a:extLst>
              <a:ext uri="{FF2B5EF4-FFF2-40B4-BE49-F238E27FC236}">
                <a16:creationId xmlns:a16="http://schemas.microsoft.com/office/drawing/2014/main" id="{C93467AD-709C-770E-CF94-6365A91855FD}"/>
              </a:ext>
            </a:extLst>
          </p:cNvPr>
          <p:cNvSpPr txBox="1"/>
          <p:nvPr/>
        </p:nvSpPr>
        <p:spPr>
          <a:xfrm>
            <a:off x="301560" y="5262545"/>
            <a:ext cx="2847205" cy="569387"/>
          </a:xfrm>
          <a:prstGeom prst="rect">
            <a:avLst/>
          </a:prstGeom>
          <a:noFill/>
        </p:spPr>
        <p:txBody>
          <a:bodyPr wrap="square">
            <a:spAutoFit/>
          </a:bodyPr>
          <a:lstStyle/>
          <a:p>
            <a:pPr algn="ctr"/>
            <a:r>
              <a:rPr lang="nl-NL" sz="2000" b="1" dirty="0">
                <a:solidFill>
                  <a:schemeClr val="bg1"/>
                </a:solidFill>
                <a:effectLst>
                  <a:outerShdw blurRad="38100" dist="38100" dir="2700000" algn="tl">
                    <a:srgbClr val="000000">
                      <a:alpha val="43137"/>
                    </a:srgbClr>
                  </a:outerShdw>
                </a:effectLst>
                <a:latin typeface="Raleway" pitchFamily="2" charset="0"/>
              </a:rPr>
              <a:t>Gezonde longen</a:t>
            </a:r>
          </a:p>
          <a:p>
            <a:r>
              <a:rPr lang="nl-NL" sz="1100" i="1" dirty="0">
                <a:solidFill>
                  <a:schemeClr val="bg1"/>
                </a:solidFill>
                <a:effectLst>
                  <a:outerShdw blurRad="38100" dist="38100" dir="2700000" algn="tl">
                    <a:srgbClr val="000000">
                      <a:alpha val="43137"/>
                    </a:srgbClr>
                  </a:outerShdw>
                </a:effectLst>
                <a:latin typeface="Raleway" pitchFamily="2" charset="0"/>
              </a:rPr>
              <a:t>.</a:t>
            </a:r>
          </a:p>
        </p:txBody>
      </p:sp>
      <p:sp>
        <p:nvSpPr>
          <p:cNvPr id="9" name="Rechthoek: afgeronde hoeken 8">
            <a:extLst>
              <a:ext uri="{FF2B5EF4-FFF2-40B4-BE49-F238E27FC236}">
                <a16:creationId xmlns:a16="http://schemas.microsoft.com/office/drawing/2014/main" id="{3CF7D792-430D-3EDD-1A75-1F18F0CFEEDF}"/>
              </a:ext>
            </a:extLst>
          </p:cNvPr>
          <p:cNvSpPr/>
          <p:nvPr/>
        </p:nvSpPr>
        <p:spPr>
          <a:xfrm>
            <a:off x="3508693" y="5410599"/>
            <a:ext cx="3215004" cy="246221"/>
          </a:xfrm>
          <a:prstGeom prst="roundRect">
            <a:avLst>
              <a:gd name="adj" fmla="val 0"/>
            </a:avLst>
          </a:prstGeom>
          <a:solidFill>
            <a:srgbClr val="FCE7D8"/>
          </a:solidFill>
          <a:ln w="28575">
            <a:solidFill>
              <a:srgbClr val="FCE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96385" y="5028906"/>
            <a:ext cx="3271520" cy="4793488"/>
          </a:xfrm>
          <a:prstGeom prst="roundRect">
            <a:avLst>
              <a:gd name="adj" fmla="val 8504"/>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65640" y="7986775"/>
            <a:ext cx="3098161" cy="1720755"/>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b="1" dirty="0">
                <a:effectLst/>
                <a:latin typeface="Raleway" pitchFamily="2" charset="0"/>
                <a:ea typeface="Calibri" panose="020F0502020204030204" pitchFamily="34" charset="0"/>
                <a:cs typeface="Arial" panose="020B0604020202020204" pitchFamily="34" charset="0"/>
              </a:rPr>
              <a:t>Er hangt veel smog in de stad. Ga naar het platteland (het eerstvolgende gele vakje)</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633890" y="5068561"/>
            <a:ext cx="3029911" cy="752848"/>
          </a:xfrm>
          <a:prstGeom prst="roundRect">
            <a:avLst>
              <a:gd name="adj" fmla="val 50000"/>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4" name="Tekstvak 13">
            <a:extLst>
              <a:ext uri="{FF2B5EF4-FFF2-40B4-BE49-F238E27FC236}">
                <a16:creationId xmlns:a16="http://schemas.microsoft.com/office/drawing/2014/main" id="{D09BBD80-7488-71A6-39BD-B239DAA8DF5F}"/>
              </a:ext>
            </a:extLst>
          </p:cNvPr>
          <p:cNvSpPr txBox="1"/>
          <p:nvPr/>
        </p:nvSpPr>
        <p:spPr>
          <a:xfrm>
            <a:off x="3708543" y="5203510"/>
            <a:ext cx="2847205" cy="569387"/>
          </a:xfrm>
          <a:prstGeom prst="rect">
            <a:avLst/>
          </a:prstGeom>
          <a:noFill/>
        </p:spPr>
        <p:txBody>
          <a:bodyPr wrap="square">
            <a:spAutoFit/>
          </a:bodyPr>
          <a:lstStyle/>
          <a:p>
            <a:pPr algn="ctr"/>
            <a:r>
              <a:rPr lang="nl-NL" sz="2000" b="1" dirty="0">
                <a:solidFill>
                  <a:schemeClr val="bg1"/>
                </a:solidFill>
                <a:effectLst>
                  <a:outerShdw blurRad="38100" dist="38100" dir="2700000" algn="tl">
                    <a:srgbClr val="000000">
                      <a:alpha val="43137"/>
                    </a:srgbClr>
                  </a:outerShdw>
                </a:effectLst>
                <a:latin typeface="Raleway" pitchFamily="2" charset="0"/>
              </a:rPr>
              <a:t>Gezonde longen</a:t>
            </a:r>
          </a:p>
          <a:p>
            <a:r>
              <a:rPr lang="nl-NL" sz="1100" i="1" dirty="0">
                <a:solidFill>
                  <a:schemeClr val="bg1"/>
                </a:solidFill>
                <a:effectLst>
                  <a:outerShdw blurRad="38100" dist="38100" dir="2700000" algn="tl">
                    <a:srgbClr val="000000">
                      <a:alpha val="43137"/>
                    </a:srgbClr>
                  </a:outerShdw>
                </a:effectLst>
                <a:latin typeface="Raleway" pitchFamily="2" charset="0"/>
              </a:rPr>
              <a:t>.</a:t>
            </a: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9</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1465" y="689924"/>
            <a:ext cx="603810" cy="519351"/>
          </a:xfrm>
          <a:prstGeom prst="flowChartConnector">
            <a:avLst/>
          </a:prstGeom>
          <a:solidFill>
            <a:schemeClr val="tx1"/>
          </a:solidFill>
        </p:spPr>
        <p:txBody>
          <a:bodyPr wrap="square" rtlCol="0">
            <a:spAutoFit/>
          </a:bodyPr>
          <a:lstStyle/>
          <a:p>
            <a:pPr algn="ctr"/>
            <a:r>
              <a:rPr lang="nl-NL" dirty="0">
                <a:solidFill>
                  <a:schemeClr val="bg1"/>
                </a:solidFill>
              </a:rPr>
              <a:t>10</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11</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12</a:t>
            </a:r>
          </a:p>
        </p:txBody>
      </p:sp>
      <p:pic>
        <p:nvPicPr>
          <p:cNvPr id="17" name="Graphic 16" descr="Lopen silhouet">
            <a:extLst>
              <a:ext uri="{FF2B5EF4-FFF2-40B4-BE49-F238E27FC236}">
                <a16:creationId xmlns:a16="http://schemas.microsoft.com/office/drawing/2014/main" id="{ED65B759-767B-9636-D733-1526287053C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9781" y="1033100"/>
            <a:ext cx="1775795" cy="1775795"/>
          </a:xfrm>
          <a:prstGeom prst="rect">
            <a:avLst/>
          </a:prstGeom>
        </p:spPr>
      </p:pic>
      <p:pic>
        <p:nvPicPr>
          <p:cNvPr id="20" name="Graphic 19" descr="Lopen silhouet">
            <a:extLst>
              <a:ext uri="{FF2B5EF4-FFF2-40B4-BE49-F238E27FC236}">
                <a16:creationId xmlns:a16="http://schemas.microsoft.com/office/drawing/2014/main" id="{D21F620C-239E-0A37-5447-7865C7082B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36112" y="5956358"/>
            <a:ext cx="1775795" cy="1775795"/>
          </a:xfrm>
          <a:prstGeom prst="rect">
            <a:avLst/>
          </a:prstGeom>
        </p:spPr>
      </p:pic>
      <p:pic>
        <p:nvPicPr>
          <p:cNvPr id="21" name="Graphic 20" descr="Lopen silhouet">
            <a:extLst>
              <a:ext uri="{FF2B5EF4-FFF2-40B4-BE49-F238E27FC236}">
                <a16:creationId xmlns:a16="http://schemas.microsoft.com/office/drawing/2014/main" id="{12AD7BF9-3EBF-88EE-249D-2EB618BAD78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7923" y="5919422"/>
            <a:ext cx="1775795" cy="1775795"/>
          </a:xfrm>
          <a:prstGeom prst="rect">
            <a:avLst/>
          </a:prstGeom>
        </p:spPr>
      </p:pic>
      <p:pic>
        <p:nvPicPr>
          <p:cNvPr id="22" name="Graphic 21" descr="Lopen silhouet">
            <a:extLst>
              <a:ext uri="{FF2B5EF4-FFF2-40B4-BE49-F238E27FC236}">
                <a16:creationId xmlns:a16="http://schemas.microsoft.com/office/drawing/2014/main" id="{8F79C26F-95F6-5B58-EE89-86EC70D3C85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48506" y="1040042"/>
            <a:ext cx="1775795" cy="1775795"/>
          </a:xfrm>
          <a:prstGeom prst="rect">
            <a:avLst/>
          </a:prstGeom>
        </p:spPr>
      </p:pic>
    </p:spTree>
    <p:extLst>
      <p:ext uri="{BB962C8B-B14F-4D97-AF65-F5344CB8AC3E}">
        <p14:creationId xmlns:p14="http://schemas.microsoft.com/office/powerpoint/2010/main" val="32690578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afgeronde hoeken 2">
            <a:extLst>
              <a:ext uri="{FF2B5EF4-FFF2-40B4-BE49-F238E27FC236}">
                <a16:creationId xmlns:a16="http://schemas.microsoft.com/office/drawing/2014/main" id="{3ADAE744-2213-CAAF-737B-70C56A7B51E9}"/>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4" name="Tekstvak 3">
            <a:extLst>
              <a:ext uri="{FF2B5EF4-FFF2-40B4-BE49-F238E27FC236}">
                <a16:creationId xmlns:a16="http://schemas.microsoft.com/office/drawing/2014/main" id="{C5F30466-A5A5-F947-6E33-9111E0ABD86E}"/>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5" name="Rechthoek: afgeronde hoeken 4">
            <a:extLst>
              <a:ext uri="{FF2B5EF4-FFF2-40B4-BE49-F238E27FC236}">
                <a16:creationId xmlns:a16="http://schemas.microsoft.com/office/drawing/2014/main" id="{E08465A5-1CE4-FA2E-8301-34C1A6050F0E}"/>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1840D012-0BDD-F85E-8ECE-F0EDBED97578}"/>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24" name="Graphic 23" descr="Lopen met effen opvulling">
            <a:extLst>
              <a:ext uri="{FF2B5EF4-FFF2-40B4-BE49-F238E27FC236}">
                <a16:creationId xmlns:a16="http://schemas.microsoft.com/office/drawing/2014/main" id="{366A5618-2D6A-4B78-ECEF-E1BB053C285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8698" y="1338205"/>
            <a:ext cx="1854191" cy="1854191"/>
          </a:xfrm>
          <a:prstGeom prst="rect">
            <a:avLst/>
          </a:prstGeom>
        </p:spPr>
      </p:pic>
      <p:pic>
        <p:nvPicPr>
          <p:cNvPr id="25" name="Graphic 24" descr="Lopen met effen opvulling">
            <a:extLst>
              <a:ext uri="{FF2B5EF4-FFF2-40B4-BE49-F238E27FC236}">
                <a16:creationId xmlns:a16="http://schemas.microsoft.com/office/drawing/2014/main" id="{70C1ACDA-CF83-0385-E70C-6981F33A22E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59761" y="1338205"/>
            <a:ext cx="1854191" cy="1854191"/>
          </a:xfrm>
          <a:prstGeom prst="rect">
            <a:avLst/>
          </a:prstGeom>
        </p:spPr>
      </p:pic>
      <p:sp>
        <p:nvSpPr>
          <p:cNvPr id="26" name="Rechthoek: afgeronde hoeken 25">
            <a:extLst>
              <a:ext uri="{FF2B5EF4-FFF2-40B4-BE49-F238E27FC236}">
                <a16:creationId xmlns:a16="http://schemas.microsoft.com/office/drawing/2014/main" id="{BBEBC5A8-2D85-64A4-B18B-D52B18BBD473}"/>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27" name="Tekstvak 26">
            <a:extLst>
              <a:ext uri="{FF2B5EF4-FFF2-40B4-BE49-F238E27FC236}">
                <a16:creationId xmlns:a16="http://schemas.microsoft.com/office/drawing/2014/main" id="{56349D64-6EE9-027E-6146-1041BEBEBC06}"/>
              </a:ext>
            </a:extLst>
          </p:cNvPr>
          <p:cNvSpPr txBox="1"/>
          <p:nvPr/>
        </p:nvSpPr>
        <p:spPr>
          <a:xfrm>
            <a:off x="-196197" y="57931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28" name="Rechthoek: afgeronde hoeken 27">
            <a:extLst>
              <a:ext uri="{FF2B5EF4-FFF2-40B4-BE49-F238E27FC236}">
                <a16:creationId xmlns:a16="http://schemas.microsoft.com/office/drawing/2014/main" id="{7A4076A2-738D-215B-4E4A-6E3F8B6E5385}"/>
              </a:ext>
            </a:extLst>
          </p:cNvPr>
          <p:cNvSpPr/>
          <p:nvPr/>
        </p:nvSpPr>
        <p:spPr>
          <a:xfrm>
            <a:off x="3487714"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29" name="Tekstvak 28">
            <a:extLst>
              <a:ext uri="{FF2B5EF4-FFF2-40B4-BE49-F238E27FC236}">
                <a16:creationId xmlns:a16="http://schemas.microsoft.com/office/drawing/2014/main" id="{CF094017-8EBF-05F3-4984-425437B832B9}"/>
              </a:ext>
            </a:extLst>
          </p:cNvPr>
          <p:cNvSpPr txBox="1"/>
          <p:nvPr/>
        </p:nvSpPr>
        <p:spPr>
          <a:xfrm>
            <a:off x="3178295" y="58284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30" name="Graphic 29" descr="Lopen met effen opvulling">
            <a:extLst>
              <a:ext uri="{FF2B5EF4-FFF2-40B4-BE49-F238E27FC236}">
                <a16:creationId xmlns:a16="http://schemas.microsoft.com/office/drawing/2014/main" id="{D58B6AE8-0E7D-5121-D94E-20FDF72FA6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8698" y="6288105"/>
            <a:ext cx="1854191" cy="1854191"/>
          </a:xfrm>
          <a:prstGeom prst="rect">
            <a:avLst/>
          </a:prstGeom>
        </p:spPr>
      </p:pic>
      <p:pic>
        <p:nvPicPr>
          <p:cNvPr id="31" name="Graphic 30" descr="Lopen met effen opvulling">
            <a:extLst>
              <a:ext uri="{FF2B5EF4-FFF2-40B4-BE49-F238E27FC236}">
                <a16:creationId xmlns:a16="http://schemas.microsoft.com/office/drawing/2014/main" id="{937FD866-720D-0BF8-FABC-6AFA4BF6A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59761" y="6288105"/>
            <a:ext cx="1854191" cy="1854191"/>
          </a:xfrm>
          <a:prstGeom prst="rect">
            <a:avLst/>
          </a:prstGeom>
        </p:spPr>
      </p:pic>
    </p:spTree>
    <p:extLst>
      <p:ext uri="{BB962C8B-B14F-4D97-AF65-F5344CB8AC3E}">
        <p14:creationId xmlns:p14="http://schemas.microsoft.com/office/powerpoint/2010/main" val="1882735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05260" y="73439"/>
            <a:ext cx="3271520" cy="4793488"/>
          </a:xfrm>
          <a:prstGeom prst="roundRect">
            <a:avLst>
              <a:gd name="adj" fmla="val 8504"/>
            </a:avLst>
          </a:prstGeom>
          <a:solidFill>
            <a:schemeClr val="bg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82267" y="2681377"/>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Wat toon je aan met helder kalkwater?</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195305"/>
            <a:ext cx="3029911" cy="752848"/>
          </a:xfrm>
          <a:prstGeom prst="roundRect">
            <a:avLst>
              <a:gd name="adj" fmla="val 50000"/>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b="1" dirty="0"/>
              <a:t>Indicator</a:t>
            </a: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96385" y="75062"/>
            <a:ext cx="3271520" cy="4793488"/>
          </a:xfrm>
          <a:prstGeom prst="roundRect">
            <a:avLst>
              <a:gd name="adj" fmla="val 8504"/>
            </a:avLst>
          </a:prstGeom>
          <a:solidFill>
            <a:schemeClr val="bg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65349" y="2691328"/>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b="1" dirty="0">
                <a:effectLst/>
                <a:latin typeface="Raleway" pitchFamily="2" charset="0"/>
                <a:ea typeface="Calibri" panose="020F0502020204030204" pitchFamily="34" charset="0"/>
                <a:cs typeface="Arial" panose="020B0604020202020204" pitchFamily="34" charset="0"/>
              </a:rPr>
              <a:t>Tim ademt de lucht in die eerst door helder kalkwater gaat. Zal dit kalkwater troebel worden? </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400" b="1" i="0" u="none" strike="noStrike" kern="1200" cap="none" spc="0" normalizeH="0" baseline="0" noProof="0" dirty="0">
                <a:ln>
                  <a:noFill/>
                </a:ln>
                <a:solidFill>
                  <a:prstClr val="white"/>
                </a:solidFill>
                <a:effectLst/>
                <a:uLnTx/>
                <a:uFillTx/>
                <a:latin typeface="Calibri" panose="020F0502020204030204"/>
                <a:ea typeface="+mn-ea"/>
                <a:cs typeface="+mn-cs"/>
              </a:rPr>
              <a:t>Indicator</a:t>
            </a: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116766" y="5039074"/>
            <a:ext cx="3271520" cy="4793488"/>
          </a:xfrm>
          <a:prstGeom prst="roundRect">
            <a:avLst>
              <a:gd name="adj" fmla="val 8504"/>
            </a:avLst>
          </a:prstGeom>
          <a:solidFill>
            <a:schemeClr val="bg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82267" y="7622695"/>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latin typeface="Raleway" pitchFamily="2" charset="0"/>
                <a:ea typeface="Calibri" panose="020F0502020204030204" pitchFamily="34" charset="0"/>
                <a:cs typeface="Arial" panose="020B0604020202020204" pitchFamily="34" charset="0"/>
              </a:rPr>
              <a:t>Reageert helder kalkwater op zuurstof?</a:t>
            </a:r>
            <a:endParaRPr lang="nl-NL" sz="1600" b="1" dirty="0">
              <a:effectLst/>
              <a:latin typeface="Raleway" pitchFamily="2" charset="0"/>
              <a:ea typeface="Calibri" panose="020F0502020204030204" pitchFamily="34" charset="0"/>
              <a:cs typeface="Arial" panose="020B0604020202020204" pitchFamily="34" charset="0"/>
            </a:endParaRP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25038"/>
            <a:ext cx="3029911" cy="752848"/>
          </a:xfrm>
          <a:prstGeom prst="roundRect">
            <a:avLst>
              <a:gd name="adj" fmla="val 50000"/>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400" b="1" i="0" u="none" strike="noStrike" kern="1200" cap="none" spc="0" normalizeH="0" baseline="0" noProof="0">
                <a:ln>
                  <a:noFill/>
                </a:ln>
                <a:solidFill>
                  <a:prstClr val="white"/>
                </a:solidFill>
                <a:effectLst/>
                <a:uLnTx/>
                <a:uFillTx/>
                <a:latin typeface="Calibri" panose="020F0502020204030204"/>
                <a:ea typeface="+mn-ea"/>
                <a:cs typeface="+mn-cs"/>
              </a:rPr>
              <a:t>Indicator</a:t>
            </a:r>
            <a:endParaRPr kumimoji="0" lang="nl-NL" sz="2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504583" y="5037450"/>
            <a:ext cx="3271520" cy="4793488"/>
          </a:xfrm>
          <a:prstGeom prst="roundRect">
            <a:avLst>
              <a:gd name="adj" fmla="val 8504"/>
            </a:avLst>
          </a:prstGeom>
          <a:solidFill>
            <a:schemeClr val="bg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65349" y="7608668"/>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Hoe noemen we een stof die een andere stof aantoont?</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622153" y="5134324"/>
            <a:ext cx="3029911" cy="752848"/>
          </a:xfrm>
          <a:prstGeom prst="roundRect">
            <a:avLst>
              <a:gd name="adj" fmla="val 50000"/>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CO2 aantonen</a:t>
            </a: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1</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5294"/>
            <a:ext cx="603810" cy="519351"/>
          </a:xfrm>
          <a:prstGeom prst="flowChartConnector">
            <a:avLst/>
          </a:prstGeom>
          <a:solidFill>
            <a:schemeClr val="tx1"/>
          </a:solidFill>
        </p:spPr>
        <p:txBody>
          <a:bodyPr wrap="square" rtlCol="0">
            <a:spAutoFit/>
          </a:bodyPr>
          <a:lstStyle/>
          <a:p>
            <a:pPr algn="ctr"/>
            <a:r>
              <a:rPr lang="nl-NL" dirty="0">
                <a:solidFill>
                  <a:schemeClr val="bg1"/>
                </a:solidFill>
              </a:rPr>
              <a:t>2</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3</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4</a:t>
            </a:r>
          </a:p>
        </p:txBody>
      </p:sp>
      <p:pic>
        <p:nvPicPr>
          <p:cNvPr id="20" name="Graphic 19" descr="Bekerglas silhouet">
            <a:extLst>
              <a:ext uri="{FF2B5EF4-FFF2-40B4-BE49-F238E27FC236}">
                <a16:creationId xmlns:a16="http://schemas.microsoft.com/office/drawing/2014/main" id="{21602EB1-FB7B-98CD-9BD1-4DC291807AA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71251" y="1137161"/>
            <a:ext cx="1466038" cy="1466038"/>
          </a:xfrm>
          <a:prstGeom prst="rect">
            <a:avLst/>
          </a:prstGeom>
        </p:spPr>
      </p:pic>
      <p:pic>
        <p:nvPicPr>
          <p:cNvPr id="21" name="Graphic 20" descr="Bekerglas silhouet">
            <a:extLst>
              <a:ext uri="{FF2B5EF4-FFF2-40B4-BE49-F238E27FC236}">
                <a16:creationId xmlns:a16="http://schemas.microsoft.com/office/drawing/2014/main" id="{120CB0DB-31D5-1A91-72A5-41AE8EFD455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07324" y="6015266"/>
            <a:ext cx="1466038" cy="1466038"/>
          </a:xfrm>
          <a:prstGeom prst="rect">
            <a:avLst/>
          </a:prstGeom>
        </p:spPr>
      </p:pic>
      <p:pic>
        <p:nvPicPr>
          <p:cNvPr id="22" name="Graphic 21" descr="Bekerglas silhouet">
            <a:extLst>
              <a:ext uri="{FF2B5EF4-FFF2-40B4-BE49-F238E27FC236}">
                <a16:creationId xmlns:a16="http://schemas.microsoft.com/office/drawing/2014/main" id="{E630DCE6-F7FF-DD50-BC10-3D98B13610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8208" y="5993516"/>
            <a:ext cx="1466038" cy="1466038"/>
          </a:xfrm>
          <a:prstGeom prst="rect">
            <a:avLst/>
          </a:prstGeom>
        </p:spPr>
      </p:pic>
      <p:pic>
        <p:nvPicPr>
          <p:cNvPr id="23" name="Graphic 22" descr="Bekerglas silhouet">
            <a:extLst>
              <a:ext uri="{FF2B5EF4-FFF2-40B4-BE49-F238E27FC236}">
                <a16:creationId xmlns:a16="http://schemas.microsoft.com/office/drawing/2014/main" id="{6236A670-41F7-7111-2D69-8317ED27C2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73832" y="1147895"/>
            <a:ext cx="1466038" cy="1466038"/>
          </a:xfrm>
          <a:prstGeom prst="rect">
            <a:avLst/>
          </a:prstGeom>
        </p:spPr>
      </p:pic>
    </p:spTree>
    <p:extLst>
      <p:ext uri="{BB962C8B-B14F-4D97-AF65-F5344CB8AC3E}">
        <p14:creationId xmlns:p14="http://schemas.microsoft.com/office/powerpoint/2010/main" val="2936472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6B99C02F-A08B-9434-A977-EB27749415D5}"/>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 name="Tekstvak 2">
            <a:extLst>
              <a:ext uri="{FF2B5EF4-FFF2-40B4-BE49-F238E27FC236}">
                <a16:creationId xmlns:a16="http://schemas.microsoft.com/office/drawing/2014/main" id="{001B1EED-D534-DE25-1852-C2C8E0A9D9A3}"/>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7" name="Rechthoek: afgeronde hoeken 6">
            <a:extLst>
              <a:ext uri="{FF2B5EF4-FFF2-40B4-BE49-F238E27FC236}">
                <a16:creationId xmlns:a16="http://schemas.microsoft.com/office/drawing/2014/main" id="{EBD02F04-A4BC-F50D-757A-7D87F1976464}"/>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8" name="Tekstvak 7">
            <a:extLst>
              <a:ext uri="{FF2B5EF4-FFF2-40B4-BE49-F238E27FC236}">
                <a16:creationId xmlns:a16="http://schemas.microsoft.com/office/drawing/2014/main" id="{919CBC39-AE6A-5980-D50B-4CBFC38CC631}"/>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 name="Rechthoek: afgeronde hoeken 8">
            <a:extLst>
              <a:ext uri="{FF2B5EF4-FFF2-40B4-BE49-F238E27FC236}">
                <a16:creationId xmlns:a16="http://schemas.microsoft.com/office/drawing/2014/main" id="{CE2FA4DF-FCBF-7D39-64E4-8C2A58657BB8}"/>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1" name="Tekstvak 10">
            <a:extLst>
              <a:ext uri="{FF2B5EF4-FFF2-40B4-BE49-F238E27FC236}">
                <a16:creationId xmlns:a16="http://schemas.microsoft.com/office/drawing/2014/main" id="{E226914E-76AC-F4BE-E108-CC0B385A7AEA}"/>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2" name="Rechthoek: afgeronde hoeken 11">
            <a:extLst>
              <a:ext uri="{FF2B5EF4-FFF2-40B4-BE49-F238E27FC236}">
                <a16:creationId xmlns:a16="http://schemas.microsoft.com/office/drawing/2014/main" id="{6E55E080-4F27-C758-6440-0BCD49BB3FD2}"/>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3" name="Tekstvak 12">
            <a:extLst>
              <a:ext uri="{FF2B5EF4-FFF2-40B4-BE49-F238E27FC236}">
                <a16:creationId xmlns:a16="http://schemas.microsoft.com/office/drawing/2014/main" id="{7C93409A-25E3-E323-0E6A-D69877E10042}"/>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4" name="Graphic 13" descr="Bekerglas met effen opvulling">
            <a:extLst>
              <a:ext uri="{FF2B5EF4-FFF2-40B4-BE49-F238E27FC236}">
                <a16:creationId xmlns:a16="http://schemas.microsoft.com/office/drawing/2014/main" id="{4092E10C-27C7-8253-5ED7-132A14174F3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91035" y="1354950"/>
            <a:ext cx="1805865" cy="1805865"/>
          </a:xfrm>
          <a:prstGeom prst="rect">
            <a:avLst/>
          </a:prstGeom>
        </p:spPr>
      </p:pic>
      <p:pic>
        <p:nvPicPr>
          <p:cNvPr id="15" name="Graphic 14" descr="Bekerglas met effen opvulling">
            <a:extLst>
              <a:ext uri="{FF2B5EF4-FFF2-40B4-BE49-F238E27FC236}">
                <a16:creationId xmlns:a16="http://schemas.microsoft.com/office/drawing/2014/main" id="{F4092570-6721-22CA-E024-1B0DD9A4A45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82564" y="6126455"/>
            <a:ext cx="1805865" cy="1805865"/>
          </a:xfrm>
          <a:prstGeom prst="rect">
            <a:avLst/>
          </a:prstGeom>
        </p:spPr>
      </p:pic>
      <p:pic>
        <p:nvPicPr>
          <p:cNvPr id="16" name="Graphic 15" descr="Bekerglas met effen opvulling">
            <a:extLst>
              <a:ext uri="{FF2B5EF4-FFF2-40B4-BE49-F238E27FC236}">
                <a16:creationId xmlns:a16="http://schemas.microsoft.com/office/drawing/2014/main" id="{8C332A19-62CC-F376-A8D1-21091B83A4B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91034" y="6054939"/>
            <a:ext cx="1805865" cy="1805865"/>
          </a:xfrm>
          <a:prstGeom prst="rect">
            <a:avLst/>
          </a:prstGeom>
        </p:spPr>
      </p:pic>
      <p:pic>
        <p:nvPicPr>
          <p:cNvPr id="17" name="Graphic 16" descr="Bekerglas met effen opvulling">
            <a:extLst>
              <a:ext uri="{FF2B5EF4-FFF2-40B4-BE49-F238E27FC236}">
                <a16:creationId xmlns:a16="http://schemas.microsoft.com/office/drawing/2014/main" id="{A702262E-0EDB-426D-7D30-0D23E14D196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82564" y="1354950"/>
            <a:ext cx="1805865" cy="1805865"/>
          </a:xfrm>
          <a:prstGeom prst="rect">
            <a:avLst/>
          </a:prstGeom>
        </p:spPr>
      </p:pic>
    </p:spTree>
    <p:extLst>
      <p:ext uri="{BB962C8B-B14F-4D97-AF65-F5344CB8AC3E}">
        <p14:creationId xmlns:p14="http://schemas.microsoft.com/office/powerpoint/2010/main" val="4400911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05260" y="95354"/>
            <a:ext cx="3271520" cy="4793488"/>
          </a:xfrm>
          <a:prstGeom prst="roundRect">
            <a:avLst>
              <a:gd name="adj" fmla="val 8504"/>
            </a:avLst>
          </a:prstGeom>
          <a:solidFill>
            <a:schemeClr val="bg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82267" y="2669311"/>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Wat is de indicator voor koolstofdioxide?</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195305"/>
            <a:ext cx="3029911" cy="752848"/>
          </a:xfrm>
          <a:prstGeom prst="roundRect">
            <a:avLst>
              <a:gd name="adj" fmla="val 50000"/>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400" b="1" i="0" u="none" strike="noStrike" kern="1200" cap="none" spc="0" normalizeH="0" baseline="0" noProof="0">
                <a:ln>
                  <a:noFill/>
                </a:ln>
                <a:solidFill>
                  <a:prstClr val="white"/>
                </a:solidFill>
                <a:effectLst/>
                <a:uLnTx/>
                <a:uFillTx/>
                <a:latin typeface="Calibri" panose="020F0502020204030204"/>
                <a:ea typeface="+mn-ea"/>
                <a:cs typeface="+mn-cs"/>
              </a:rPr>
              <a:t>Indicator</a:t>
            </a:r>
            <a:endParaRPr kumimoji="0" lang="nl-NL" sz="2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99087" y="95354"/>
            <a:ext cx="3271520" cy="4793488"/>
          </a:xfrm>
          <a:prstGeom prst="roundRect">
            <a:avLst>
              <a:gd name="adj" fmla="val 8504"/>
            </a:avLst>
          </a:prstGeom>
          <a:solidFill>
            <a:schemeClr val="bg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65640" y="2702478"/>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effectLst/>
                <a:latin typeface="Raleway" pitchFamily="2" charset="0"/>
                <a:ea typeface="Calibri" panose="020F0502020204030204" pitchFamily="34" charset="0"/>
                <a:cs typeface="Arial" panose="020B0604020202020204" pitchFamily="34" charset="0"/>
              </a:rPr>
              <a:t>Wat zie je gebeuren als koolstofdioxide met de indicator in contact komt? </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400" b="1" i="0" u="none" strike="noStrike" kern="1200" cap="none" spc="0" normalizeH="0" baseline="0" noProof="0">
                <a:ln>
                  <a:noFill/>
                </a:ln>
                <a:solidFill>
                  <a:prstClr val="white"/>
                </a:solidFill>
                <a:effectLst/>
                <a:uLnTx/>
                <a:uFillTx/>
                <a:latin typeface="Calibri" panose="020F0502020204030204"/>
                <a:ea typeface="+mn-ea"/>
                <a:cs typeface="+mn-cs"/>
              </a:rPr>
              <a:t>Indicator</a:t>
            </a:r>
            <a:endParaRPr kumimoji="0" lang="nl-NL" sz="2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90095" y="5016206"/>
            <a:ext cx="3271520" cy="4793488"/>
          </a:xfrm>
          <a:prstGeom prst="roundRect">
            <a:avLst>
              <a:gd name="adj" fmla="val 8504"/>
            </a:avLst>
          </a:prstGeom>
          <a:solidFill>
            <a:schemeClr val="bg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66861" y="7619896"/>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latin typeface="Raleway" pitchFamily="2" charset="0"/>
                <a:ea typeface="Calibri" panose="020F0502020204030204" pitchFamily="34" charset="0"/>
                <a:cs typeface="Arial" panose="020B0604020202020204" pitchFamily="34" charset="0"/>
              </a:rPr>
              <a:t>Dario blaast uit door helder kalkwater. Wat zal er gebeuren? </a:t>
            </a:r>
            <a:endParaRPr lang="nl-NL" sz="1600" b="1" dirty="0">
              <a:effectLst/>
              <a:latin typeface="Raleway" pitchFamily="2" charset="0"/>
              <a:ea typeface="Calibri" panose="020F0502020204030204" pitchFamily="34" charset="0"/>
              <a:cs typeface="Arial" panose="020B0604020202020204" pitchFamily="34" charset="0"/>
            </a:endParaRP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25038"/>
            <a:ext cx="3029911" cy="752848"/>
          </a:xfrm>
          <a:prstGeom prst="roundRect">
            <a:avLst>
              <a:gd name="adj" fmla="val 50000"/>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400" b="1" i="0" u="none" strike="noStrike" kern="1200" cap="none" spc="0" normalizeH="0" baseline="0" noProof="0">
                <a:ln>
                  <a:noFill/>
                </a:ln>
                <a:solidFill>
                  <a:prstClr val="white"/>
                </a:solidFill>
                <a:effectLst/>
                <a:uLnTx/>
                <a:uFillTx/>
                <a:latin typeface="Calibri" panose="020F0502020204030204"/>
                <a:ea typeface="+mn-ea"/>
                <a:cs typeface="+mn-cs"/>
              </a:rPr>
              <a:t>Indicator</a:t>
            </a:r>
            <a:endParaRPr kumimoji="0" lang="nl-NL" sz="2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99087" y="5000858"/>
            <a:ext cx="3271520" cy="4793488"/>
          </a:xfrm>
          <a:prstGeom prst="roundRect">
            <a:avLst>
              <a:gd name="adj" fmla="val 8504"/>
            </a:avLst>
          </a:prstGeom>
          <a:solidFill>
            <a:schemeClr val="bg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79089" y="7619896"/>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Welke indicator wordt wit als er CO2 bij komt?</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633890" y="5068160"/>
            <a:ext cx="3029911" cy="752848"/>
          </a:xfrm>
          <a:prstGeom prst="roundRect">
            <a:avLst>
              <a:gd name="adj" fmla="val 50000"/>
            </a:avLst>
          </a:prstGeom>
          <a:solidFill>
            <a:schemeClr val="bg2">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400" b="1" i="0" u="none" strike="noStrike" kern="1200" cap="none" spc="0" normalizeH="0" baseline="0" noProof="0">
                <a:ln>
                  <a:noFill/>
                </a:ln>
                <a:solidFill>
                  <a:prstClr val="white"/>
                </a:solidFill>
                <a:effectLst/>
                <a:uLnTx/>
                <a:uFillTx/>
                <a:latin typeface="Calibri" panose="020F0502020204030204"/>
                <a:ea typeface="+mn-ea"/>
                <a:cs typeface="+mn-cs"/>
              </a:rPr>
              <a:t>Indicator</a:t>
            </a:r>
            <a:endParaRPr kumimoji="0" lang="nl-NL" sz="2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5</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6</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7</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8</a:t>
            </a:r>
          </a:p>
        </p:txBody>
      </p:sp>
      <p:pic>
        <p:nvPicPr>
          <p:cNvPr id="20" name="Graphic 19" descr="Bekerglas silhouet">
            <a:extLst>
              <a:ext uri="{FF2B5EF4-FFF2-40B4-BE49-F238E27FC236}">
                <a16:creationId xmlns:a16="http://schemas.microsoft.com/office/drawing/2014/main" id="{21602EB1-FB7B-98CD-9BD1-4DC291807AA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71251" y="1137161"/>
            <a:ext cx="1466038" cy="1466038"/>
          </a:xfrm>
          <a:prstGeom prst="rect">
            <a:avLst/>
          </a:prstGeom>
        </p:spPr>
      </p:pic>
      <p:pic>
        <p:nvPicPr>
          <p:cNvPr id="21" name="Graphic 20" descr="Bekerglas silhouet">
            <a:extLst>
              <a:ext uri="{FF2B5EF4-FFF2-40B4-BE49-F238E27FC236}">
                <a16:creationId xmlns:a16="http://schemas.microsoft.com/office/drawing/2014/main" id="{120CB0DB-31D5-1A91-72A5-41AE8EFD455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07324" y="6015266"/>
            <a:ext cx="1466038" cy="1466038"/>
          </a:xfrm>
          <a:prstGeom prst="rect">
            <a:avLst/>
          </a:prstGeom>
        </p:spPr>
      </p:pic>
      <p:pic>
        <p:nvPicPr>
          <p:cNvPr id="22" name="Graphic 21" descr="Bekerglas silhouet">
            <a:extLst>
              <a:ext uri="{FF2B5EF4-FFF2-40B4-BE49-F238E27FC236}">
                <a16:creationId xmlns:a16="http://schemas.microsoft.com/office/drawing/2014/main" id="{E630DCE6-F7FF-DD50-BC10-3D98B13610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8208" y="5993516"/>
            <a:ext cx="1466038" cy="1466038"/>
          </a:xfrm>
          <a:prstGeom prst="rect">
            <a:avLst/>
          </a:prstGeom>
        </p:spPr>
      </p:pic>
      <p:pic>
        <p:nvPicPr>
          <p:cNvPr id="23" name="Graphic 22" descr="Bekerglas silhouet">
            <a:extLst>
              <a:ext uri="{FF2B5EF4-FFF2-40B4-BE49-F238E27FC236}">
                <a16:creationId xmlns:a16="http://schemas.microsoft.com/office/drawing/2014/main" id="{6236A670-41F7-7111-2D69-8317ED27C2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73832" y="1147895"/>
            <a:ext cx="1466038" cy="1466038"/>
          </a:xfrm>
          <a:prstGeom prst="rect">
            <a:avLst/>
          </a:prstGeom>
        </p:spPr>
      </p:pic>
    </p:spTree>
    <p:extLst>
      <p:ext uri="{BB962C8B-B14F-4D97-AF65-F5344CB8AC3E}">
        <p14:creationId xmlns:p14="http://schemas.microsoft.com/office/powerpoint/2010/main" val="1921371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afgeronde hoeken 3">
            <a:extLst>
              <a:ext uri="{FF2B5EF4-FFF2-40B4-BE49-F238E27FC236}">
                <a16:creationId xmlns:a16="http://schemas.microsoft.com/office/drawing/2014/main" id="{AA3E3EED-8636-D060-4974-5BF1AC508BE5}"/>
              </a:ext>
            </a:extLst>
          </p:cNvPr>
          <p:cNvSpPr/>
          <p:nvPr/>
        </p:nvSpPr>
        <p:spPr>
          <a:xfrm>
            <a:off x="117663" y="400517"/>
            <a:ext cx="3215004" cy="246221"/>
          </a:xfrm>
          <a:prstGeom prst="roundRect">
            <a:avLst>
              <a:gd name="adj" fmla="val 0"/>
            </a:avLst>
          </a:prstGeom>
          <a:solidFill>
            <a:srgbClr val="FCE7D8"/>
          </a:solidFill>
          <a:ln w="28575">
            <a:solidFill>
              <a:srgbClr val="FCE7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a:p>
        </p:txBody>
      </p:sp>
      <p:sp>
        <p:nvSpPr>
          <p:cNvPr id="5" name="Rechthoek: afgeronde hoeken 4">
            <a:extLst>
              <a:ext uri="{FF2B5EF4-FFF2-40B4-BE49-F238E27FC236}">
                <a16:creationId xmlns:a16="http://schemas.microsoft.com/office/drawing/2014/main" id="{756B4786-E369-3103-385F-FF6AF48EFA90}"/>
              </a:ext>
            </a:extLst>
          </p:cNvPr>
          <p:cNvSpPr/>
          <p:nvPr/>
        </p:nvSpPr>
        <p:spPr>
          <a:xfrm>
            <a:off x="87641" y="66706"/>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85668" y="2662244"/>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Welke stof gebruiken wij het meeste als brandstof?</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13838"/>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98839" y="77811"/>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57770" y="2694635"/>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1600" b="1" dirty="0">
                <a:effectLst/>
                <a:latin typeface="Raleway" pitchFamily="2" charset="0"/>
                <a:ea typeface="Calibri" panose="020F0502020204030204" pitchFamily="34" charset="0"/>
                <a:cs typeface="Arial" panose="020B0604020202020204" pitchFamily="34" charset="0"/>
              </a:rPr>
              <a:t>Mila is te laat. Ze rent de trap op om haar tas nog snel te halen. Haar moeder brengt haar nog snel naar school. Wie heeft een hogere hartslag, </a:t>
            </a:r>
            <a:r>
              <a:rPr lang="nl-NL" sz="1600" b="1" dirty="0">
                <a:latin typeface="Raleway" pitchFamily="2" charset="0"/>
                <a:ea typeface="Calibri" panose="020F0502020204030204" pitchFamily="34" charset="0"/>
                <a:cs typeface="Arial" panose="020B0604020202020204" pitchFamily="34" charset="0"/>
              </a:rPr>
              <a:t>M</a:t>
            </a:r>
            <a:r>
              <a:rPr lang="nl-NL" sz="1600" b="1" dirty="0">
                <a:effectLst/>
                <a:latin typeface="Raleway" pitchFamily="2" charset="0"/>
                <a:ea typeface="Calibri" panose="020F0502020204030204" pitchFamily="34" charset="0"/>
                <a:cs typeface="Arial" panose="020B0604020202020204" pitchFamily="34" charset="0"/>
              </a:rPr>
              <a:t>ila of haar moeder?</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105261" y="5015225"/>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74441" y="7653225"/>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b="1" dirty="0">
                <a:effectLst/>
                <a:latin typeface="Raleway" pitchFamily="2" charset="0"/>
                <a:ea typeface="Calibri" panose="020F0502020204030204" pitchFamily="34" charset="0"/>
                <a:cs typeface="Arial" panose="020B0604020202020204" pitchFamily="34" charset="0"/>
              </a:rPr>
              <a:t>Maik heeft net moeten rennen om nog op tijd voor de les te moeten zijn. Wanneer heeft hij de meeste verbranding, voor of in de les?</a:t>
            </a:r>
            <a:endParaRPr lang="nl-NL" sz="2400" b="1" dirty="0">
              <a:effectLst/>
              <a:latin typeface="Raleway" pitchFamily="2" charset="0"/>
              <a:ea typeface="Calibri" panose="020F0502020204030204" pitchFamily="34" charset="0"/>
              <a:cs typeface="Arial" panose="020B0604020202020204" pitchFamily="34" charset="0"/>
            </a:endParaRP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237450"/>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509374" y="5015225"/>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65350" y="7643266"/>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effectLst/>
                <a:latin typeface="Raleway" pitchFamily="2" charset="0"/>
                <a:ea typeface="Calibri" panose="020F0502020204030204" pitchFamily="34" charset="0"/>
                <a:cs typeface="Arial" panose="020B0604020202020204" pitchFamily="34" charset="0"/>
              </a:rPr>
              <a:t>Welke twee vormen van energie komen vrij bij verbranding van de kaars?</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91896" y="5223920"/>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pic>
        <p:nvPicPr>
          <p:cNvPr id="17" name="Graphic 16" descr="Vuur silhouet">
            <a:extLst>
              <a:ext uri="{FF2B5EF4-FFF2-40B4-BE49-F238E27FC236}">
                <a16:creationId xmlns:a16="http://schemas.microsoft.com/office/drawing/2014/main" id="{D34C311A-5CBF-A4B1-391E-9E6FF9E7E0E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2200" y="1208775"/>
            <a:ext cx="1284856" cy="1284856"/>
          </a:xfrm>
          <a:prstGeom prst="rect">
            <a:avLst/>
          </a:prstGeom>
        </p:spPr>
      </p:pic>
      <p:pic>
        <p:nvPicPr>
          <p:cNvPr id="20" name="Graphic 19" descr="Vuur silhouet">
            <a:extLst>
              <a:ext uri="{FF2B5EF4-FFF2-40B4-BE49-F238E27FC236}">
                <a16:creationId xmlns:a16="http://schemas.microsoft.com/office/drawing/2014/main" id="{C02287B4-1979-BCA2-E8B2-45904BDF2E4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16120" y="6280963"/>
            <a:ext cx="1284856" cy="1284856"/>
          </a:xfrm>
          <a:prstGeom prst="rect">
            <a:avLst/>
          </a:prstGeom>
        </p:spPr>
      </p:pic>
      <p:pic>
        <p:nvPicPr>
          <p:cNvPr id="21" name="Graphic 20" descr="Vuur silhouet">
            <a:extLst>
              <a:ext uri="{FF2B5EF4-FFF2-40B4-BE49-F238E27FC236}">
                <a16:creationId xmlns:a16="http://schemas.microsoft.com/office/drawing/2014/main" id="{817313FE-53DC-6484-AE57-F1E635CB723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2200" y="6305005"/>
            <a:ext cx="1284856" cy="1284856"/>
          </a:xfrm>
          <a:prstGeom prst="rect">
            <a:avLst/>
          </a:prstGeom>
        </p:spPr>
      </p:pic>
      <p:pic>
        <p:nvPicPr>
          <p:cNvPr id="22" name="Graphic 21" descr="Vuur silhouet">
            <a:extLst>
              <a:ext uri="{FF2B5EF4-FFF2-40B4-BE49-F238E27FC236}">
                <a16:creationId xmlns:a16="http://schemas.microsoft.com/office/drawing/2014/main" id="{5B1E1DB2-8A42-5502-5AE0-D7C3DEE000B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16120" y="1246493"/>
            <a:ext cx="1284856" cy="1284856"/>
          </a:xfrm>
          <a:prstGeom prst="rect">
            <a:avLst/>
          </a:prstGeom>
        </p:spPr>
      </p:pic>
      <p:sp>
        <p:nvSpPr>
          <p:cNvPr id="15" name="Tekstvak 14">
            <a:extLst>
              <a:ext uri="{FF2B5EF4-FFF2-40B4-BE49-F238E27FC236}">
                <a16:creationId xmlns:a16="http://schemas.microsoft.com/office/drawing/2014/main" id="{E7543530-0022-1AD4-E229-4F9609744F41}"/>
              </a:ext>
            </a:extLst>
          </p:cNvPr>
          <p:cNvSpPr txBox="1"/>
          <p:nvPr/>
        </p:nvSpPr>
        <p:spPr>
          <a:xfrm>
            <a:off x="208235" y="687196"/>
            <a:ext cx="523940" cy="519351"/>
          </a:xfrm>
          <a:prstGeom prst="flowChartConnector">
            <a:avLst/>
          </a:prstGeom>
          <a:solidFill>
            <a:schemeClr val="tx1"/>
          </a:solidFill>
        </p:spPr>
        <p:txBody>
          <a:bodyPr wrap="square" rtlCol="0">
            <a:spAutoFit/>
          </a:bodyPr>
          <a:lstStyle/>
          <a:p>
            <a:pPr algn="ctr"/>
            <a:r>
              <a:rPr lang="nl-NL" dirty="0">
                <a:solidFill>
                  <a:schemeClr val="bg1"/>
                </a:solidFill>
              </a:rPr>
              <a:t>5</a:t>
            </a:r>
          </a:p>
        </p:txBody>
      </p:sp>
      <p:sp>
        <p:nvSpPr>
          <p:cNvPr id="16" name="Tekstvak 15">
            <a:extLst>
              <a:ext uri="{FF2B5EF4-FFF2-40B4-BE49-F238E27FC236}">
                <a16:creationId xmlns:a16="http://schemas.microsoft.com/office/drawing/2014/main" id="{CB385D00-6EC6-C0EF-A838-53BC0F6C7EA8}"/>
              </a:ext>
            </a:extLst>
          </p:cNvPr>
          <p:cNvSpPr txBox="1"/>
          <p:nvPr/>
        </p:nvSpPr>
        <p:spPr>
          <a:xfrm>
            <a:off x="219548" y="5717092"/>
            <a:ext cx="523940" cy="519351"/>
          </a:xfrm>
          <a:prstGeom prst="flowChartConnector">
            <a:avLst/>
          </a:prstGeom>
          <a:solidFill>
            <a:schemeClr val="tx1"/>
          </a:solidFill>
        </p:spPr>
        <p:txBody>
          <a:bodyPr wrap="square" rtlCol="0">
            <a:spAutoFit/>
          </a:bodyPr>
          <a:lstStyle/>
          <a:p>
            <a:pPr algn="ctr"/>
            <a:r>
              <a:rPr lang="nl-NL" dirty="0">
                <a:solidFill>
                  <a:schemeClr val="bg1"/>
                </a:solidFill>
              </a:rPr>
              <a:t>7</a:t>
            </a:r>
          </a:p>
        </p:txBody>
      </p:sp>
      <p:sp>
        <p:nvSpPr>
          <p:cNvPr id="18" name="Tekstvak 17">
            <a:extLst>
              <a:ext uri="{FF2B5EF4-FFF2-40B4-BE49-F238E27FC236}">
                <a16:creationId xmlns:a16="http://schemas.microsoft.com/office/drawing/2014/main" id="{613772C9-4788-9F17-D55F-33756BE451F2}"/>
              </a:ext>
            </a:extLst>
          </p:cNvPr>
          <p:cNvSpPr txBox="1"/>
          <p:nvPr/>
        </p:nvSpPr>
        <p:spPr>
          <a:xfrm>
            <a:off x="3643275" y="5690007"/>
            <a:ext cx="523940" cy="519351"/>
          </a:xfrm>
          <a:prstGeom prst="flowChartConnector">
            <a:avLst/>
          </a:prstGeom>
          <a:solidFill>
            <a:schemeClr val="tx1"/>
          </a:solidFill>
        </p:spPr>
        <p:txBody>
          <a:bodyPr wrap="square" rtlCol="0">
            <a:spAutoFit/>
          </a:bodyPr>
          <a:lstStyle/>
          <a:p>
            <a:pPr algn="ctr"/>
            <a:r>
              <a:rPr lang="nl-NL" dirty="0">
                <a:solidFill>
                  <a:schemeClr val="bg1"/>
                </a:solidFill>
              </a:rPr>
              <a:t>8</a:t>
            </a:r>
          </a:p>
        </p:txBody>
      </p:sp>
      <p:sp>
        <p:nvSpPr>
          <p:cNvPr id="19" name="Tekstvak 18">
            <a:extLst>
              <a:ext uri="{FF2B5EF4-FFF2-40B4-BE49-F238E27FC236}">
                <a16:creationId xmlns:a16="http://schemas.microsoft.com/office/drawing/2014/main" id="{C4C28BD9-CCA2-8CA4-5597-D7CCCCC9541F}"/>
              </a:ext>
            </a:extLst>
          </p:cNvPr>
          <p:cNvSpPr txBox="1"/>
          <p:nvPr/>
        </p:nvSpPr>
        <p:spPr>
          <a:xfrm>
            <a:off x="3621222" y="663929"/>
            <a:ext cx="523940" cy="519351"/>
          </a:xfrm>
          <a:prstGeom prst="flowChartConnector">
            <a:avLst/>
          </a:prstGeom>
          <a:solidFill>
            <a:schemeClr val="tx1"/>
          </a:solidFill>
        </p:spPr>
        <p:txBody>
          <a:bodyPr wrap="square" rtlCol="0">
            <a:spAutoFit/>
          </a:bodyPr>
          <a:lstStyle/>
          <a:p>
            <a:pPr algn="ctr"/>
            <a:r>
              <a:rPr lang="nl-NL" dirty="0">
                <a:solidFill>
                  <a:schemeClr val="bg1"/>
                </a:solidFill>
              </a:rPr>
              <a:t>6</a:t>
            </a:r>
          </a:p>
        </p:txBody>
      </p:sp>
    </p:spTree>
    <p:extLst>
      <p:ext uri="{BB962C8B-B14F-4D97-AF65-F5344CB8AC3E}">
        <p14:creationId xmlns:p14="http://schemas.microsoft.com/office/powerpoint/2010/main" val="36301425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B18E0F5A-83E2-7378-9015-93C194D8D708}"/>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 name="Tekstvak 2">
            <a:extLst>
              <a:ext uri="{FF2B5EF4-FFF2-40B4-BE49-F238E27FC236}">
                <a16:creationId xmlns:a16="http://schemas.microsoft.com/office/drawing/2014/main" id="{C5D93699-78F7-328B-7E86-151B28A4CD43}"/>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7" name="Rechthoek: afgeronde hoeken 6">
            <a:extLst>
              <a:ext uri="{FF2B5EF4-FFF2-40B4-BE49-F238E27FC236}">
                <a16:creationId xmlns:a16="http://schemas.microsoft.com/office/drawing/2014/main" id="{D7725B1D-1AA2-8981-A7F1-E255460EA41B}"/>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8" name="Tekstvak 7">
            <a:extLst>
              <a:ext uri="{FF2B5EF4-FFF2-40B4-BE49-F238E27FC236}">
                <a16:creationId xmlns:a16="http://schemas.microsoft.com/office/drawing/2014/main" id="{30E6A4FB-EF70-919D-254C-0B05B8BA4C93}"/>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 name="Rechthoek: afgeronde hoeken 8">
            <a:extLst>
              <a:ext uri="{FF2B5EF4-FFF2-40B4-BE49-F238E27FC236}">
                <a16:creationId xmlns:a16="http://schemas.microsoft.com/office/drawing/2014/main" id="{AA0BCECF-2380-A384-7113-4E9D619F2A8F}"/>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1" name="Tekstvak 10">
            <a:extLst>
              <a:ext uri="{FF2B5EF4-FFF2-40B4-BE49-F238E27FC236}">
                <a16:creationId xmlns:a16="http://schemas.microsoft.com/office/drawing/2014/main" id="{79E7B980-F21B-1DBB-6804-2DF9F253031C}"/>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2" name="Rechthoek: afgeronde hoeken 11">
            <a:extLst>
              <a:ext uri="{FF2B5EF4-FFF2-40B4-BE49-F238E27FC236}">
                <a16:creationId xmlns:a16="http://schemas.microsoft.com/office/drawing/2014/main" id="{1ABA1157-0F60-F2CF-38B3-83E8CC4E1928}"/>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3" name="Tekstvak 12">
            <a:extLst>
              <a:ext uri="{FF2B5EF4-FFF2-40B4-BE49-F238E27FC236}">
                <a16:creationId xmlns:a16="http://schemas.microsoft.com/office/drawing/2014/main" id="{80861CE1-86DB-C61E-8BCE-A9F388AE1FBF}"/>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4" name="Graphic 13" descr="Bekerglas met effen opvulling">
            <a:extLst>
              <a:ext uri="{FF2B5EF4-FFF2-40B4-BE49-F238E27FC236}">
                <a16:creationId xmlns:a16="http://schemas.microsoft.com/office/drawing/2014/main" id="{66862A23-AE02-F85F-FAF1-D43C33B9C50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91035" y="1354950"/>
            <a:ext cx="1805865" cy="1805865"/>
          </a:xfrm>
          <a:prstGeom prst="rect">
            <a:avLst/>
          </a:prstGeom>
        </p:spPr>
      </p:pic>
      <p:pic>
        <p:nvPicPr>
          <p:cNvPr id="15" name="Graphic 14" descr="Bekerglas met effen opvulling">
            <a:extLst>
              <a:ext uri="{FF2B5EF4-FFF2-40B4-BE49-F238E27FC236}">
                <a16:creationId xmlns:a16="http://schemas.microsoft.com/office/drawing/2014/main" id="{4AD34EC3-2ED5-8A44-0B4C-743CEACA787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82564" y="6126455"/>
            <a:ext cx="1805865" cy="1805865"/>
          </a:xfrm>
          <a:prstGeom prst="rect">
            <a:avLst/>
          </a:prstGeom>
        </p:spPr>
      </p:pic>
      <p:pic>
        <p:nvPicPr>
          <p:cNvPr id="16" name="Graphic 15" descr="Bekerglas met effen opvulling">
            <a:extLst>
              <a:ext uri="{FF2B5EF4-FFF2-40B4-BE49-F238E27FC236}">
                <a16:creationId xmlns:a16="http://schemas.microsoft.com/office/drawing/2014/main" id="{8C994BB5-29DE-0D49-06C1-EC4044C61DE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91034" y="6054939"/>
            <a:ext cx="1805865" cy="1805865"/>
          </a:xfrm>
          <a:prstGeom prst="rect">
            <a:avLst/>
          </a:prstGeom>
        </p:spPr>
      </p:pic>
      <p:pic>
        <p:nvPicPr>
          <p:cNvPr id="17" name="Graphic 16" descr="Bekerglas met effen opvulling">
            <a:extLst>
              <a:ext uri="{FF2B5EF4-FFF2-40B4-BE49-F238E27FC236}">
                <a16:creationId xmlns:a16="http://schemas.microsoft.com/office/drawing/2014/main" id="{914CB5A7-BCC7-4E78-7023-D156E20B73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82564" y="1354950"/>
            <a:ext cx="1805865" cy="1805865"/>
          </a:xfrm>
          <a:prstGeom prst="rect">
            <a:avLst/>
          </a:prstGeom>
        </p:spPr>
      </p:pic>
    </p:spTree>
    <p:extLst>
      <p:ext uri="{BB962C8B-B14F-4D97-AF65-F5344CB8AC3E}">
        <p14:creationId xmlns:p14="http://schemas.microsoft.com/office/powerpoint/2010/main" val="42570792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14642" y="111968"/>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6861" y="2722909"/>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effectLst/>
                <a:latin typeface="Raleway" pitchFamily="2" charset="0"/>
                <a:ea typeface="Calibri" panose="020F0502020204030204" pitchFamily="34" charset="0"/>
                <a:cs typeface="Arial" panose="020B0604020202020204" pitchFamily="34" charset="0"/>
              </a:rPr>
              <a:t>Er stroomt bloed naar de longblaasjes. Zit hier veel of weinig zuurstof in?</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195305"/>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513085" y="88499"/>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78718" y="2740782"/>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effectLst/>
                <a:latin typeface="Raleway" pitchFamily="2" charset="0"/>
                <a:ea typeface="Calibri" panose="020F0502020204030204" pitchFamily="34" charset="0"/>
                <a:cs typeface="Arial" panose="020B0604020202020204" pitchFamily="34" charset="0"/>
              </a:rPr>
              <a:t>Er stroomt bloed naar de longblaasjes. Zit hier veel of weinig koolstofdioxide in?</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92061" y="5025106"/>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201442" y="7621691"/>
            <a:ext cx="3097920" cy="2156903"/>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1900" b="1" dirty="0">
                <a:latin typeface="Raleway" pitchFamily="2" charset="0"/>
                <a:ea typeface="Calibri" panose="020F0502020204030204" pitchFamily="34" charset="0"/>
                <a:cs typeface="Arial" panose="020B0604020202020204" pitchFamily="34" charset="0"/>
              </a:rPr>
              <a:t>De lucht die we inademen bevat die meer of minder zuurstof dan wanneer we de lucht uitademen?</a:t>
            </a:r>
            <a:endParaRPr lang="nl-NL" sz="1900" b="1" dirty="0">
              <a:effectLst/>
              <a:latin typeface="Raleway" pitchFamily="2" charset="0"/>
              <a:ea typeface="Calibri" panose="020F0502020204030204" pitchFamily="34" charset="0"/>
              <a:cs typeface="Arial" panose="020B0604020202020204" pitchFamily="34" charset="0"/>
            </a:endParaRP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25038"/>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94421" y="5024977"/>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78718" y="7646725"/>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1900" b="1" dirty="0">
                <a:effectLst/>
                <a:latin typeface="Raleway" pitchFamily="2" charset="0"/>
                <a:ea typeface="Calibri" panose="020F0502020204030204" pitchFamily="34" charset="0"/>
                <a:cs typeface="Arial" panose="020B0604020202020204" pitchFamily="34" charset="0"/>
              </a:rPr>
              <a:t>Hanke ademt uit in de koude buitenlucht en er vormt zich een wolkje rond haar mond. Is dit koolstofdioxide?</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633890" y="5068160"/>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1</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2</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3</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4</a:t>
            </a:r>
          </a:p>
        </p:txBody>
      </p:sp>
      <p:pic>
        <p:nvPicPr>
          <p:cNvPr id="26" name="Graphic 25" descr="Longen met virus silhouet">
            <a:extLst>
              <a:ext uri="{FF2B5EF4-FFF2-40B4-BE49-F238E27FC236}">
                <a16:creationId xmlns:a16="http://schemas.microsoft.com/office/drawing/2014/main" id="{7B4E1CC5-A14D-7C42-6358-5A94FAC7177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3287" y="999326"/>
            <a:ext cx="1738764" cy="1738764"/>
          </a:xfrm>
          <a:prstGeom prst="rect">
            <a:avLst/>
          </a:prstGeom>
        </p:spPr>
      </p:pic>
      <p:pic>
        <p:nvPicPr>
          <p:cNvPr id="28" name="Graphic 27" descr="Longen met virus silhouet">
            <a:extLst>
              <a:ext uri="{FF2B5EF4-FFF2-40B4-BE49-F238E27FC236}">
                <a16:creationId xmlns:a16="http://schemas.microsoft.com/office/drawing/2014/main" id="{AB3A959B-C3E7-FE4C-2BD1-D5F246AA145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79463" y="5876939"/>
            <a:ext cx="1738764" cy="1738764"/>
          </a:xfrm>
          <a:prstGeom prst="rect">
            <a:avLst/>
          </a:prstGeom>
        </p:spPr>
      </p:pic>
      <p:pic>
        <p:nvPicPr>
          <p:cNvPr id="29" name="Graphic 28" descr="Longen met virus silhouet">
            <a:extLst>
              <a:ext uri="{FF2B5EF4-FFF2-40B4-BE49-F238E27FC236}">
                <a16:creationId xmlns:a16="http://schemas.microsoft.com/office/drawing/2014/main" id="{0D18F4C8-B0F4-770E-A930-04D5BCB215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5687" y="5907961"/>
            <a:ext cx="1738764" cy="1738764"/>
          </a:xfrm>
          <a:prstGeom prst="rect">
            <a:avLst/>
          </a:prstGeom>
        </p:spPr>
      </p:pic>
      <p:pic>
        <p:nvPicPr>
          <p:cNvPr id="30" name="Graphic 29" descr="Longen met virus silhouet">
            <a:extLst>
              <a:ext uri="{FF2B5EF4-FFF2-40B4-BE49-F238E27FC236}">
                <a16:creationId xmlns:a16="http://schemas.microsoft.com/office/drawing/2014/main" id="{40D25D39-3550-0531-0FB0-53F72882BF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79463" y="1061221"/>
            <a:ext cx="1738764" cy="1738764"/>
          </a:xfrm>
          <a:prstGeom prst="rect">
            <a:avLst/>
          </a:prstGeom>
        </p:spPr>
      </p:pic>
    </p:spTree>
    <p:extLst>
      <p:ext uri="{BB962C8B-B14F-4D97-AF65-F5344CB8AC3E}">
        <p14:creationId xmlns:p14="http://schemas.microsoft.com/office/powerpoint/2010/main" val="12204888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hthoek: afgeronde hoeken 49">
            <a:extLst>
              <a:ext uri="{FF2B5EF4-FFF2-40B4-BE49-F238E27FC236}">
                <a16:creationId xmlns:a16="http://schemas.microsoft.com/office/drawing/2014/main" id="{EA51D389-64F6-FADF-F451-3D3E42DF8732}"/>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51" name="Tekstvak 50">
            <a:extLst>
              <a:ext uri="{FF2B5EF4-FFF2-40B4-BE49-F238E27FC236}">
                <a16:creationId xmlns:a16="http://schemas.microsoft.com/office/drawing/2014/main" id="{1C1CA81C-89E9-5A94-7314-C58AA39C2851}"/>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86" name="Rechthoek: afgeronde hoeken 85">
            <a:extLst>
              <a:ext uri="{FF2B5EF4-FFF2-40B4-BE49-F238E27FC236}">
                <a16:creationId xmlns:a16="http://schemas.microsoft.com/office/drawing/2014/main" id="{572CCB90-D02A-4AEC-65D0-615899E38088}"/>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0" name="Tekstvak 89">
            <a:extLst>
              <a:ext uri="{FF2B5EF4-FFF2-40B4-BE49-F238E27FC236}">
                <a16:creationId xmlns:a16="http://schemas.microsoft.com/office/drawing/2014/main" id="{5C61C894-E793-0C9B-BBFB-E7B20E02AF80}"/>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1" name="Rechthoek: afgeronde hoeken 90">
            <a:extLst>
              <a:ext uri="{FF2B5EF4-FFF2-40B4-BE49-F238E27FC236}">
                <a16:creationId xmlns:a16="http://schemas.microsoft.com/office/drawing/2014/main" id="{C3BA183A-EB3D-EFC0-3F56-E0E1953308D5}"/>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2" name="Tekstvak 91">
            <a:extLst>
              <a:ext uri="{FF2B5EF4-FFF2-40B4-BE49-F238E27FC236}">
                <a16:creationId xmlns:a16="http://schemas.microsoft.com/office/drawing/2014/main" id="{9CCC2DE4-70A5-F4D3-C950-22105A8759C0}"/>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6" name="Rechthoek: afgeronde hoeken 95">
            <a:extLst>
              <a:ext uri="{FF2B5EF4-FFF2-40B4-BE49-F238E27FC236}">
                <a16:creationId xmlns:a16="http://schemas.microsoft.com/office/drawing/2014/main" id="{3AB813E2-DE42-94BD-FC94-014A70E5B8AA}"/>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0" name="Tekstvak 99">
            <a:extLst>
              <a:ext uri="{FF2B5EF4-FFF2-40B4-BE49-F238E27FC236}">
                <a16:creationId xmlns:a16="http://schemas.microsoft.com/office/drawing/2014/main" id="{7A9D90BB-F118-62E7-D893-55FA62D11B7D}"/>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7" name="Graphic 6" descr="Longen met virus met effen opvulling">
            <a:extLst>
              <a:ext uri="{FF2B5EF4-FFF2-40B4-BE49-F238E27FC236}">
                <a16:creationId xmlns:a16="http://schemas.microsoft.com/office/drawing/2014/main" id="{1C79D456-0780-C779-5BFF-89A43688EEA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3753" y="1341136"/>
            <a:ext cx="1983146" cy="1983146"/>
          </a:xfrm>
          <a:prstGeom prst="rect">
            <a:avLst/>
          </a:prstGeom>
        </p:spPr>
      </p:pic>
      <p:pic>
        <p:nvPicPr>
          <p:cNvPr id="8" name="Graphic 7" descr="Longen met virus met effen opvulling">
            <a:extLst>
              <a:ext uri="{FF2B5EF4-FFF2-40B4-BE49-F238E27FC236}">
                <a16:creationId xmlns:a16="http://schemas.microsoft.com/office/drawing/2014/main" id="{BE6300F6-26EC-83BC-E07E-65D905E1916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61101" y="1341136"/>
            <a:ext cx="1983146" cy="1983146"/>
          </a:xfrm>
          <a:prstGeom prst="rect">
            <a:avLst/>
          </a:prstGeom>
        </p:spPr>
      </p:pic>
      <p:pic>
        <p:nvPicPr>
          <p:cNvPr id="9" name="Graphic 8" descr="Longen met virus met effen opvulling">
            <a:extLst>
              <a:ext uri="{FF2B5EF4-FFF2-40B4-BE49-F238E27FC236}">
                <a16:creationId xmlns:a16="http://schemas.microsoft.com/office/drawing/2014/main" id="{D233A985-B96E-025B-550F-7628AFE302E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542" y="6167200"/>
            <a:ext cx="1983146" cy="1983146"/>
          </a:xfrm>
          <a:prstGeom prst="rect">
            <a:avLst/>
          </a:prstGeom>
        </p:spPr>
      </p:pic>
      <p:pic>
        <p:nvPicPr>
          <p:cNvPr id="11" name="Graphic 10" descr="Longen met virus met effen opvulling">
            <a:extLst>
              <a:ext uri="{FF2B5EF4-FFF2-40B4-BE49-F238E27FC236}">
                <a16:creationId xmlns:a16="http://schemas.microsoft.com/office/drawing/2014/main" id="{5A4BF8E5-5DD4-E252-74F4-18AE438F7D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19153" y="6133220"/>
            <a:ext cx="1983146" cy="1983146"/>
          </a:xfrm>
          <a:prstGeom prst="rect">
            <a:avLst/>
          </a:prstGeom>
        </p:spPr>
      </p:pic>
      <p:pic>
        <p:nvPicPr>
          <p:cNvPr id="12" name="Graphic 11" descr="Longen met virus met effen opvulling">
            <a:extLst>
              <a:ext uri="{FF2B5EF4-FFF2-40B4-BE49-F238E27FC236}">
                <a16:creationId xmlns:a16="http://schemas.microsoft.com/office/drawing/2014/main" id="{930C03FB-66EF-83AC-C797-5B8D5663050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8206" y="1524801"/>
            <a:ext cx="1983146" cy="1983146"/>
          </a:xfrm>
          <a:prstGeom prst="rect">
            <a:avLst/>
          </a:prstGeom>
        </p:spPr>
      </p:pic>
      <p:pic>
        <p:nvPicPr>
          <p:cNvPr id="13" name="Graphic 12" descr="Longen met virus met effen opvulling">
            <a:extLst>
              <a:ext uri="{FF2B5EF4-FFF2-40B4-BE49-F238E27FC236}">
                <a16:creationId xmlns:a16="http://schemas.microsoft.com/office/drawing/2014/main" id="{2A0119D0-9A79-E6E6-29FF-EE405A5DB3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0423" y="1571545"/>
            <a:ext cx="1983146" cy="1983146"/>
          </a:xfrm>
          <a:prstGeom prst="rect">
            <a:avLst/>
          </a:prstGeom>
        </p:spPr>
      </p:pic>
      <p:pic>
        <p:nvPicPr>
          <p:cNvPr id="14" name="Graphic 13" descr="Longen met virus met effen opvulling">
            <a:extLst>
              <a:ext uri="{FF2B5EF4-FFF2-40B4-BE49-F238E27FC236}">
                <a16:creationId xmlns:a16="http://schemas.microsoft.com/office/drawing/2014/main" id="{7EC19D8C-C15A-23B6-E1CB-481688DD7D5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542" y="6406752"/>
            <a:ext cx="1983146" cy="1983146"/>
          </a:xfrm>
          <a:prstGeom prst="rect">
            <a:avLst/>
          </a:prstGeom>
        </p:spPr>
      </p:pic>
      <p:pic>
        <p:nvPicPr>
          <p:cNvPr id="15" name="Graphic 14" descr="Longen met virus met effen opvulling">
            <a:extLst>
              <a:ext uri="{FF2B5EF4-FFF2-40B4-BE49-F238E27FC236}">
                <a16:creationId xmlns:a16="http://schemas.microsoft.com/office/drawing/2014/main" id="{8BF3241F-4892-7902-FF5C-BF3AD96DA4F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2109" y="6378814"/>
            <a:ext cx="1983146" cy="1983146"/>
          </a:xfrm>
          <a:prstGeom prst="rect">
            <a:avLst/>
          </a:prstGeom>
        </p:spPr>
      </p:pic>
    </p:spTree>
    <p:extLst>
      <p:ext uri="{BB962C8B-B14F-4D97-AF65-F5344CB8AC3E}">
        <p14:creationId xmlns:p14="http://schemas.microsoft.com/office/powerpoint/2010/main" val="16025699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77044" y="96306"/>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83709" y="2669733"/>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Hoe heten de bloedvaatjes rond de longblaasjes?</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195305"/>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90014" y="96306"/>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76694" y="2669733"/>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latin typeface="Raleway" pitchFamily="2" charset="0"/>
                <a:ea typeface="Calibri" panose="020F0502020204030204" pitchFamily="34" charset="0"/>
                <a:cs typeface="Arial" panose="020B0604020202020204" pitchFamily="34" charset="0"/>
              </a:rPr>
              <a:t>Er stroomt bloed weg van de longblaasjes. Zit hier veel of weinig koolstofdioxide in? </a:t>
            </a:r>
            <a:endParaRPr lang="nl-NL" sz="2000" b="1" dirty="0">
              <a:effectLst/>
              <a:latin typeface="Raleway" pitchFamily="2" charset="0"/>
              <a:ea typeface="Calibri" panose="020F0502020204030204" pitchFamily="34" charset="0"/>
              <a:cs typeface="Arial" panose="020B0604020202020204" pitchFamily="34" charset="0"/>
            </a:endParaRP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114642" y="5016207"/>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201442" y="7629541"/>
            <a:ext cx="3097920" cy="2080783"/>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latin typeface="Raleway" pitchFamily="2" charset="0"/>
                <a:ea typeface="Calibri" panose="020F0502020204030204" pitchFamily="34" charset="0"/>
                <a:cs typeface="Arial" panose="020B0604020202020204" pitchFamily="34" charset="0"/>
              </a:rPr>
              <a:t>Er stroomt bloed weg van de longblaasjes. Zit hier veel of weinig zuurstof in? </a:t>
            </a:r>
            <a:endParaRPr lang="nl-NL" sz="2200" b="1" dirty="0">
              <a:effectLst/>
              <a:latin typeface="Raleway" pitchFamily="2" charset="0"/>
              <a:ea typeface="Calibri" panose="020F0502020204030204" pitchFamily="34" charset="0"/>
              <a:cs typeface="Arial" panose="020B0604020202020204" pitchFamily="34" charset="0"/>
            </a:endParaRP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25038"/>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513085" y="4993796"/>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57770" y="7680273"/>
            <a:ext cx="3098161" cy="2048646"/>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b="1" dirty="0">
                <a:effectLst/>
                <a:latin typeface="Raleway" pitchFamily="2" charset="0"/>
                <a:ea typeface="Calibri" panose="020F0502020204030204" pitchFamily="34" charset="0"/>
                <a:cs typeface="Arial" panose="020B0604020202020204" pitchFamily="34" charset="0"/>
              </a:rPr>
              <a:t> Hanke ademt uit in de koude buitenlucht en er vormt zich een wolkje rond haar mond. </a:t>
            </a:r>
            <a:r>
              <a:rPr lang="nl-NL" b="1" dirty="0">
                <a:latin typeface="Raleway" pitchFamily="2" charset="0"/>
                <a:ea typeface="Calibri" panose="020F0502020204030204" pitchFamily="34" charset="0"/>
                <a:cs typeface="Arial" panose="020B0604020202020204" pitchFamily="34" charset="0"/>
              </a:rPr>
              <a:t>Is dit omdat ze meer water uitademt?</a:t>
            </a:r>
            <a:endParaRPr lang="nl-NL" b="1" dirty="0">
              <a:effectLst/>
              <a:latin typeface="Raleway" pitchFamily="2" charset="0"/>
              <a:ea typeface="Calibri" panose="020F0502020204030204" pitchFamily="34" charset="0"/>
              <a:cs typeface="Arial" panose="020B0604020202020204" pitchFamily="34" charset="0"/>
            </a:endParaRP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633890" y="5068160"/>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5</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6</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7</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8</a:t>
            </a:r>
          </a:p>
        </p:txBody>
      </p:sp>
      <p:pic>
        <p:nvPicPr>
          <p:cNvPr id="26" name="Graphic 25" descr="Longen met virus silhouet">
            <a:extLst>
              <a:ext uri="{FF2B5EF4-FFF2-40B4-BE49-F238E27FC236}">
                <a16:creationId xmlns:a16="http://schemas.microsoft.com/office/drawing/2014/main" id="{7B4E1CC5-A14D-7C42-6358-5A94FAC7177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3287" y="999326"/>
            <a:ext cx="1738764" cy="1738764"/>
          </a:xfrm>
          <a:prstGeom prst="rect">
            <a:avLst/>
          </a:prstGeom>
        </p:spPr>
      </p:pic>
      <p:pic>
        <p:nvPicPr>
          <p:cNvPr id="28" name="Graphic 27" descr="Longen met virus silhouet">
            <a:extLst>
              <a:ext uri="{FF2B5EF4-FFF2-40B4-BE49-F238E27FC236}">
                <a16:creationId xmlns:a16="http://schemas.microsoft.com/office/drawing/2014/main" id="{AB3A959B-C3E7-FE4C-2BD1-D5F246AA145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79463" y="5876939"/>
            <a:ext cx="1738764" cy="1738764"/>
          </a:xfrm>
          <a:prstGeom prst="rect">
            <a:avLst/>
          </a:prstGeom>
        </p:spPr>
      </p:pic>
      <p:pic>
        <p:nvPicPr>
          <p:cNvPr id="29" name="Graphic 28" descr="Longen met virus silhouet">
            <a:extLst>
              <a:ext uri="{FF2B5EF4-FFF2-40B4-BE49-F238E27FC236}">
                <a16:creationId xmlns:a16="http://schemas.microsoft.com/office/drawing/2014/main" id="{0D18F4C8-B0F4-770E-A930-04D5BCB215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5687" y="5907961"/>
            <a:ext cx="1738764" cy="1738764"/>
          </a:xfrm>
          <a:prstGeom prst="rect">
            <a:avLst/>
          </a:prstGeom>
        </p:spPr>
      </p:pic>
      <p:pic>
        <p:nvPicPr>
          <p:cNvPr id="30" name="Graphic 29" descr="Longen met virus silhouet">
            <a:extLst>
              <a:ext uri="{FF2B5EF4-FFF2-40B4-BE49-F238E27FC236}">
                <a16:creationId xmlns:a16="http://schemas.microsoft.com/office/drawing/2014/main" id="{40D25D39-3550-0531-0FB0-53F72882BF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79463" y="1061221"/>
            <a:ext cx="1738764" cy="1738764"/>
          </a:xfrm>
          <a:prstGeom prst="rect">
            <a:avLst/>
          </a:prstGeom>
        </p:spPr>
      </p:pic>
    </p:spTree>
    <p:extLst>
      <p:ext uri="{BB962C8B-B14F-4D97-AF65-F5344CB8AC3E}">
        <p14:creationId xmlns:p14="http://schemas.microsoft.com/office/powerpoint/2010/main" val="23913259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C98E540B-EF2B-4D00-8976-7429B98ADD45}"/>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4" name="Tekstvak 3">
            <a:extLst>
              <a:ext uri="{FF2B5EF4-FFF2-40B4-BE49-F238E27FC236}">
                <a16:creationId xmlns:a16="http://schemas.microsoft.com/office/drawing/2014/main" id="{54A888F5-931A-531C-A99B-816B3CFD1E5E}"/>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5" name="Rechthoek: afgeronde hoeken 4">
            <a:extLst>
              <a:ext uri="{FF2B5EF4-FFF2-40B4-BE49-F238E27FC236}">
                <a16:creationId xmlns:a16="http://schemas.microsoft.com/office/drawing/2014/main" id="{3C06CD0A-9625-6DC0-9251-6E0CFC122A59}"/>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6F2FE8C5-DC23-5955-7AEB-79DD7CC850E7}"/>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0" name="Rechthoek: afgeronde hoeken 9">
            <a:extLst>
              <a:ext uri="{FF2B5EF4-FFF2-40B4-BE49-F238E27FC236}">
                <a16:creationId xmlns:a16="http://schemas.microsoft.com/office/drawing/2014/main" id="{03010DA1-9FA1-2ED1-DF0B-2AEBB705CF68}"/>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6" name="Tekstvak 15">
            <a:extLst>
              <a:ext uri="{FF2B5EF4-FFF2-40B4-BE49-F238E27FC236}">
                <a16:creationId xmlns:a16="http://schemas.microsoft.com/office/drawing/2014/main" id="{6A3BF7C2-0CA5-AC09-2791-9D664E81A3B5}"/>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7" name="Rechthoek: afgeronde hoeken 16">
            <a:extLst>
              <a:ext uri="{FF2B5EF4-FFF2-40B4-BE49-F238E27FC236}">
                <a16:creationId xmlns:a16="http://schemas.microsoft.com/office/drawing/2014/main" id="{ED29B367-455E-5383-815D-84A56934CEF1}"/>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8" name="Tekstvak 17">
            <a:extLst>
              <a:ext uri="{FF2B5EF4-FFF2-40B4-BE49-F238E27FC236}">
                <a16:creationId xmlns:a16="http://schemas.microsoft.com/office/drawing/2014/main" id="{9793344D-76A8-BF1F-B277-C315AC0901DE}"/>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9" name="Graphic 18" descr="Longen met virus met effen opvulling">
            <a:extLst>
              <a:ext uri="{FF2B5EF4-FFF2-40B4-BE49-F238E27FC236}">
                <a16:creationId xmlns:a16="http://schemas.microsoft.com/office/drawing/2014/main" id="{0920F551-FEC5-4FB9-70C2-5B6BD1340CB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3753" y="1341136"/>
            <a:ext cx="1983146" cy="1983146"/>
          </a:xfrm>
          <a:prstGeom prst="rect">
            <a:avLst/>
          </a:prstGeom>
        </p:spPr>
      </p:pic>
      <p:pic>
        <p:nvPicPr>
          <p:cNvPr id="20" name="Graphic 19" descr="Longen met virus met effen opvulling">
            <a:extLst>
              <a:ext uri="{FF2B5EF4-FFF2-40B4-BE49-F238E27FC236}">
                <a16:creationId xmlns:a16="http://schemas.microsoft.com/office/drawing/2014/main" id="{513FD338-0B6A-32DC-1535-200ACAFDA94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61101" y="1341136"/>
            <a:ext cx="1983146" cy="1983146"/>
          </a:xfrm>
          <a:prstGeom prst="rect">
            <a:avLst/>
          </a:prstGeom>
        </p:spPr>
      </p:pic>
      <p:pic>
        <p:nvPicPr>
          <p:cNvPr id="21" name="Graphic 20" descr="Longen met virus met effen opvulling">
            <a:extLst>
              <a:ext uri="{FF2B5EF4-FFF2-40B4-BE49-F238E27FC236}">
                <a16:creationId xmlns:a16="http://schemas.microsoft.com/office/drawing/2014/main" id="{09821E68-FCB0-FA56-D552-ED0B5D26B8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542" y="6167200"/>
            <a:ext cx="1983146" cy="1983146"/>
          </a:xfrm>
          <a:prstGeom prst="rect">
            <a:avLst/>
          </a:prstGeom>
        </p:spPr>
      </p:pic>
      <p:pic>
        <p:nvPicPr>
          <p:cNvPr id="22" name="Graphic 21" descr="Longen met virus met effen opvulling">
            <a:extLst>
              <a:ext uri="{FF2B5EF4-FFF2-40B4-BE49-F238E27FC236}">
                <a16:creationId xmlns:a16="http://schemas.microsoft.com/office/drawing/2014/main" id="{C30826B2-3490-C4A7-C69D-97BE6519504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19153" y="6133220"/>
            <a:ext cx="1983146" cy="1983146"/>
          </a:xfrm>
          <a:prstGeom prst="rect">
            <a:avLst/>
          </a:prstGeom>
        </p:spPr>
      </p:pic>
      <p:pic>
        <p:nvPicPr>
          <p:cNvPr id="23" name="Graphic 22" descr="Longen met virus met effen opvulling">
            <a:extLst>
              <a:ext uri="{FF2B5EF4-FFF2-40B4-BE49-F238E27FC236}">
                <a16:creationId xmlns:a16="http://schemas.microsoft.com/office/drawing/2014/main" id="{42161B8E-CBCF-0023-8C14-7AB2A861BBE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8206" y="1524801"/>
            <a:ext cx="1983146" cy="1983146"/>
          </a:xfrm>
          <a:prstGeom prst="rect">
            <a:avLst/>
          </a:prstGeom>
        </p:spPr>
      </p:pic>
      <p:pic>
        <p:nvPicPr>
          <p:cNvPr id="24" name="Graphic 23" descr="Longen met virus met effen opvulling">
            <a:extLst>
              <a:ext uri="{FF2B5EF4-FFF2-40B4-BE49-F238E27FC236}">
                <a16:creationId xmlns:a16="http://schemas.microsoft.com/office/drawing/2014/main" id="{5F3D633A-5A42-19C5-D490-4F48595CA0B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0423" y="1571545"/>
            <a:ext cx="1983146" cy="1983146"/>
          </a:xfrm>
          <a:prstGeom prst="rect">
            <a:avLst/>
          </a:prstGeom>
        </p:spPr>
      </p:pic>
      <p:pic>
        <p:nvPicPr>
          <p:cNvPr id="25" name="Graphic 24" descr="Longen met virus met effen opvulling">
            <a:extLst>
              <a:ext uri="{FF2B5EF4-FFF2-40B4-BE49-F238E27FC236}">
                <a16:creationId xmlns:a16="http://schemas.microsoft.com/office/drawing/2014/main" id="{58C99D82-F43C-644B-AB23-CBD2558C771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542" y="6406752"/>
            <a:ext cx="1983146" cy="1983146"/>
          </a:xfrm>
          <a:prstGeom prst="rect">
            <a:avLst/>
          </a:prstGeom>
        </p:spPr>
      </p:pic>
      <p:pic>
        <p:nvPicPr>
          <p:cNvPr id="26" name="Graphic 25" descr="Longen met virus met effen opvulling">
            <a:extLst>
              <a:ext uri="{FF2B5EF4-FFF2-40B4-BE49-F238E27FC236}">
                <a16:creationId xmlns:a16="http://schemas.microsoft.com/office/drawing/2014/main" id="{1A41D528-69CF-3A8A-1B5B-DF1C6137200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2109" y="6378814"/>
            <a:ext cx="1983146" cy="1983146"/>
          </a:xfrm>
          <a:prstGeom prst="rect">
            <a:avLst/>
          </a:prstGeom>
        </p:spPr>
      </p:pic>
    </p:spTree>
    <p:extLst>
      <p:ext uri="{BB962C8B-B14F-4D97-AF65-F5344CB8AC3E}">
        <p14:creationId xmlns:p14="http://schemas.microsoft.com/office/powerpoint/2010/main" val="33294078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05550" y="112510"/>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6861" y="2704466"/>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Wat is de functie van de longblaasjes?</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195305"/>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91068" y="110484"/>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57770" y="2704466"/>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latin typeface="Raleway" pitchFamily="2" charset="0"/>
                <a:ea typeface="Calibri" panose="020F0502020204030204" pitchFamily="34" charset="0"/>
                <a:cs typeface="Arial" panose="020B0604020202020204" pitchFamily="34" charset="0"/>
              </a:rPr>
              <a:t>Waarom hebben de longblaasjes samen zo’n groot oppervlak?</a:t>
            </a:r>
            <a:endParaRPr lang="nl-NL" sz="2000" b="1" dirty="0">
              <a:effectLst/>
              <a:latin typeface="Raleway" pitchFamily="2" charset="0"/>
              <a:ea typeface="Calibri" panose="020F0502020204030204" pitchFamily="34" charset="0"/>
              <a:cs typeface="Arial" panose="020B0604020202020204" pitchFamily="34" charset="0"/>
            </a:endParaRP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127571" y="5000002"/>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203877" y="7615703"/>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latin typeface="Raleway" pitchFamily="2" charset="0"/>
                <a:ea typeface="Calibri" panose="020F0502020204030204" pitchFamily="34" charset="0"/>
                <a:cs typeface="Arial" panose="020B0604020202020204" pitchFamily="34" charset="0"/>
              </a:rPr>
              <a:t>Er stroomt lucht uit de longblaasjes. Zit hier veel of weinig koolstofdioxide in?</a:t>
            </a:r>
            <a:endParaRPr lang="nl-NL" sz="2200" b="1" dirty="0">
              <a:effectLst/>
              <a:latin typeface="Raleway" pitchFamily="2" charset="0"/>
              <a:ea typeface="Calibri" panose="020F0502020204030204" pitchFamily="34" charset="0"/>
              <a:cs typeface="Arial" panose="020B0604020202020204" pitchFamily="34" charset="0"/>
            </a:endParaRP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25038"/>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95047" y="5012037"/>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610578" y="7615702"/>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b="1" dirty="0">
                <a:effectLst/>
                <a:latin typeface="Raleway" pitchFamily="2" charset="0"/>
                <a:ea typeface="Calibri" panose="020F0502020204030204" pitchFamily="34" charset="0"/>
                <a:cs typeface="Arial" panose="020B0604020202020204" pitchFamily="34" charset="0"/>
              </a:rPr>
              <a:t> </a:t>
            </a:r>
            <a:r>
              <a:rPr lang="nl-NL" sz="2000" b="1" dirty="0">
                <a:latin typeface="Raleway" pitchFamily="2" charset="0"/>
                <a:ea typeface="Calibri" panose="020F0502020204030204" pitchFamily="34" charset="0"/>
                <a:cs typeface="Arial" panose="020B0604020202020204" pitchFamily="34" charset="0"/>
              </a:rPr>
              <a:t>Er stroomt lucht uit de longblaasjes. Zit hier veel of weinig water in?</a:t>
            </a:r>
            <a:endParaRPr lang="nl-NL" sz="2000" b="1" dirty="0">
              <a:effectLst/>
              <a:latin typeface="Raleway" pitchFamily="2" charset="0"/>
              <a:ea typeface="Calibri" panose="020F0502020204030204" pitchFamily="34" charset="0"/>
              <a:cs typeface="Arial" panose="020B0604020202020204" pitchFamily="34" charset="0"/>
            </a:endParaRP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633890" y="5068160"/>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9</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10</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11</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12</a:t>
            </a:r>
          </a:p>
        </p:txBody>
      </p:sp>
      <p:pic>
        <p:nvPicPr>
          <p:cNvPr id="26" name="Graphic 25" descr="Longen met virus silhouet">
            <a:extLst>
              <a:ext uri="{FF2B5EF4-FFF2-40B4-BE49-F238E27FC236}">
                <a16:creationId xmlns:a16="http://schemas.microsoft.com/office/drawing/2014/main" id="{7B4E1CC5-A14D-7C42-6358-5A94FAC7177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3287" y="999326"/>
            <a:ext cx="1738764" cy="1738764"/>
          </a:xfrm>
          <a:prstGeom prst="rect">
            <a:avLst/>
          </a:prstGeom>
        </p:spPr>
      </p:pic>
      <p:pic>
        <p:nvPicPr>
          <p:cNvPr id="28" name="Graphic 27" descr="Longen met virus silhouet">
            <a:extLst>
              <a:ext uri="{FF2B5EF4-FFF2-40B4-BE49-F238E27FC236}">
                <a16:creationId xmlns:a16="http://schemas.microsoft.com/office/drawing/2014/main" id="{AB3A959B-C3E7-FE4C-2BD1-D5F246AA145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79463" y="5876939"/>
            <a:ext cx="1738764" cy="1738764"/>
          </a:xfrm>
          <a:prstGeom prst="rect">
            <a:avLst/>
          </a:prstGeom>
        </p:spPr>
      </p:pic>
      <p:pic>
        <p:nvPicPr>
          <p:cNvPr id="29" name="Graphic 28" descr="Longen met virus silhouet">
            <a:extLst>
              <a:ext uri="{FF2B5EF4-FFF2-40B4-BE49-F238E27FC236}">
                <a16:creationId xmlns:a16="http://schemas.microsoft.com/office/drawing/2014/main" id="{0D18F4C8-B0F4-770E-A930-04D5BCB215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5687" y="5907961"/>
            <a:ext cx="1738764" cy="1738764"/>
          </a:xfrm>
          <a:prstGeom prst="rect">
            <a:avLst/>
          </a:prstGeom>
        </p:spPr>
      </p:pic>
      <p:pic>
        <p:nvPicPr>
          <p:cNvPr id="30" name="Graphic 29" descr="Longen met virus silhouet">
            <a:extLst>
              <a:ext uri="{FF2B5EF4-FFF2-40B4-BE49-F238E27FC236}">
                <a16:creationId xmlns:a16="http://schemas.microsoft.com/office/drawing/2014/main" id="{40D25D39-3550-0531-0FB0-53F72882BF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79463" y="1061221"/>
            <a:ext cx="1738764" cy="1738764"/>
          </a:xfrm>
          <a:prstGeom prst="rect">
            <a:avLst/>
          </a:prstGeom>
        </p:spPr>
      </p:pic>
    </p:spTree>
    <p:extLst>
      <p:ext uri="{BB962C8B-B14F-4D97-AF65-F5344CB8AC3E}">
        <p14:creationId xmlns:p14="http://schemas.microsoft.com/office/powerpoint/2010/main" val="696547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2A1E32DC-5252-F6D7-65CB-78BE5E9F02F0}"/>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 name="Tekstvak 2">
            <a:extLst>
              <a:ext uri="{FF2B5EF4-FFF2-40B4-BE49-F238E27FC236}">
                <a16:creationId xmlns:a16="http://schemas.microsoft.com/office/drawing/2014/main" id="{73E74DD3-C428-6FF9-25B5-969E565ED746}"/>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4" name="Rechthoek: afgeronde hoeken 3">
            <a:extLst>
              <a:ext uri="{FF2B5EF4-FFF2-40B4-BE49-F238E27FC236}">
                <a16:creationId xmlns:a16="http://schemas.microsoft.com/office/drawing/2014/main" id="{28E44331-7DF3-DF61-14CB-4769C02824D2}"/>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5" name="Tekstvak 4">
            <a:extLst>
              <a:ext uri="{FF2B5EF4-FFF2-40B4-BE49-F238E27FC236}">
                <a16:creationId xmlns:a16="http://schemas.microsoft.com/office/drawing/2014/main" id="{1212B476-89D8-0125-FDFC-EECBBECDF64F}"/>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6" name="Rechthoek: afgeronde hoeken 5">
            <a:extLst>
              <a:ext uri="{FF2B5EF4-FFF2-40B4-BE49-F238E27FC236}">
                <a16:creationId xmlns:a16="http://schemas.microsoft.com/office/drawing/2014/main" id="{0D1FC7D5-D003-9BE6-E4B7-0C42B686B500}"/>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85A314F3-B104-91DF-9290-D1F689075786}"/>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6" name="Rechthoek: afgeronde hoeken 15">
            <a:extLst>
              <a:ext uri="{FF2B5EF4-FFF2-40B4-BE49-F238E27FC236}">
                <a16:creationId xmlns:a16="http://schemas.microsoft.com/office/drawing/2014/main" id="{4BE95514-E4C1-5AF6-4F28-EC27370AFFD3}"/>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7" name="Tekstvak 16">
            <a:extLst>
              <a:ext uri="{FF2B5EF4-FFF2-40B4-BE49-F238E27FC236}">
                <a16:creationId xmlns:a16="http://schemas.microsoft.com/office/drawing/2014/main" id="{54A97175-22CC-6169-B422-B40750A86969}"/>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8" name="Graphic 17" descr="Longen met virus met effen opvulling">
            <a:extLst>
              <a:ext uri="{FF2B5EF4-FFF2-40B4-BE49-F238E27FC236}">
                <a16:creationId xmlns:a16="http://schemas.microsoft.com/office/drawing/2014/main" id="{1D6BE1E6-029D-AFFD-1454-DE1DE7A0511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3753" y="1341136"/>
            <a:ext cx="1983146" cy="1983146"/>
          </a:xfrm>
          <a:prstGeom prst="rect">
            <a:avLst/>
          </a:prstGeom>
        </p:spPr>
      </p:pic>
      <p:pic>
        <p:nvPicPr>
          <p:cNvPr id="19" name="Graphic 18" descr="Longen met virus met effen opvulling">
            <a:extLst>
              <a:ext uri="{FF2B5EF4-FFF2-40B4-BE49-F238E27FC236}">
                <a16:creationId xmlns:a16="http://schemas.microsoft.com/office/drawing/2014/main" id="{895C0A79-58A0-DF3D-3257-E2F5F183C42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61101" y="1341136"/>
            <a:ext cx="1983146" cy="1983146"/>
          </a:xfrm>
          <a:prstGeom prst="rect">
            <a:avLst/>
          </a:prstGeom>
        </p:spPr>
      </p:pic>
      <p:pic>
        <p:nvPicPr>
          <p:cNvPr id="20" name="Graphic 19" descr="Longen met virus met effen opvulling">
            <a:extLst>
              <a:ext uri="{FF2B5EF4-FFF2-40B4-BE49-F238E27FC236}">
                <a16:creationId xmlns:a16="http://schemas.microsoft.com/office/drawing/2014/main" id="{5446E96A-404C-5A16-7145-342254AFDF0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542" y="6167200"/>
            <a:ext cx="1983146" cy="1983146"/>
          </a:xfrm>
          <a:prstGeom prst="rect">
            <a:avLst/>
          </a:prstGeom>
        </p:spPr>
      </p:pic>
      <p:pic>
        <p:nvPicPr>
          <p:cNvPr id="21" name="Graphic 20" descr="Longen met virus met effen opvulling">
            <a:extLst>
              <a:ext uri="{FF2B5EF4-FFF2-40B4-BE49-F238E27FC236}">
                <a16:creationId xmlns:a16="http://schemas.microsoft.com/office/drawing/2014/main" id="{F0AEFDC2-B6D5-DE7D-F51F-9D2671B14BB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19153" y="6133220"/>
            <a:ext cx="1983146" cy="1983146"/>
          </a:xfrm>
          <a:prstGeom prst="rect">
            <a:avLst/>
          </a:prstGeom>
        </p:spPr>
      </p:pic>
      <p:pic>
        <p:nvPicPr>
          <p:cNvPr id="22" name="Graphic 21" descr="Longen met virus met effen opvulling">
            <a:extLst>
              <a:ext uri="{FF2B5EF4-FFF2-40B4-BE49-F238E27FC236}">
                <a16:creationId xmlns:a16="http://schemas.microsoft.com/office/drawing/2014/main" id="{22703036-D0A3-1C40-6068-548F656D3D8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8206" y="1524801"/>
            <a:ext cx="1983146" cy="1983146"/>
          </a:xfrm>
          <a:prstGeom prst="rect">
            <a:avLst/>
          </a:prstGeom>
        </p:spPr>
      </p:pic>
      <p:pic>
        <p:nvPicPr>
          <p:cNvPr id="23" name="Graphic 22" descr="Longen met virus met effen opvulling">
            <a:extLst>
              <a:ext uri="{FF2B5EF4-FFF2-40B4-BE49-F238E27FC236}">
                <a16:creationId xmlns:a16="http://schemas.microsoft.com/office/drawing/2014/main" id="{31C021A1-214C-9C07-4AB9-C4BD3D6788B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0423" y="1571545"/>
            <a:ext cx="1983146" cy="1983146"/>
          </a:xfrm>
          <a:prstGeom prst="rect">
            <a:avLst/>
          </a:prstGeom>
        </p:spPr>
      </p:pic>
      <p:pic>
        <p:nvPicPr>
          <p:cNvPr id="24" name="Graphic 23" descr="Longen met virus met effen opvulling">
            <a:extLst>
              <a:ext uri="{FF2B5EF4-FFF2-40B4-BE49-F238E27FC236}">
                <a16:creationId xmlns:a16="http://schemas.microsoft.com/office/drawing/2014/main" id="{63D12C06-EBCC-5E75-D1E3-2452769A2B8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542" y="6406752"/>
            <a:ext cx="1983146" cy="1983146"/>
          </a:xfrm>
          <a:prstGeom prst="rect">
            <a:avLst/>
          </a:prstGeom>
        </p:spPr>
      </p:pic>
      <p:pic>
        <p:nvPicPr>
          <p:cNvPr id="25" name="Graphic 24" descr="Longen met virus met effen opvulling">
            <a:extLst>
              <a:ext uri="{FF2B5EF4-FFF2-40B4-BE49-F238E27FC236}">
                <a16:creationId xmlns:a16="http://schemas.microsoft.com/office/drawing/2014/main" id="{A9918201-D502-7536-7E25-688D96DD11F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2109" y="6378814"/>
            <a:ext cx="1983146" cy="1983146"/>
          </a:xfrm>
          <a:prstGeom prst="rect">
            <a:avLst/>
          </a:prstGeom>
        </p:spPr>
      </p:pic>
    </p:spTree>
    <p:extLst>
      <p:ext uri="{BB962C8B-B14F-4D97-AF65-F5344CB8AC3E}">
        <p14:creationId xmlns:p14="http://schemas.microsoft.com/office/powerpoint/2010/main" val="21181544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41631" y="91265"/>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6861" y="2722647"/>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Je ademt in via borstademhaling, wat kan je daarna nog doen?</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195305"/>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96384" y="112510"/>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65640" y="2722647"/>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latin typeface="Raleway" pitchFamily="2" charset="0"/>
                <a:ea typeface="Calibri" panose="020F0502020204030204" pitchFamily="34" charset="0"/>
                <a:cs typeface="Arial" panose="020B0604020202020204" pitchFamily="34" charset="0"/>
              </a:rPr>
              <a:t>Hoe beweegt het middenrif bij het inademen via buikademhaling?</a:t>
            </a:r>
            <a:endParaRPr lang="nl-NL" sz="2200" b="1" dirty="0">
              <a:effectLst/>
              <a:latin typeface="Raleway" pitchFamily="2" charset="0"/>
              <a:ea typeface="Calibri" panose="020F0502020204030204" pitchFamily="34" charset="0"/>
              <a:cs typeface="Arial" panose="020B0604020202020204" pitchFamily="34" charset="0"/>
            </a:endParaRP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139630" y="5021248"/>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219547" y="7615703"/>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latin typeface="Raleway" pitchFamily="2" charset="0"/>
                <a:ea typeface="Calibri" panose="020F0502020204030204" pitchFamily="34" charset="0"/>
                <a:cs typeface="Arial" panose="020B0604020202020204" pitchFamily="34" charset="0"/>
              </a:rPr>
              <a:t>Wat zorgt voor het inademen bij de borstademhaling?</a:t>
            </a:r>
            <a:endParaRPr lang="nl-NL" sz="2400" b="1" dirty="0">
              <a:effectLst/>
              <a:latin typeface="Raleway" pitchFamily="2" charset="0"/>
              <a:ea typeface="Calibri" panose="020F0502020204030204" pitchFamily="34" charset="0"/>
              <a:cs typeface="Arial" panose="020B0604020202020204" pitchFamily="34" charset="0"/>
            </a:endParaRP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25038"/>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503182" y="5014063"/>
            <a:ext cx="3271520" cy="4793488"/>
          </a:xfrm>
          <a:prstGeom prst="roundRect">
            <a:avLst>
              <a:gd name="adj" fmla="val 8504"/>
            </a:avLst>
          </a:prstGeom>
          <a:solidFill>
            <a:srgbClr val="D3B5E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91896" y="7646725"/>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b="1" dirty="0">
                <a:effectLst/>
                <a:latin typeface="Raleway" pitchFamily="2" charset="0"/>
                <a:ea typeface="Calibri" panose="020F0502020204030204" pitchFamily="34" charset="0"/>
                <a:cs typeface="Arial" panose="020B0604020202020204" pitchFamily="34" charset="0"/>
              </a:rPr>
              <a:t> </a:t>
            </a:r>
            <a:r>
              <a:rPr lang="nl-NL" sz="2200" b="1" dirty="0">
                <a:latin typeface="Raleway" pitchFamily="2" charset="0"/>
                <a:ea typeface="Calibri" panose="020F0502020204030204" pitchFamily="34" charset="0"/>
                <a:cs typeface="Arial" panose="020B0604020202020204" pitchFamily="34" charset="0"/>
              </a:rPr>
              <a:t>Welke ademhaling gebruik je bij een normale ademhaling? </a:t>
            </a:r>
            <a:endParaRPr lang="nl-NL" sz="2200" b="1" dirty="0">
              <a:effectLst/>
              <a:latin typeface="Raleway" pitchFamily="2" charset="0"/>
              <a:ea typeface="Calibri" panose="020F0502020204030204" pitchFamily="34" charset="0"/>
              <a:cs typeface="Arial" panose="020B0604020202020204" pitchFamily="34" charset="0"/>
            </a:endParaRP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633890" y="5068160"/>
            <a:ext cx="3029911" cy="752848"/>
          </a:xfrm>
          <a:prstGeom prst="roundRect">
            <a:avLst>
              <a:gd name="adj" fmla="val 50000"/>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Longblaasjes</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7" y="706275"/>
            <a:ext cx="620225" cy="519351"/>
          </a:xfrm>
          <a:prstGeom prst="flowChartConnector">
            <a:avLst/>
          </a:prstGeom>
          <a:solidFill>
            <a:schemeClr val="tx1"/>
          </a:solidFill>
        </p:spPr>
        <p:txBody>
          <a:bodyPr wrap="square" rtlCol="0">
            <a:spAutoFit/>
          </a:bodyPr>
          <a:lstStyle/>
          <a:p>
            <a:pPr algn="ctr"/>
            <a:r>
              <a:rPr lang="nl-NL" dirty="0">
                <a:solidFill>
                  <a:schemeClr val="bg1"/>
                </a:solidFill>
              </a:rPr>
              <a:t>13</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10578" y="693480"/>
            <a:ext cx="603810" cy="519351"/>
          </a:xfrm>
          <a:prstGeom prst="flowChartConnector">
            <a:avLst/>
          </a:prstGeom>
          <a:solidFill>
            <a:schemeClr val="tx1"/>
          </a:solidFill>
        </p:spPr>
        <p:txBody>
          <a:bodyPr wrap="square" rtlCol="0">
            <a:spAutoFit/>
          </a:bodyPr>
          <a:lstStyle/>
          <a:p>
            <a:pPr algn="ctr"/>
            <a:r>
              <a:rPr lang="nl-NL" dirty="0">
                <a:solidFill>
                  <a:schemeClr val="bg1"/>
                </a:solidFill>
              </a:rPr>
              <a:t>14</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45635" y="5654627"/>
            <a:ext cx="626805" cy="519351"/>
          </a:xfrm>
          <a:prstGeom prst="flowChartConnector">
            <a:avLst/>
          </a:prstGeom>
          <a:solidFill>
            <a:schemeClr val="tx1"/>
          </a:solidFill>
        </p:spPr>
        <p:txBody>
          <a:bodyPr wrap="square" rtlCol="0">
            <a:spAutoFit/>
          </a:bodyPr>
          <a:lstStyle/>
          <a:p>
            <a:pPr algn="ctr"/>
            <a:r>
              <a:rPr lang="nl-NL" dirty="0">
                <a:solidFill>
                  <a:schemeClr val="bg1"/>
                </a:solidFill>
              </a:rPr>
              <a:t>15</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22153" y="5610897"/>
            <a:ext cx="593122" cy="519351"/>
          </a:xfrm>
          <a:prstGeom prst="flowChartConnector">
            <a:avLst/>
          </a:prstGeom>
          <a:solidFill>
            <a:schemeClr val="tx1"/>
          </a:solidFill>
        </p:spPr>
        <p:txBody>
          <a:bodyPr wrap="square" rtlCol="0">
            <a:spAutoFit/>
          </a:bodyPr>
          <a:lstStyle/>
          <a:p>
            <a:pPr algn="ctr"/>
            <a:r>
              <a:rPr lang="nl-NL" dirty="0">
                <a:solidFill>
                  <a:schemeClr val="bg1"/>
                </a:solidFill>
              </a:rPr>
              <a:t>16</a:t>
            </a:r>
          </a:p>
        </p:txBody>
      </p:sp>
      <p:pic>
        <p:nvPicPr>
          <p:cNvPr id="26" name="Graphic 25" descr="Longen met virus silhouet">
            <a:extLst>
              <a:ext uri="{FF2B5EF4-FFF2-40B4-BE49-F238E27FC236}">
                <a16:creationId xmlns:a16="http://schemas.microsoft.com/office/drawing/2014/main" id="{7B4E1CC5-A14D-7C42-6358-5A94FAC7177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3287" y="999326"/>
            <a:ext cx="1738764" cy="1738764"/>
          </a:xfrm>
          <a:prstGeom prst="rect">
            <a:avLst/>
          </a:prstGeom>
        </p:spPr>
      </p:pic>
      <p:pic>
        <p:nvPicPr>
          <p:cNvPr id="28" name="Graphic 27" descr="Longen met virus silhouet">
            <a:extLst>
              <a:ext uri="{FF2B5EF4-FFF2-40B4-BE49-F238E27FC236}">
                <a16:creationId xmlns:a16="http://schemas.microsoft.com/office/drawing/2014/main" id="{AB3A959B-C3E7-FE4C-2BD1-D5F246AA145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79463" y="5876939"/>
            <a:ext cx="1738764" cy="1738764"/>
          </a:xfrm>
          <a:prstGeom prst="rect">
            <a:avLst/>
          </a:prstGeom>
        </p:spPr>
      </p:pic>
      <p:pic>
        <p:nvPicPr>
          <p:cNvPr id="29" name="Graphic 28" descr="Longen met virus silhouet">
            <a:extLst>
              <a:ext uri="{FF2B5EF4-FFF2-40B4-BE49-F238E27FC236}">
                <a16:creationId xmlns:a16="http://schemas.microsoft.com/office/drawing/2014/main" id="{0D18F4C8-B0F4-770E-A930-04D5BCB215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5687" y="5907961"/>
            <a:ext cx="1738764" cy="1738764"/>
          </a:xfrm>
          <a:prstGeom prst="rect">
            <a:avLst/>
          </a:prstGeom>
        </p:spPr>
      </p:pic>
      <p:pic>
        <p:nvPicPr>
          <p:cNvPr id="30" name="Graphic 29" descr="Longen met virus silhouet">
            <a:extLst>
              <a:ext uri="{FF2B5EF4-FFF2-40B4-BE49-F238E27FC236}">
                <a16:creationId xmlns:a16="http://schemas.microsoft.com/office/drawing/2014/main" id="{40D25D39-3550-0531-0FB0-53F72882BF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79463" y="1061221"/>
            <a:ext cx="1738764" cy="1738764"/>
          </a:xfrm>
          <a:prstGeom prst="rect">
            <a:avLst/>
          </a:prstGeom>
        </p:spPr>
      </p:pic>
    </p:spTree>
    <p:extLst>
      <p:ext uri="{BB962C8B-B14F-4D97-AF65-F5344CB8AC3E}">
        <p14:creationId xmlns:p14="http://schemas.microsoft.com/office/powerpoint/2010/main" val="248959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9257CCEB-4E78-D09C-645A-7027239CF69F}"/>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 name="Tekstvak 2">
            <a:extLst>
              <a:ext uri="{FF2B5EF4-FFF2-40B4-BE49-F238E27FC236}">
                <a16:creationId xmlns:a16="http://schemas.microsoft.com/office/drawing/2014/main" id="{E98B1575-DDD4-AC0E-8BDB-95AAF98A15B2}"/>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4" name="Rechthoek: afgeronde hoeken 3">
            <a:extLst>
              <a:ext uri="{FF2B5EF4-FFF2-40B4-BE49-F238E27FC236}">
                <a16:creationId xmlns:a16="http://schemas.microsoft.com/office/drawing/2014/main" id="{E4A7F0E3-E4EF-E5C0-FD7D-0A1533AA0BE6}"/>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5" name="Tekstvak 4">
            <a:extLst>
              <a:ext uri="{FF2B5EF4-FFF2-40B4-BE49-F238E27FC236}">
                <a16:creationId xmlns:a16="http://schemas.microsoft.com/office/drawing/2014/main" id="{3193866D-3CB6-0885-2F33-B297E2851A72}"/>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6" name="Rechthoek: afgeronde hoeken 5">
            <a:extLst>
              <a:ext uri="{FF2B5EF4-FFF2-40B4-BE49-F238E27FC236}">
                <a16:creationId xmlns:a16="http://schemas.microsoft.com/office/drawing/2014/main" id="{2C835751-97D6-AD7D-8BDD-CF0AD2752DC8}"/>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B5025247-99F2-E542-C916-F445F153F62B}"/>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6" name="Rechthoek: afgeronde hoeken 15">
            <a:extLst>
              <a:ext uri="{FF2B5EF4-FFF2-40B4-BE49-F238E27FC236}">
                <a16:creationId xmlns:a16="http://schemas.microsoft.com/office/drawing/2014/main" id="{161E6660-E7CD-0F9F-FF29-261EBC05D966}"/>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7" name="Tekstvak 16">
            <a:extLst>
              <a:ext uri="{FF2B5EF4-FFF2-40B4-BE49-F238E27FC236}">
                <a16:creationId xmlns:a16="http://schemas.microsoft.com/office/drawing/2014/main" id="{31B80DFD-6106-7E1F-1DF5-26DCA83D8D37}"/>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8" name="Graphic 17" descr="Longen met virus met effen opvulling">
            <a:extLst>
              <a:ext uri="{FF2B5EF4-FFF2-40B4-BE49-F238E27FC236}">
                <a16:creationId xmlns:a16="http://schemas.microsoft.com/office/drawing/2014/main" id="{C436A53F-2452-2317-2AF0-2F3DA2C71B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3753" y="1341136"/>
            <a:ext cx="1983146" cy="1983146"/>
          </a:xfrm>
          <a:prstGeom prst="rect">
            <a:avLst/>
          </a:prstGeom>
        </p:spPr>
      </p:pic>
      <p:pic>
        <p:nvPicPr>
          <p:cNvPr id="19" name="Graphic 18" descr="Longen met virus met effen opvulling">
            <a:extLst>
              <a:ext uri="{FF2B5EF4-FFF2-40B4-BE49-F238E27FC236}">
                <a16:creationId xmlns:a16="http://schemas.microsoft.com/office/drawing/2014/main" id="{F7A89816-78EA-79E0-4E0D-5CA604251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61101" y="1341136"/>
            <a:ext cx="1983146" cy="1983146"/>
          </a:xfrm>
          <a:prstGeom prst="rect">
            <a:avLst/>
          </a:prstGeom>
        </p:spPr>
      </p:pic>
      <p:pic>
        <p:nvPicPr>
          <p:cNvPr id="20" name="Graphic 19" descr="Longen met virus met effen opvulling">
            <a:extLst>
              <a:ext uri="{FF2B5EF4-FFF2-40B4-BE49-F238E27FC236}">
                <a16:creationId xmlns:a16="http://schemas.microsoft.com/office/drawing/2014/main" id="{6A1FAA61-24A7-4CA4-1191-F1A7031F32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542" y="6167200"/>
            <a:ext cx="1983146" cy="1983146"/>
          </a:xfrm>
          <a:prstGeom prst="rect">
            <a:avLst/>
          </a:prstGeom>
        </p:spPr>
      </p:pic>
      <p:pic>
        <p:nvPicPr>
          <p:cNvPr id="21" name="Graphic 20" descr="Longen met virus met effen opvulling">
            <a:extLst>
              <a:ext uri="{FF2B5EF4-FFF2-40B4-BE49-F238E27FC236}">
                <a16:creationId xmlns:a16="http://schemas.microsoft.com/office/drawing/2014/main" id="{8F05813E-EAB9-FCA9-394E-3344E9DE6DC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19153" y="6133220"/>
            <a:ext cx="1983146" cy="1983146"/>
          </a:xfrm>
          <a:prstGeom prst="rect">
            <a:avLst/>
          </a:prstGeom>
        </p:spPr>
      </p:pic>
      <p:pic>
        <p:nvPicPr>
          <p:cNvPr id="22" name="Graphic 21" descr="Longen met virus met effen opvulling">
            <a:extLst>
              <a:ext uri="{FF2B5EF4-FFF2-40B4-BE49-F238E27FC236}">
                <a16:creationId xmlns:a16="http://schemas.microsoft.com/office/drawing/2014/main" id="{60CE6F51-435E-6818-AF18-FE9D38324DA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8206" y="1524801"/>
            <a:ext cx="1983146" cy="1983146"/>
          </a:xfrm>
          <a:prstGeom prst="rect">
            <a:avLst/>
          </a:prstGeom>
        </p:spPr>
      </p:pic>
      <p:pic>
        <p:nvPicPr>
          <p:cNvPr id="23" name="Graphic 22" descr="Longen met virus met effen opvulling">
            <a:extLst>
              <a:ext uri="{FF2B5EF4-FFF2-40B4-BE49-F238E27FC236}">
                <a16:creationId xmlns:a16="http://schemas.microsoft.com/office/drawing/2014/main" id="{9C69DF8F-D3AC-4045-725D-47F4646B8A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0423" y="1571545"/>
            <a:ext cx="1983146" cy="1983146"/>
          </a:xfrm>
          <a:prstGeom prst="rect">
            <a:avLst/>
          </a:prstGeom>
        </p:spPr>
      </p:pic>
      <p:pic>
        <p:nvPicPr>
          <p:cNvPr id="24" name="Graphic 23" descr="Longen met virus met effen opvulling">
            <a:extLst>
              <a:ext uri="{FF2B5EF4-FFF2-40B4-BE49-F238E27FC236}">
                <a16:creationId xmlns:a16="http://schemas.microsoft.com/office/drawing/2014/main" id="{C153765C-A8E9-7004-0734-88B29FEB2B1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542" y="6406752"/>
            <a:ext cx="1983146" cy="1983146"/>
          </a:xfrm>
          <a:prstGeom prst="rect">
            <a:avLst/>
          </a:prstGeom>
        </p:spPr>
      </p:pic>
      <p:pic>
        <p:nvPicPr>
          <p:cNvPr id="25" name="Graphic 24" descr="Longen met virus met effen opvulling">
            <a:extLst>
              <a:ext uri="{FF2B5EF4-FFF2-40B4-BE49-F238E27FC236}">
                <a16:creationId xmlns:a16="http://schemas.microsoft.com/office/drawing/2014/main" id="{B284382B-1E0E-AA48-8AF6-8D5C0E208C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32109" y="6378814"/>
            <a:ext cx="1983146" cy="1983146"/>
          </a:xfrm>
          <a:prstGeom prst="rect">
            <a:avLst/>
          </a:prstGeom>
        </p:spPr>
      </p:pic>
    </p:spTree>
    <p:extLst>
      <p:ext uri="{BB962C8B-B14F-4D97-AF65-F5344CB8AC3E}">
        <p14:creationId xmlns:p14="http://schemas.microsoft.com/office/powerpoint/2010/main" val="2043458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632A4494-C6F3-3D17-8DFD-3835224BD88D}"/>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7" name="Tekstvak 6">
            <a:extLst>
              <a:ext uri="{FF2B5EF4-FFF2-40B4-BE49-F238E27FC236}">
                <a16:creationId xmlns:a16="http://schemas.microsoft.com/office/drawing/2014/main" id="{FE57A444-FADD-7653-1C46-923F929EEF3B}"/>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8" name="Rechthoek: afgeronde hoeken 7">
            <a:extLst>
              <a:ext uri="{FF2B5EF4-FFF2-40B4-BE49-F238E27FC236}">
                <a16:creationId xmlns:a16="http://schemas.microsoft.com/office/drawing/2014/main" id="{F0337060-425A-3608-B098-CB0711057E0C}"/>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 name="Tekstvak 8">
            <a:extLst>
              <a:ext uri="{FF2B5EF4-FFF2-40B4-BE49-F238E27FC236}">
                <a16:creationId xmlns:a16="http://schemas.microsoft.com/office/drawing/2014/main" id="{947D98C5-FAFB-DF57-85E5-B9FD9E0F7A0C}"/>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0" name="Rechthoek: afgeronde hoeken 9">
            <a:extLst>
              <a:ext uri="{FF2B5EF4-FFF2-40B4-BE49-F238E27FC236}">
                <a16:creationId xmlns:a16="http://schemas.microsoft.com/office/drawing/2014/main" id="{11589373-FBB7-2D9A-339D-803D35AF9B93}"/>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1" name="Tekstvak 10">
            <a:extLst>
              <a:ext uri="{FF2B5EF4-FFF2-40B4-BE49-F238E27FC236}">
                <a16:creationId xmlns:a16="http://schemas.microsoft.com/office/drawing/2014/main" id="{00DD60A0-B83B-23F8-93DA-CF55BBD2D82B}"/>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2" name="Rechthoek: afgeronde hoeken 11">
            <a:extLst>
              <a:ext uri="{FF2B5EF4-FFF2-40B4-BE49-F238E27FC236}">
                <a16:creationId xmlns:a16="http://schemas.microsoft.com/office/drawing/2014/main" id="{82C6B973-A3CA-CFB7-95E3-CD05E988DA11}"/>
              </a:ext>
            </a:extLst>
          </p:cNvPr>
          <p:cNvSpPr/>
          <p:nvPr/>
        </p:nvSpPr>
        <p:spPr>
          <a:xfrm>
            <a:off x="3487712"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3" name="Tekstvak 12">
            <a:extLst>
              <a:ext uri="{FF2B5EF4-FFF2-40B4-BE49-F238E27FC236}">
                <a16:creationId xmlns:a16="http://schemas.microsoft.com/office/drawing/2014/main" id="{218EB25B-9303-033A-2E10-71744AB05E14}"/>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4" name="Graphic 13" descr="Vuur met effen opvulling">
            <a:extLst>
              <a:ext uri="{FF2B5EF4-FFF2-40B4-BE49-F238E27FC236}">
                <a16:creationId xmlns:a16="http://schemas.microsoft.com/office/drawing/2014/main" id="{A4FF5CE1-CEA3-5A24-C9D3-2FF5278798B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278" y="1390605"/>
            <a:ext cx="1993403" cy="1993403"/>
          </a:xfrm>
          <a:prstGeom prst="rect">
            <a:avLst/>
          </a:prstGeom>
        </p:spPr>
      </p:pic>
      <p:pic>
        <p:nvPicPr>
          <p:cNvPr id="15" name="Graphic 14" descr="Vuur met effen opvulling">
            <a:extLst>
              <a:ext uri="{FF2B5EF4-FFF2-40B4-BE49-F238E27FC236}">
                <a16:creationId xmlns:a16="http://schemas.microsoft.com/office/drawing/2014/main" id="{8E39245B-5C4A-147D-8A58-86FF744427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88795" y="6355910"/>
            <a:ext cx="1993403" cy="1993403"/>
          </a:xfrm>
          <a:prstGeom prst="rect">
            <a:avLst/>
          </a:prstGeom>
        </p:spPr>
      </p:pic>
      <p:pic>
        <p:nvPicPr>
          <p:cNvPr id="16" name="Graphic 15" descr="Vuur met effen opvulling">
            <a:extLst>
              <a:ext uri="{FF2B5EF4-FFF2-40B4-BE49-F238E27FC236}">
                <a16:creationId xmlns:a16="http://schemas.microsoft.com/office/drawing/2014/main" id="{637FD4E7-8A00-F85E-47CD-A0573DB807A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5157" y="6295938"/>
            <a:ext cx="1993403" cy="1993403"/>
          </a:xfrm>
          <a:prstGeom prst="rect">
            <a:avLst/>
          </a:prstGeom>
        </p:spPr>
      </p:pic>
      <p:pic>
        <p:nvPicPr>
          <p:cNvPr id="17" name="Graphic 16" descr="Vuur met effen opvulling">
            <a:extLst>
              <a:ext uri="{FF2B5EF4-FFF2-40B4-BE49-F238E27FC236}">
                <a16:creationId xmlns:a16="http://schemas.microsoft.com/office/drawing/2014/main" id="{EBE915BC-0F71-3E6C-9CEF-C5A8946C17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25949" y="1514307"/>
            <a:ext cx="1993403" cy="1993403"/>
          </a:xfrm>
          <a:prstGeom prst="rect">
            <a:avLst/>
          </a:prstGeom>
        </p:spPr>
      </p:pic>
    </p:spTree>
    <p:extLst>
      <p:ext uri="{BB962C8B-B14F-4D97-AF65-F5344CB8AC3E}">
        <p14:creationId xmlns:p14="http://schemas.microsoft.com/office/powerpoint/2010/main" val="2535255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87641" y="90885"/>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32857" y="2666692"/>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Welke stof gebruikt een kaars als brandstof?</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13838"/>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52968" y="90885"/>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23646" y="2355919"/>
            <a:ext cx="3098161" cy="244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1400" b="1" dirty="0">
                <a:effectLst/>
                <a:latin typeface="Raleway" pitchFamily="2" charset="0"/>
                <a:ea typeface="Calibri" panose="020F0502020204030204" pitchFamily="34" charset="0"/>
                <a:cs typeface="Arial" panose="020B0604020202020204" pitchFamily="34" charset="0"/>
              </a:rPr>
              <a:t>Mats is erg fanatiek met sporten. Hij sport 3x per week in de sportschool waar hij een half uur op de loopband staat. </a:t>
            </a:r>
            <a:r>
              <a:rPr lang="nl-NL" sz="1400" b="1" dirty="0">
                <a:latin typeface="Raleway" pitchFamily="2" charset="0"/>
                <a:ea typeface="Calibri" panose="020F0502020204030204" pitchFamily="34" charset="0"/>
                <a:cs typeface="Arial" panose="020B0604020202020204" pitchFamily="34" charset="0"/>
              </a:rPr>
              <a:t>Boris heeft een andere hobby. Hij is treinspotter en staat 3x per week langs het spoor om treinen te kijken. Wie heeft de meeste verbranding tijdens het uitvoeren van zijn hobby? </a:t>
            </a:r>
            <a:endParaRPr lang="nl-NL" sz="1400" b="1" dirty="0">
              <a:effectLst/>
              <a:latin typeface="Raleway" pitchFamily="2" charset="0"/>
              <a:ea typeface="Calibri" panose="020F0502020204030204" pitchFamily="34" charset="0"/>
              <a:cs typeface="Arial" panose="020B0604020202020204" pitchFamily="34" charset="0"/>
            </a:endParaRP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98868" y="5021627"/>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66861" y="7589861"/>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1600" b="1" dirty="0">
                <a:effectLst/>
                <a:latin typeface="Raleway" pitchFamily="2" charset="0"/>
                <a:ea typeface="Calibri" panose="020F0502020204030204" pitchFamily="34" charset="0"/>
                <a:cs typeface="Arial" panose="020B0604020202020204" pitchFamily="34" charset="0"/>
              </a:rPr>
              <a:t>Mieke heeft net een uur hardgelopen. Demi heeft net een uur haar wiskunde huiswerk gemaakt wat ze lastig vind. Wie had een snellere ademhaling? </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237450"/>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Verbranding</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83386" y="5021627"/>
            <a:ext cx="3271520" cy="4793488"/>
          </a:xfrm>
          <a:prstGeom prst="roundRect">
            <a:avLst>
              <a:gd name="adj" fmla="val 8504"/>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76058" y="7617692"/>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effectLst/>
                <a:latin typeface="Raleway" pitchFamily="2" charset="0"/>
                <a:ea typeface="Calibri" panose="020F0502020204030204" pitchFamily="34" charset="0"/>
                <a:cs typeface="Arial" panose="020B0604020202020204" pitchFamily="34" charset="0"/>
              </a:rPr>
              <a:t>Welke stoffen komen vrij bij de verbranding van </a:t>
            </a:r>
            <a:r>
              <a:rPr lang="nl-NL" sz="2200" b="1">
                <a:effectLst/>
                <a:latin typeface="Raleway" pitchFamily="2" charset="0"/>
                <a:ea typeface="Calibri" panose="020F0502020204030204" pitchFamily="34" charset="0"/>
                <a:cs typeface="Arial" panose="020B0604020202020204" pitchFamily="34" charset="0"/>
              </a:rPr>
              <a:t>een kaars?</a:t>
            </a:r>
            <a:endParaRPr lang="nl-NL" sz="2200" b="1" dirty="0">
              <a:effectLst/>
              <a:latin typeface="Raleway" pitchFamily="2" charset="0"/>
              <a:ea typeface="Calibri" panose="020F0502020204030204" pitchFamily="34" charset="0"/>
              <a:cs typeface="Arial" panose="020B0604020202020204" pitchFamily="34" charset="0"/>
            </a:endParaRP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91896" y="5223920"/>
            <a:ext cx="3029911" cy="752848"/>
          </a:xfrm>
          <a:prstGeom prst="roundRect">
            <a:avLst>
              <a:gd name="adj" fmla="val 5000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800" b="1">
                <a:solidFill>
                  <a:schemeClr val="bg1"/>
                </a:solidFill>
                <a:effectLst>
                  <a:outerShdw blurRad="38100" dist="38100" dir="2700000" algn="tl">
                    <a:srgbClr val="000000">
                      <a:alpha val="43137"/>
                    </a:srgbClr>
                  </a:outerShdw>
                </a:effectLst>
                <a:latin typeface="Raleway" pitchFamily="2" charset="0"/>
              </a:rPr>
              <a:t>Verbranding</a:t>
            </a:r>
            <a:endParaRPr lang="nl-NL" sz="1800" b="1" dirty="0">
              <a:solidFill>
                <a:schemeClr val="bg1"/>
              </a:solidFill>
              <a:effectLst>
                <a:outerShdw blurRad="38100" dist="38100" dir="2700000" algn="tl">
                  <a:srgbClr val="000000">
                    <a:alpha val="43137"/>
                  </a:srgbClr>
                </a:outerShdw>
              </a:effectLst>
              <a:latin typeface="Raleway" pitchFamily="2" charset="0"/>
            </a:endParaRPr>
          </a:p>
        </p:txBody>
      </p:sp>
      <p:pic>
        <p:nvPicPr>
          <p:cNvPr id="17" name="Graphic 16" descr="Vuur silhouet">
            <a:extLst>
              <a:ext uri="{FF2B5EF4-FFF2-40B4-BE49-F238E27FC236}">
                <a16:creationId xmlns:a16="http://schemas.microsoft.com/office/drawing/2014/main" id="{D34C311A-5CBF-A4B1-391E-9E6FF9E7E0E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2200" y="1208775"/>
            <a:ext cx="1284856" cy="1284856"/>
          </a:xfrm>
          <a:prstGeom prst="rect">
            <a:avLst/>
          </a:prstGeom>
        </p:spPr>
      </p:pic>
      <p:pic>
        <p:nvPicPr>
          <p:cNvPr id="20" name="Graphic 19" descr="Vuur silhouet">
            <a:extLst>
              <a:ext uri="{FF2B5EF4-FFF2-40B4-BE49-F238E27FC236}">
                <a16:creationId xmlns:a16="http://schemas.microsoft.com/office/drawing/2014/main" id="{C02287B4-1979-BCA2-E8B2-45904BDF2E4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16120" y="6280963"/>
            <a:ext cx="1284856" cy="1284856"/>
          </a:xfrm>
          <a:prstGeom prst="rect">
            <a:avLst/>
          </a:prstGeom>
        </p:spPr>
      </p:pic>
      <p:pic>
        <p:nvPicPr>
          <p:cNvPr id="21" name="Graphic 20" descr="Vuur silhouet">
            <a:extLst>
              <a:ext uri="{FF2B5EF4-FFF2-40B4-BE49-F238E27FC236}">
                <a16:creationId xmlns:a16="http://schemas.microsoft.com/office/drawing/2014/main" id="{817313FE-53DC-6484-AE57-F1E635CB723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2200" y="6305005"/>
            <a:ext cx="1284856" cy="1284856"/>
          </a:xfrm>
          <a:prstGeom prst="rect">
            <a:avLst/>
          </a:prstGeom>
        </p:spPr>
      </p:pic>
      <p:pic>
        <p:nvPicPr>
          <p:cNvPr id="22" name="Graphic 21" descr="Vuur silhouet">
            <a:extLst>
              <a:ext uri="{FF2B5EF4-FFF2-40B4-BE49-F238E27FC236}">
                <a16:creationId xmlns:a16="http://schemas.microsoft.com/office/drawing/2014/main" id="{5B1E1DB2-8A42-5502-5AE0-D7C3DEE000B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80944" y="1138126"/>
            <a:ext cx="1284856" cy="1284856"/>
          </a:xfrm>
          <a:prstGeom prst="rect">
            <a:avLst/>
          </a:prstGeom>
        </p:spPr>
      </p:pic>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9</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25290" y="621372"/>
            <a:ext cx="603810" cy="519351"/>
          </a:xfrm>
          <a:prstGeom prst="flowChartConnector">
            <a:avLst/>
          </a:prstGeom>
          <a:solidFill>
            <a:schemeClr val="tx1"/>
          </a:solidFill>
        </p:spPr>
        <p:txBody>
          <a:bodyPr wrap="square" rtlCol="0">
            <a:spAutoFit/>
          </a:bodyPr>
          <a:lstStyle/>
          <a:p>
            <a:pPr algn="ctr"/>
            <a:r>
              <a:rPr lang="nl-NL" dirty="0">
                <a:solidFill>
                  <a:schemeClr val="bg1"/>
                </a:solidFill>
              </a:rPr>
              <a:t>10</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36192" y="5679034"/>
            <a:ext cx="626805" cy="519351"/>
          </a:xfrm>
          <a:prstGeom prst="flowChartConnector">
            <a:avLst/>
          </a:prstGeom>
          <a:solidFill>
            <a:schemeClr val="tx1"/>
          </a:solidFill>
        </p:spPr>
        <p:txBody>
          <a:bodyPr wrap="square" rtlCol="0">
            <a:spAutoFit/>
          </a:bodyPr>
          <a:lstStyle/>
          <a:p>
            <a:pPr algn="ctr"/>
            <a:r>
              <a:rPr lang="nl-NL" dirty="0">
                <a:solidFill>
                  <a:schemeClr val="bg1"/>
                </a:solidFill>
              </a:rPr>
              <a:t>11</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10578" y="5682355"/>
            <a:ext cx="593122" cy="519351"/>
          </a:xfrm>
          <a:prstGeom prst="flowChartConnector">
            <a:avLst/>
          </a:prstGeom>
          <a:solidFill>
            <a:schemeClr val="tx1"/>
          </a:solidFill>
        </p:spPr>
        <p:txBody>
          <a:bodyPr wrap="square" rtlCol="0">
            <a:spAutoFit/>
          </a:bodyPr>
          <a:lstStyle/>
          <a:p>
            <a:pPr algn="ctr"/>
            <a:r>
              <a:rPr lang="nl-NL" dirty="0">
                <a:solidFill>
                  <a:schemeClr val="bg1"/>
                </a:solidFill>
              </a:rPr>
              <a:t>12</a:t>
            </a:r>
          </a:p>
        </p:txBody>
      </p:sp>
    </p:spTree>
    <p:extLst>
      <p:ext uri="{BB962C8B-B14F-4D97-AF65-F5344CB8AC3E}">
        <p14:creationId xmlns:p14="http://schemas.microsoft.com/office/powerpoint/2010/main" val="3333969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afgeronde hoeken 1">
            <a:extLst>
              <a:ext uri="{FF2B5EF4-FFF2-40B4-BE49-F238E27FC236}">
                <a16:creationId xmlns:a16="http://schemas.microsoft.com/office/drawing/2014/main" id="{4BFEEAE0-BC2B-01CE-4794-88A6EAF611AB}"/>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7" name="Tekstvak 6">
            <a:extLst>
              <a:ext uri="{FF2B5EF4-FFF2-40B4-BE49-F238E27FC236}">
                <a16:creationId xmlns:a16="http://schemas.microsoft.com/office/drawing/2014/main" id="{36E7E7BC-246A-5EC5-ED79-660A1EFCC8A6}"/>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8" name="Rechthoek: afgeronde hoeken 7">
            <a:extLst>
              <a:ext uri="{FF2B5EF4-FFF2-40B4-BE49-F238E27FC236}">
                <a16:creationId xmlns:a16="http://schemas.microsoft.com/office/drawing/2014/main" id="{9E601BB5-F6A0-2DB4-8EBB-C02491FF7614}"/>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 name="Tekstvak 8">
            <a:extLst>
              <a:ext uri="{FF2B5EF4-FFF2-40B4-BE49-F238E27FC236}">
                <a16:creationId xmlns:a16="http://schemas.microsoft.com/office/drawing/2014/main" id="{6B418179-1E6A-D81A-F93F-9C600FFCAE51}"/>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0" name="Rechthoek: afgeronde hoeken 9">
            <a:extLst>
              <a:ext uri="{FF2B5EF4-FFF2-40B4-BE49-F238E27FC236}">
                <a16:creationId xmlns:a16="http://schemas.microsoft.com/office/drawing/2014/main" id="{52F1ADE4-A1D2-0313-67F9-D7BF14D23F16}"/>
              </a:ext>
            </a:extLst>
          </p:cNvPr>
          <p:cNvSpPr/>
          <p:nvPr/>
        </p:nvSpPr>
        <p:spPr>
          <a:xfrm>
            <a:off x="78010"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1" name="Tekstvak 10">
            <a:extLst>
              <a:ext uri="{FF2B5EF4-FFF2-40B4-BE49-F238E27FC236}">
                <a16:creationId xmlns:a16="http://schemas.microsoft.com/office/drawing/2014/main" id="{AF244EEA-A287-8E53-60F6-AD5A1F7E97F6}"/>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12" name="Rechthoek: afgeronde hoeken 11">
            <a:extLst>
              <a:ext uri="{FF2B5EF4-FFF2-40B4-BE49-F238E27FC236}">
                <a16:creationId xmlns:a16="http://schemas.microsoft.com/office/drawing/2014/main" id="{B1814124-68F5-A128-00AF-96A7431AB44E}"/>
              </a:ext>
            </a:extLst>
          </p:cNvPr>
          <p:cNvSpPr/>
          <p:nvPr/>
        </p:nvSpPr>
        <p:spPr>
          <a:xfrm>
            <a:off x="3487712" y="50312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3" name="Tekstvak 12">
            <a:extLst>
              <a:ext uri="{FF2B5EF4-FFF2-40B4-BE49-F238E27FC236}">
                <a16:creationId xmlns:a16="http://schemas.microsoft.com/office/drawing/2014/main" id="{5FB74543-08D1-4DB7-4E84-DD32A24A2944}"/>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14" name="Graphic 13" descr="Vuur met effen opvulling">
            <a:extLst>
              <a:ext uri="{FF2B5EF4-FFF2-40B4-BE49-F238E27FC236}">
                <a16:creationId xmlns:a16="http://schemas.microsoft.com/office/drawing/2014/main" id="{806B4904-72B5-9208-52C2-01937B1D910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2278" y="1390605"/>
            <a:ext cx="1993403" cy="1993403"/>
          </a:xfrm>
          <a:prstGeom prst="rect">
            <a:avLst/>
          </a:prstGeom>
        </p:spPr>
      </p:pic>
      <p:pic>
        <p:nvPicPr>
          <p:cNvPr id="15" name="Graphic 14" descr="Vuur met effen opvulling">
            <a:extLst>
              <a:ext uri="{FF2B5EF4-FFF2-40B4-BE49-F238E27FC236}">
                <a16:creationId xmlns:a16="http://schemas.microsoft.com/office/drawing/2014/main" id="{F51F4FDE-4E79-6DA4-E117-F93DDEC7F27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88795" y="6355910"/>
            <a:ext cx="1993403" cy="1993403"/>
          </a:xfrm>
          <a:prstGeom prst="rect">
            <a:avLst/>
          </a:prstGeom>
        </p:spPr>
      </p:pic>
      <p:pic>
        <p:nvPicPr>
          <p:cNvPr id="16" name="Graphic 15" descr="Vuur met effen opvulling">
            <a:extLst>
              <a:ext uri="{FF2B5EF4-FFF2-40B4-BE49-F238E27FC236}">
                <a16:creationId xmlns:a16="http://schemas.microsoft.com/office/drawing/2014/main" id="{65ED1870-63EC-6BF8-468F-4F386EF825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5157" y="6295938"/>
            <a:ext cx="1993403" cy="1993403"/>
          </a:xfrm>
          <a:prstGeom prst="rect">
            <a:avLst/>
          </a:prstGeom>
        </p:spPr>
      </p:pic>
      <p:pic>
        <p:nvPicPr>
          <p:cNvPr id="17" name="Graphic 16" descr="Vuur met effen opvulling">
            <a:extLst>
              <a:ext uri="{FF2B5EF4-FFF2-40B4-BE49-F238E27FC236}">
                <a16:creationId xmlns:a16="http://schemas.microsoft.com/office/drawing/2014/main" id="{95DC362F-E844-D482-2AA5-A302996B2F5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25949" y="1514307"/>
            <a:ext cx="1993403" cy="1993403"/>
          </a:xfrm>
          <a:prstGeom prst="rect">
            <a:avLst/>
          </a:prstGeom>
        </p:spPr>
      </p:pic>
    </p:spTree>
    <p:extLst>
      <p:ext uri="{BB962C8B-B14F-4D97-AF65-F5344CB8AC3E}">
        <p14:creationId xmlns:p14="http://schemas.microsoft.com/office/powerpoint/2010/main" val="3837528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95947" y="95666"/>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6861" y="2703271"/>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400" b="1" dirty="0">
                <a:effectLst/>
                <a:latin typeface="Raleway" pitchFamily="2" charset="0"/>
                <a:ea typeface="Calibri" panose="020F0502020204030204" pitchFamily="34" charset="0"/>
                <a:cs typeface="Arial" panose="020B0604020202020204" pitchFamily="34" charset="0"/>
              </a:rPr>
              <a:t>Welk onderdeel houd je luchtpijp open. </a:t>
            </a: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13838"/>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490533" y="95666"/>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55496" y="2708186"/>
            <a:ext cx="3098161"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1700" b="1" dirty="0">
                <a:effectLst/>
                <a:latin typeface="Raleway" pitchFamily="2" charset="0"/>
                <a:ea typeface="Calibri" panose="020F0502020204030204" pitchFamily="34" charset="0"/>
                <a:cs typeface="Arial" panose="020B0604020202020204" pitchFamily="34" charset="0"/>
              </a:rPr>
              <a:t>Tim moet lachen, net als hij een slok drinken neemt. Hij verslikt zich en zijn drinken komt uit zijn neus. Staat zijn huig open, dicht of kan je dat niet </a:t>
            </a:r>
            <a:r>
              <a:rPr lang="nl-NL" sz="1700" b="1" dirty="0">
                <a:latin typeface="Raleway" pitchFamily="2" charset="0"/>
                <a:ea typeface="Calibri" panose="020F0502020204030204" pitchFamily="34" charset="0"/>
                <a:cs typeface="Arial" panose="020B0604020202020204" pitchFamily="34" charset="0"/>
              </a:rPr>
              <a:t>weten?</a:t>
            </a:r>
            <a:r>
              <a:rPr lang="nl-NL" sz="1700" b="1" dirty="0">
                <a:effectLst/>
                <a:latin typeface="Raleway" pitchFamily="2" charset="0"/>
                <a:ea typeface="Calibri" panose="020F0502020204030204" pitchFamily="34" charset="0"/>
                <a:cs typeface="Arial" panose="020B0604020202020204" pitchFamily="34" charset="0"/>
              </a:rPr>
              <a:t> </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103972" y="5016846"/>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76611" y="7643052"/>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effectLst/>
                <a:latin typeface="Raleway" pitchFamily="2" charset="0"/>
                <a:ea typeface="Calibri" panose="020F0502020204030204" pitchFamily="34" charset="0"/>
                <a:cs typeface="Arial" panose="020B0604020202020204" pitchFamily="34" charset="0"/>
              </a:rPr>
              <a:t>Noem tenminste 1 reden waarom neusademhaling gezonder is. </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237450"/>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78668" y="5016846"/>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65348" y="7618046"/>
            <a:ext cx="3098161" cy="2124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800" b="1" dirty="0">
                <a:effectLst/>
                <a:latin typeface="Raleway" pitchFamily="2" charset="0"/>
                <a:ea typeface="Calibri" panose="020F0502020204030204" pitchFamily="34" charset="0"/>
                <a:cs typeface="Arial" panose="020B0604020202020204" pitchFamily="34" charset="0"/>
              </a:rPr>
              <a:t>Wat is de functie van neusharen? </a:t>
            </a: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91896" y="5223920"/>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1</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25730" y="672273"/>
            <a:ext cx="603810" cy="519351"/>
          </a:xfrm>
          <a:prstGeom prst="flowChartConnector">
            <a:avLst/>
          </a:prstGeom>
          <a:solidFill>
            <a:schemeClr val="tx1"/>
          </a:solidFill>
        </p:spPr>
        <p:txBody>
          <a:bodyPr wrap="square" rtlCol="0">
            <a:spAutoFit/>
          </a:bodyPr>
          <a:lstStyle/>
          <a:p>
            <a:pPr algn="ctr"/>
            <a:r>
              <a:rPr lang="nl-NL" dirty="0">
                <a:solidFill>
                  <a:schemeClr val="bg1"/>
                </a:solidFill>
              </a:rPr>
              <a:t>2</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36192" y="5753042"/>
            <a:ext cx="610723" cy="519351"/>
          </a:xfrm>
          <a:prstGeom prst="flowChartConnector">
            <a:avLst/>
          </a:prstGeom>
          <a:solidFill>
            <a:schemeClr val="tx1"/>
          </a:solidFill>
        </p:spPr>
        <p:txBody>
          <a:bodyPr wrap="square" rtlCol="0">
            <a:spAutoFit/>
          </a:bodyPr>
          <a:lstStyle/>
          <a:p>
            <a:pPr algn="ctr"/>
            <a:r>
              <a:rPr lang="nl-NL" dirty="0">
                <a:solidFill>
                  <a:schemeClr val="bg1"/>
                </a:solidFill>
              </a:rPr>
              <a:t>3</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10388" y="5734662"/>
            <a:ext cx="593122" cy="519351"/>
          </a:xfrm>
          <a:prstGeom prst="flowChartConnector">
            <a:avLst/>
          </a:prstGeom>
          <a:solidFill>
            <a:schemeClr val="tx1"/>
          </a:solidFill>
        </p:spPr>
        <p:txBody>
          <a:bodyPr wrap="square" rtlCol="0">
            <a:spAutoFit/>
          </a:bodyPr>
          <a:lstStyle/>
          <a:p>
            <a:pPr algn="ctr"/>
            <a:r>
              <a:rPr lang="nl-NL" dirty="0">
                <a:solidFill>
                  <a:schemeClr val="bg1"/>
                </a:solidFill>
              </a:rPr>
              <a:t>4</a:t>
            </a:r>
          </a:p>
        </p:txBody>
      </p:sp>
      <p:pic>
        <p:nvPicPr>
          <p:cNvPr id="24" name="Graphic 23" descr="Longen silhouet">
            <a:extLst>
              <a:ext uri="{FF2B5EF4-FFF2-40B4-BE49-F238E27FC236}">
                <a16:creationId xmlns:a16="http://schemas.microsoft.com/office/drawing/2014/main" id="{0B9822BB-22A0-46C7-D0DF-4462D0DCFCC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6915" y="924228"/>
            <a:ext cx="1629078" cy="1629078"/>
          </a:xfrm>
          <a:prstGeom prst="rect">
            <a:avLst/>
          </a:prstGeom>
        </p:spPr>
      </p:pic>
      <p:pic>
        <p:nvPicPr>
          <p:cNvPr id="25" name="Graphic 24" descr="Longen silhouet">
            <a:extLst>
              <a:ext uri="{FF2B5EF4-FFF2-40B4-BE49-F238E27FC236}">
                <a16:creationId xmlns:a16="http://schemas.microsoft.com/office/drawing/2014/main" id="{A319B96C-73DD-60C5-5FD2-6E28DBF34E9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70766" y="863332"/>
            <a:ext cx="1629078" cy="1629078"/>
          </a:xfrm>
          <a:prstGeom prst="rect">
            <a:avLst/>
          </a:prstGeom>
        </p:spPr>
      </p:pic>
      <p:pic>
        <p:nvPicPr>
          <p:cNvPr id="26" name="Graphic 25" descr="Longen silhouet">
            <a:extLst>
              <a:ext uri="{FF2B5EF4-FFF2-40B4-BE49-F238E27FC236}">
                <a16:creationId xmlns:a16="http://schemas.microsoft.com/office/drawing/2014/main" id="{6A41488E-664A-1EB3-94DD-695A5AA173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8862" y="5857029"/>
            <a:ext cx="1629078" cy="1629078"/>
          </a:xfrm>
          <a:prstGeom prst="rect">
            <a:avLst/>
          </a:prstGeom>
        </p:spPr>
      </p:pic>
      <p:pic>
        <p:nvPicPr>
          <p:cNvPr id="27" name="Graphic 26" descr="Longen silhouet">
            <a:extLst>
              <a:ext uri="{FF2B5EF4-FFF2-40B4-BE49-F238E27FC236}">
                <a16:creationId xmlns:a16="http://schemas.microsoft.com/office/drawing/2014/main" id="{281AFD64-77E4-44B0-F164-434E376ECD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99891" y="5852486"/>
            <a:ext cx="1629078" cy="1629078"/>
          </a:xfrm>
          <a:prstGeom prst="rect">
            <a:avLst/>
          </a:prstGeom>
        </p:spPr>
      </p:pic>
    </p:spTree>
    <p:extLst>
      <p:ext uri="{BB962C8B-B14F-4D97-AF65-F5344CB8AC3E}">
        <p14:creationId xmlns:p14="http://schemas.microsoft.com/office/powerpoint/2010/main" val="1112615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hthoek: afgeronde hoeken 49">
            <a:extLst>
              <a:ext uri="{FF2B5EF4-FFF2-40B4-BE49-F238E27FC236}">
                <a16:creationId xmlns:a16="http://schemas.microsoft.com/office/drawing/2014/main" id="{EA51D389-64F6-FADF-F451-3D3E42DF8732}"/>
              </a:ext>
            </a:extLst>
          </p:cNvPr>
          <p:cNvSpPr/>
          <p:nvPr/>
        </p:nvSpPr>
        <p:spPr>
          <a:xfrm>
            <a:off x="78010"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51" name="Tekstvak 50">
            <a:extLst>
              <a:ext uri="{FF2B5EF4-FFF2-40B4-BE49-F238E27FC236}">
                <a16:creationId xmlns:a16="http://schemas.microsoft.com/office/drawing/2014/main" id="{1C1CA81C-89E9-5A94-7314-C58AA39C2851}"/>
              </a:ext>
            </a:extLst>
          </p:cNvPr>
          <p:cNvSpPr txBox="1"/>
          <p:nvPr/>
        </p:nvSpPr>
        <p:spPr>
          <a:xfrm>
            <a:off x="-196197" y="84327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86" name="Rechthoek: afgeronde hoeken 85">
            <a:extLst>
              <a:ext uri="{FF2B5EF4-FFF2-40B4-BE49-F238E27FC236}">
                <a16:creationId xmlns:a16="http://schemas.microsoft.com/office/drawing/2014/main" id="{572CCB90-D02A-4AEC-65D0-615899E38088}"/>
              </a:ext>
            </a:extLst>
          </p:cNvPr>
          <p:cNvSpPr/>
          <p:nvPr/>
        </p:nvSpPr>
        <p:spPr>
          <a:xfrm>
            <a:off x="3487714" y="81306"/>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0" name="Tekstvak 89">
            <a:extLst>
              <a:ext uri="{FF2B5EF4-FFF2-40B4-BE49-F238E27FC236}">
                <a16:creationId xmlns:a16="http://schemas.microsoft.com/office/drawing/2014/main" id="{5C61C894-E793-0C9B-BBFB-E7B20E02AF80}"/>
              </a:ext>
            </a:extLst>
          </p:cNvPr>
          <p:cNvSpPr txBox="1"/>
          <p:nvPr/>
        </p:nvSpPr>
        <p:spPr>
          <a:xfrm>
            <a:off x="3178295" y="878516"/>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1" name="Rechthoek: afgeronde hoeken 90">
            <a:extLst>
              <a:ext uri="{FF2B5EF4-FFF2-40B4-BE49-F238E27FC236}">
                <a16:creationId xmlns:a16="http://schemas.microsoft.com/office/drawing/2014/main" id="{C3BA183A-EB3D-EFC0-3F56-E0E1953308D5}"/>
              </a:ext>
            </a:extLst>
          </p:cNvPr>
          <p:cNvSpPr/>
          <p:nvPr/>
        </p:nvSpPr>
        <p:spPr>
          <a:xfrm>
            <a:off x="78010" y="5060578"/>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92" name="Tekstvak 91">
            <a:extLst>
              <a:ext uri="{FF2B5EF4-FFF2-40B4-BE49-F238E27FC236}">
                <a16:creationId xmlns:a16="http://schemas.microsoft.com/office/drawing/2014/main" id="{9CCC2DE4-70A5-F4D3-C950-22105A8759C0}"/>
              </a:ext>
            </a:extLst>
          </p:cNvPr>
          <p:cNvSpPr txBox="1"/>
          <p:nvPr/>
        </p:nvSpPr>
        <p:spPr>
          <a:xfrm>
            <a:off x="-196197" y="5823610"/>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sp>
        <p:nvSpPr>
          <p:cNvPr id="96" name="Rechthoek: afgeronde hoeken 95">
            <a:extLst>
              <a:ext uri="{FF2B5EF4-FFF2-40B4-BE49-F238E27FC236}">
                <a16:creationId xmlns:a16="http://schemas.microsoft.com/office/drawing/2014/main" id="{3AB813E2-DE42-94BD-FC94-014A70E5B8AA}"/>
              </a:ext>
            </a:extLst>
          </p:cNvPr>
          <p:cNvSpPr/>
          <p:nvPr/>
        </p:nvSpPr>
        <p:spPr>
          <a:xfrm>
            <a:off x="3487714" y="5031207"/>
            <a:ext cx="3271520" cy="4793488"/>
          </a:xfrm>
          <a:prstGeom prst="roundRect">
            <a:avLst>
              <a:gd name="adj" fmla="val 8504"/>
            </a:avLst>
          </a:prstGeom>
          <a:blipFill dpi="0" rotWithShape="1">
            <a:blip r:embed="rId2">
              <a:extLst>
                <a:ext uri="{28A0092B-C50C-407E-A947-70E740481C1C}">
                  <a14:useLocalDpi xmlns:a14="http://schemas.microsoft.com/office/drawing/2010/main" val="0"/>
                </a:ext>
              </a:extLst>
            </a:blip>
            <a:srcRect/>
            <a:stretch>
              <a:fillRect/>
            </a:stretch>
          </a:blip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0" name="Tekstvak 99">
            <a:extLst>
              <a:ext uri="{FF2B5EF4-FFF2-40B4-BE49-F238E27FC236}">
                <a16:creationId xmlns:a16="http://schemas.microsoft.com/office/drawing/2014/main" id="{7A9D90BB-F118-62E7-D893-55FA62D11B7D}"/>
              </a:ext>
            </a:extLst>
          </p:cNvPr>
          <p:cNvSpPr txBox="1"/>
          <p:nvPr/>
        </p:nvSpPr>
        <p:spPr>
          <a:xfrm>
            <a:off x="3178296" y="5874099"/>
            <a:ext cx="3890355" cy="1136635"/>
          </a:xfrm>
          <a:prstGeom prst="rect">
            <a:avLst/>
          </a:prstGeom>
          <a:noFill/>
        </p:spPr>
        <p:txBody>
          <a:bodyPr wrap="square">
            <a:prstTxWarp prst="textArchUp">
              <a:avLst>
                <a:gd name="adj" fmla="val 13203361"/>
              </a:avLst>
            </a:prstTxWarp>
            <a:spAutoFit/>
          </a:bodyPr>
          <a:lstStyle/>
          <a:p>
            <a:pPr algn="ctr"/>
            <a:r>
              <a:rPr lang="nl-NL" sz="4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Ganzenbord</a:t>
            </a:r>
          </a:p>
          <a:p>
            <a:pPr algn="ctr"/>
            <a:r>
              <a:rPr lang="nl-NL" sz="2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rPr>
              <a:t>Verbranding en ademhaling</a:t>
            </a:r>
            <a:endParaRPr lang="nl-NL" sz="2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Raleway" pitchFamily="2" charset="0"/>
            </a:endParaRPr>
          </a:p>
        </p:txBody>
      </p:sp>
      <p:pic>
        <p:nvPicPr>
          <p:cNvPr id="7" name="Graphic 6" descr="Longen met effen opvulling">
            <a:extLst>
              <a:ext uri="{FF2B5EF4-FFF2-40B4-BE49-F238E27FC236}">
                <a16:creationId xmlns:a16="http://schemas.microsoft.com/office/drawing/2014/main" id="{8E9015F6-9DAC-3AF0-526D-E7F14DC87F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035" y="1238887"/>
            <a:ext cx="1937886" cy="1937886"/>
          </a:xfrm>
          <a:prstGeom prst="rect">
            <a:avLst/>
          </a:prstGeom>
        </p:spPr>
      </p:pic>
      <p:pic>
        <p:nvPicPr>
          <p:cNvPr id="8" name="Graphic 7" descr="Longen met effen opvulling">
            <a:extLst>
              <a:ext uri="{FF2B5EF4-FFF2-40B4-BE49-F238E27FC236}">
                <a16:creationId xmlns:a16="http://schemas.microsoft.com/office/drawing/2014/main" id="{55C5BA69-C1FD-12F1-0B68-C261DC96F38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75513" y="1261398"/>
            <a:ext cx="1937886" cy="1937886"/>
          </a:xfrm>
          <a:prstGeom prst="rect">
            <a:avLst/>
          </a:prstGeom>
        </p:spPr>
      </p:pic>
      <p:pic>
        <p:nvPicPr>
          <p:cNvPr id="9" name="Graphic 8" descr="Longen met effen opvulling">
            <a:extLst>
              <a:ext uri="{FF2B5EF4-FFF2-40B4-BE49-F238E27FC236}">
                <a16:creationId xmlns:a16="http://schemas.microsoft.com/office/drawing/2014/main" id="{C8DD2C34-9957-AD04-7FB1-5E8CCA2714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82092" y="6276424"/>
            <a:ext cx="1937886" cy="1937886"/>
          </a:xfrm>
          <a:prstGeom prst="rect">
            <a:avLst/>
          </a:prstGeom>
        </p:spPr>
      </p:pic>
      <p:pic>
        <p:nvPicPr>
          <p:cNvPr id="10" name="Graphic 9" descr="Longen met effen opvulling">
            <a:extLst>
              <a:ext uri="{FF2B5EF4-FFF2-40B4-BE49-F238E27FC236}">
                <a16:creationId xmlns:a16="http://schemas.microsoft.com/office/drawing/2014/main" id="{B9B794C2-2DB1-E8FC-A5D9-02979BD55D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022" y="6253452"/>
            <a:ext cx="1937886" cy="1937886"/>
          </a:xfrm>
          <a:prstGeom prst="rect">
            <a:avLst/>
          </a:prstGeom>
        </p:spPr>
      </p:pic>
    </p:spTree>
    <p:extLst>
      <p:ext uri="{BB962C8B-B14F-4D97-AF65-F5344CB8AC3E}">
        <p14:creationId xmlns:p14="http://schemas.microsoft.com/office/powerpoint/2010/main" val="2374920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afgeronde hoeken 4">
            <a:extLst>
              <a:ext uri="{FF2B5EF4-FFF2-40B4-BE49-F238E27FC236}">
                <a16:creationId xmlns:a16="http://schemas.microsoft.com/office/drawing/2014/main" id="{756B4786-E369-3103-385F-FF6AF48EFA90}"/>
              </a:ext>
            </a:extLst>
          </p:cNvPr>
          <p:cNvSpPr/>
          <p:nvPr/>
        </p:nvSpPr>
        <p:spPr>
          <a:xfrm>
            <a:off x="107809" y="100689"/>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0" name="Tekstvak 9">
            <a:extLst>
              <a:ext uri="{FF2B5EF4-FFF2-40B4-BE49-F238E27FC236}">
                <a16:creationId xmlns:a16="http://schemas.microsoft.com/office/drawing/2014/main" id="{56541290-6336-60E1-7051-B2090DF59BD6}"/>
              </a:ext>
            </a:extLst>
          </p:cNvPr>
          <p:cNvSpPr txBox="1"/>
          <p:nvPr/>
        </p:nvSpPr>
        <p:spPr>
          <a:xfrm>
            <a:off x="166861" y="3046977"/>
            <a:ext cx="3097920" cy="1679964"/>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latin typeface="Raleway" pitchFamily="2" charset="0"/>
                <a:ea typeface="Calibri" panose="020F0502020204030204" pitchFamily="34" charset="0"/>
                <a:cs typeface="Arial" panose="020B0604020202020204" pitchFamily="34" charset="0"/>
              </a:rPr>
              <a:t>In welk deel van het ademhalingsstelsel vind gaswisseling plaats?</a:t>
            </a:r>
            <a:endParaRPr lang="nl-NL" sz="2200" b="1" dirty="0">
              <a:effectLst/>
              <a:latin typeface="Raleway" pitchFamily="2" charset="0"/>
              <a:ea typeface="Calibri" panose="020F0502020204030204" pitchFamily="34" charset="0"/>
              <a:cs typeface="Arial" panose="020B0604020202020204" pitchFamily="34" charset="0"/>
            </a:endParaRPr>
          </a:p>
        </p:txBody>
      </p:sp>
      <p:sp>
        <p:nvSpPr>
          <p:cNvPr id="2065" name="Rechthoek: afgeronde hoeken 2064">
            <a:extLst>
              <a:ext uri="{FF2B5EF4-FFF2-40B4-BE49-F238E27FC236}">
                <a16:creationId xmlns:a16="http://schemas.microsoft.com/office/drawing/2014/main" id="{4FE023D2-C612-89E6-278E-9C0F2D327BF6}"/>
              </a:ext>
            </a:extLst>
          </p:cNvPr>
          <p:cNvSpPr/>
          <p:nvPr/>
        </p:nvSpPr>
        <p:spPr>
          <a:xfrm>
            <a:off x="200866" y="213838"/>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4" name="Rechthoek: afgeronde hoeken 33">
            <a:extLst>
              <a:ext uri="{FF2B5EF4-FFF2-40B4-BE49-F238E27FC236}">
                <a16:creationId xmlns:a16="http://schemas.microsoft.com/office/drawing/2014/main" id="{03C3CF37-824B-186B-7411-BDA8BA521B25}"/>
              </a:ext>
            </a:extLst>
          </p:cNvPr>
          <p:cNvSpPr/>
          <p:nvPr/>
        </p:nvSpPr>
        <p:spPr>
          <a:xfrm>
            <a:off x="3508693" y="100689"/>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35" name="Tekstvak 34">
            <a:extLst>
              <a:ext uri="{FF2B5EF4-FFF2-40B4-BE49-F238E27FC236}">
                <a16:creationId xmlns:a16="http://schemas.microsoft.com/office/drawing/2014/main" id="{6CAC88E1-CD99-3545-A258-8150DA422C24}"/>
              </a:ext>
            </a:extLst>
          </p:cNvPr>
          <p:cNvSpPr txBox="1"/>
          <p:nvPr/>
        </p:nvSpPr>
        <p:spPr>
          <a:xfrm>
            <a:off x="3557770" y="3070202"/>
            <a:ext cx="3098161" cy="1679964"/>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200" b="1" dirty="0">
                <a:effectLst/>
                <a:latin typeface="Raleway" pitchFamily="2" charset="0"/>
                <a:ea typeface="Calibri" panose="020F0502020204030204" pitchFamily="34" charset="0"/>
                <a:cs typeface="Arial" panose="020B0604020202020204" pitchFamily="34" charset="0"/>
              </a:rPr>
              <a:t>Wat is de functie van de kraakbeenringen in de luchtpijp?</a:t>
            </a:r>
          </a:p>
        </p:txBody>
      </p:sp>
      <p:sp>
        <p:nvSpPr>
          <p:cNvPr id="36" name="Rechthoek: afgeronde hoeken 35">
            <a:extLst>
              <a:ext uri="{FF2B5EF4-FFF2-40B4-BE49-F238E27FC236}">
                <a16:creationId xmlns:a16="http://schemas.microsoft.com/office/drawing/2014/main" id="{EC5EC8D3-8445-7F0B-FBE7-9041AB23CA3D}"/>
              </a:ext>
            </a:extLst>
          </p:cNvPr>
          <p:cNvSpPr/>
          <p:nvPr/>
        </p:nvSpPr>
        <p:spPr>
          <a:xfrm>
            <a:off x="3591896" y="200308"/>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endPar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endParaRPr>
          </a:p>
        </p:txBody>
      </p:sp>
      <p:sp>
        <p:nvSpPr>
          <p:cNvPr id="3" name="Rechthoek: afgeronde hoeken 2">
            <a:extLst>
              <a:ext uri="{FF2B5EF4-FFF2-40B4-BE49-F238E27FC236}">
                <a16:creationId xmlns:a16="http://schemas.microsoft.com/office/drawing/2014/main" id="{4CA7B984-0A71-9545-2225-5BD767F0D056}"/>
              </a:ext>
            </a:extLst>
          </p:cNvPr>
          <p:cNvSpPr/>
          <p:nvPr/>
        </p:nvSpPr>
        <p:spPr>
          <a:xfrm>
            <a:off x="113500" y="5011823"/>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6" name="Tekstvak 5">
            <a:extLst>
              <a:ext uri="{FF2B5EF4-FFF2-40B4-BE49-F238E27FC236}">
                <a16:creationId xmlns:a16="http://schemas.microsoft.com/office/drawing/2014/main" id="{DD6B1F25-4E10-8300-3BFB-DF3F7367F803}"/>
              </a:ext>
            </a:extLst>
          </p:cNvPr>
          <p:cNvSpPr txBox="1"/>
          <p:nvPr/>
        </p:nvSpPr>
        <p:spPr>
          <a:xfrm>
            <a:off x="166861" y="7567894"/>
            <a:ext cx="3097920"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100" b="1" dirty="0">
                <a:effectLst/>
                <a:latin typeface="Raleway" pitchFamily="2" charset="0"/>
                <a:ea typeface="Calibri" panose="020F0502020204030204" pitchFamily="34" charset="0"/>
                <a:cs typeface="Arial" panose="020B0604020202020204" pitchFamily="34" charset="0"/>
              </a:rPr>
              <a:t>Welk deel van het ademhalingsstelsel houd ziekteverwekkers tegen? </a:t>
            </a:r>
          </a:p>
        </p:txBody>
      </p:sp>
      <p:sp>
        <p:nvSpPr>
          <p:cNvPr id="7" name="Rechthoek: afgeronde hoeken 6">
            <a:extLst>
              <a:ext uri="{FF2B5EF4-FFF2-40B4-BE49-F238E27FC236}">
                <a16:creationId xmlns:a16="http://schemas.microsoft.com/office/drawing/2014/main" id="{AE7E7012-EF92-B126-4EBD-2E8720389EDE}"/>
              </a:ext>
            </a:extLst>
          </p:cNvPr>
          <p:cNvSpPr/>
          <p:nvPr/>
        </p:nvSpPr>
        <p:spPr>
          <a:xfrm>
            <a:off x="200866" y="5148124"/>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p>
        </p:txBody>
      </p:sp>
      <p:sp>
        <p:nvSpPr>
          <p:cNvPr id="11" name="Rechthoek: afgeronde hoeken 10">
            <a:extLst>
              <a:ext uri="{FF2B5EF4-FFF2-40B4-BE49-F238E27FC236}">
                <a16:creationId xmlns:a16="http://schemas.microsoft.com/office/drawing/2014/main" id="{DA4F418B-AC30-E5FA-FF7D-6028FF18B46A}"/>
              </a:ext>
            </a:extLst>
          </p:cNvPr>
          <p:cNvSpPr/>
          <p:nvPr/>
        </p:nvSpPr>
        <p:spPr>
          <a:xfrm>
            <a:off x="3489236" y="5011823"/>
            <a:ext cx="3271520" cy="4793488"/>
          </a:xfrm>
          <a:prstGeom prst="roundRect">
            <a:avLst>
              <a:gd name="adj" fmla="val 8504"/>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600" dirty="0"/>
          </a:p>
        </p:txBody>
      </p:sp>
      <p:sp>
        <p:nvSpPr>
          <p:cNvPr id="12" name="Tekstvak 11">
            <a:extLst>
              <a:ext uri="{FF2B5EF4-FFF2-40B4-BE49-F238E27FC236}">
                <a16:creationId xmlns:a16="http://schemas.microsoft.com/office/drawing/2014/main" id="{720BCB53-0347-CF00-2CDD-9E5C88D3CAAD}"/>
              </a:ext>
            </a:extLst>
          </p:cNvPr>
          <p:cNvSpPr txBox="1"/>
          <p:nvPr/>
        </p:nvSpPr>
        <p:spPr>
          <a:xfrm>
            <a:off x="3558854" y="7596052"/>
            <a:ext cx="3132285" cy="2088000"/>
          </a:xfrm>
          <a:prstGeom prst="roundRect">
            <a:avLst/>
          </a:prstGeom>
          <a:solidFill>
            <a:schemeClr val="bg1"/>
          </a:solidFill>
          <a:ln>
            <a:solidFill>
              <a:schemeClr val="tx1"/>
            </a:solidFill>
          </a:ln>
        </p:spPr>
        <p:txBody>
          <a:bodyPr wrap="square">
            <a:spAutoFit/>
          </a:bodyPr>
          <a:lstStyle/>
          <a:p>
            <a:pPr algn="ctr">
              <a:lnSpc>
                <a:spcPct val="107000"/>
              </a:lnSpc>
              <a:spcAft>
                <a:spcPts val="800"/>
              </a:spcAft>
            </a:pPr>
            <a:r>
              <a:rPr lang="nl-NL" sz="2000" b="1" dirty="0">
                <a:effectLst/>
                <a:latin typeface="Raleway" pitchFamily="2" charset="0"/>
                <a:ea typeface="Calibri" panose="020F0502020204030204" pitchFamily="34" charset="0"/>
                <a:cs typeface="Arial" panose="020B0604020202020204" pitchFamily="34" charset="0"/>
              </a:rPr>
              <a:t>In welke volgorde komt zuurstof lang de volgende delen?</a:t>
            </a:r>
          </a:p>
          <a:p>
            <a:pPr algn="ctr">
              <a:lnSpc>
                <a:spcPct val="107000"/>
              </a:lnSpc>
              <a:spcAft>
                <a:spcPts val="800"/>
              </a:spcAft>
            </a:pPr>
            <a:r>
              <a:rPr lang="nl-NL" sz="1400" b="1" dirty="0">
                <a:latin typeface="Raleway" pitchFamily="2" charset="0"/>
                <a:ea typeface="Calibri" panose="020F0502020204030204" pitchFamily="34" charset="0"/>
                <a:cs typeface="Arial" panose="020B0604020202020204" pitchFamily="34" charset="0"/>
              </a:rPr>
              <a:t>bronchie, neusholte, keelholte, huig, longblaasje, luchtpijp, strotklepje.</a:t>
            </a:r>
            <a:endParaRPr lang="nl-NL" sz="1400" b="1" dirty="0">
              <a:effectLst/>
              <a:latin typeface="Raleway" pitchFamily="2" charset="0"/>
              <a:ea typeface="Calibri" panose="020F0502020204030204" pitchFamily="34" charset="0"/>
              <a:cs typeface="Arial" panose="020B0604020202020204" pitchFamily="34" charset="0"/>
            </a:endParaRPr>
          </a:p>
        </p:txBody>
      </p:sp>
      <p:sp>
        <p:nvSpPr>
          <p:cNvPr id="13" name="Rechthoek: afgeronde hoeken 12">
            <a:extLst>
              <a:ext uri="{FF2B5EF4-FFF2-40B4-BE49-F238E27FC236}">
                <a16:creationId xmlns:a16="http://schemas.microsoft.com/office/drawing/2014/main" id="{75419263-5A82-CCE8-8214-AA1C3E3BB798}"/>
              </a:ext>
            </a:extLst>
          </p:cNvPr>
          <p:cNvSpPr/>
          <p:nvPr/>
        </p:nvSpPr>
        <p:spPr>
          <a:xfrm>
            <a:off x="3591896" y="5149942"/>
            <a:ext cx="3029911" cy="752848"/>
          </a:xfrm>
          <a:prstGeom prst="roundRect">
            <a:avLst>
              <a:gd name="adj" fmla="val 50000"/>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Raleway" pitchFamily="2" charset="0"/>
                <a:ea typeface="+mn-ea"/>
                <a:cs typeface="+mn-cs"/>
              </a:rPr>
              <a:t>Ademhalingsstelsel</a:t>
            </a:r>
          </a:p>
        </p:txBody>
      </p:sp>
      <p:sp>
        <p:nvSpPr>
          <p:cNvPr id="15" name="Tekstvak 14">
            <a:extLst>
              <a:ext uri="{FF2B5EF4-FFF2-40B4-BE49-F238E27FC236}">
                <a16:creationId xmlns:a16="http://schemas.microsoft.com/office/drawing/2014/main" id="{3D73EBDE-36CA-039E-966E-D6D89B36C168}"/>
              </a:ext>
            </a:extLst>
          </p:cNvPr>
          <p:cNvSpPr txBox="1"/>
          <p:nvPr/>
        </p:nvSpPr>
        <p:spPr>
          <a:xfrm>
            <a:off x="219548" y="706275"/>
            <a:ext cx="523940" cy="519351"/>
          </a:xfrm>
          <a:prstGeom prst="flowChartConnector">
            <a:avLst/>
          </a:prstGeom>
          <a:solidFill>
            <a:schemeClr val="tx1"/>
          </a:solidFill>
        </p:spPr>
        <p:txBody>
          <a:bodyPr wrap="square" rtlCol="0">
            <a:spAutoFit/>
          </a:bodyPr>
          <a:lstStyle/>
          <a:p>
            <a:pPr algn="ctr"/>
            <a:r>
              <a:rPr lang="nl-NL" dirty="0">
                <a:solidFill>
                  <a:schemeClr val="bg1"/>
                </a:solidFill>
              </a:rPr>
              <a:t>5</a:t>
            </a:r>
          </a:p>
        </p:txBody>
      </p:sp>
      <p:sp>
        <p:nvSpPr>
          <p:cNvPr id="16" name="Tekstvak 15">
            <a:extLst>
              <a:ext uri="{FF2B5EF4-FFF2-40B4-BE49-F238E27FC236}">
                <a16:creationId xmlns:a16="http://schemas.microsoft.com/office/drawing/2014/main" id="{7E9AA03A-E670-883F-DF35-D0A4A8202B03}"/>
              </a:ext>
            </a:extLst>
          </p:cNvPr>
          <p:cNvSpPr txBox="1"/>
          <p:nvPr/>
        </p:nvSpPr>
        <p:spPr>
          <a:xfrm>
            <a:off x="3625730" y="706837"/>
            <a:ext cx="603810" cy="519351"/>
          </a:xfrm>
          <a:prstGeom prst="flowChartConnector">
            <a:avLst/>
          </a:prstGeom>
          <a:solidFill>
            <a:schemeClr val="tx1"/>
          </a:solidFill>
        </p:spPr>
        <p:txBody>
          <a:bodyPr wrap="square" rtlCol="0">
            <a:spAutoFit/>
          </a:bodyPr>
          <a:lstStyle/>
          <a:p>
            <a:pPr algn="ctr"/>
            <a:r>
              <a:rPr lang="nl-NL" dirty="0">
                <a:solidFill>
                  <a:schemeClr val="bg1"/>
                </a:solidFill>
              </a:rPr>
              <a:t>6</a:t>
            </a:r>
          </a:p>
        </p:txBody>
      </p:sp>
      <p:sp>
        <p:nvSpPr>
          <p:cNvPr id="18" name="Tekstvak 17">
            <a:extLst>
              <a:ext uri="{FF2B5EF4-FFF2-40B4-BE49-F238E27FC236}">
                <a16:creationId xmlns:a16="http://schemas.microsoft.com/office/drawing/2014/main" id="{FA539166-C0D6-F201-3EAC-831004131196}"/>
              </a:ext>
            </a:extLst>
          </p:cNvPr>
          <p:cNvSpPr txBox="1"/>
          <p:nvPr/>
        </p:nvSpPr>
        <p:spPr>
          <a:xfrm>
            <a:off x="216127" y="5768577"/>
            <a:ext cx="610723" cy="519351"/>
          </a:xfrm>
          <a:prstGeom prst="flowChartConnector">
            <a:avLst/>
          </a:prstGeom>
          <a:solidFill>
            <a:schemeClr val="tx1"/>
          </a:solidFill>
        </p:spPr>
        <p:txBody>
          <a:bodyPr wrap="square" rtlCol="0">
            <a:spAutoFit/>
          </a:bodyPr>
          <a:lstStyle/>
          <a:p>
            <a:pPr algn="ctr"/>
            <a:r>
              <a:rPr lang="nl-NL" dirty="0">
                <a:solidFill>
                  <a:schemeClr val="bg1"/>
                </a:solidFill>
              </a:rPr>
              <a:t>7</a:t>
            </a:r>
          </a:p>
        </p:txBody>
      </p:sp>
      <p:sp>
        <p:nvSpPr>
          <p:cNvPr id="19" name="Tekstvak 18">
            <a:extLst>
              <a:ext uri="{FF2B5EF4-FFF2-40B4-BE49-F238E27FC236}">
                <a16:creationId xmlns:a16="http://schemas.microsoft.com/office/drawing/2014/main" id="{6E6AB822-A311-BF78-9995-A25FE23E9406}"/>
              </a:ext>
            </a:extLst>
          </p:cNvPr>
          <p:cNvSpPr txBox="1"/>
          <p:nvPr/>
        </p:nvSpPr>
        <p:spPr>
          <a:xfrm>
            <a:off x="3613118" y="5758451"/>
            <a:ext cx="593122" cy="519351"/>
          </a:xfrm>
          <a:prstGeom prst="flowChartConnector">
            <a:avLst/>
          </a:prstGeom>
          <a:solidFill>
            <a:schemeClr val="tx1"/>
          </a:solidFill>
        </p:spPr>
        <p:txBody>
          <a:bodyPr wrap="square" rtlCol="0">
            <a:spAutoFit/>
          </a:bodyPr>
          <a:lstStyle/>
          <a:p>
            <a:pPr algn="ctr"/>
            <a:r>
              <a:rPr lang="nl-NL" dirty="0">
                <a:solidFill>
                  <a:schemeClr val="bg1"/>
                </a:solidFill>
              </a:rPr>
              <a:t>8</a:t>
            </a:r>
          </a:p>
        </p:txBody>
      </p:sp>
      <p:pic>
        <p:nvPicPr>
          <p:cNvPr id="24" name="Graphic 23" descr="Longen silhouet">
            <a:extLst>
              <a:ext uri="{FF2B5EF4-FFF2-40B4-BE49-F238E27FC236}">
                <a16:creationId xmlns:a16="http://schemas.microsoft.com/office/drawing/2014/main" id="{0B9822BB-22A0-46C7-D0DF-4462D0DCFCC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6915" y="924228"/>
            <a:ext cx="1629078" cy="1629078"/>
          </a:xfrm>
          <a:prstGeom prst="rect">
            <a:avLst/>
          </a:prstGeom>
        </p:spPr>
      </p:pic>
      <p:pic>
        <p:nvPicPr>
          <p:cNvPr id="25" name="Graphic 24" descr="Longen silhouet">
            <a:extLst>
              <a:ext uri="{FF2B5EF4-FFF2-40B4-BE49-F238E27FC236}">
                <a16:creationId xmlns:a16="http://schemas.microsoft.com/office/drawing/2014/main" id="{A319B96C-73DD-60C5-5FD2-6E28DBF34E9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70766" y="863332"/>
            <a:ext cx="1629078" cy="1629078"/>
          </a:xfrm>
          <a:prstGeom prst="rect">
            <a:avLst/>
          </a:prstGeom>
        </p:spPr>
      </p:pic>
      <p:pic>
        <p:nvPicPr>
          <p:cNvPr id="26" name="Graphic 25" descr="Longen silhouet">
            <a:extLst>
              <a:ext uri="{FF2B5EF4-FFF2-40B4-BE49-F238E27FC236}">
                <a16:creationId xmlns:a16="http://schemas.microsoft.com/office/drawing/2014/main" id="{6A41488E-664A-1EB3-94DD-695A5AA173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8862" y="5857029"/>
            <a:ext cx="1629078" cy="1629078"/>
          </a:xfrm>
          <a:prstGeom prst="rect">
            <a:avLst/>
          </a:prstGeom>
        </p:spPr>
      </p:pic>
      <p:pic>
        <p:nvPicPr>
          <p:cNvPr id="27" name="Graphic 26" descr="Longen silhouet">
            <a:extLst>
              <a:ext uri="{FF2B5EF4-FFF2-40B4-BE49-F238E27FC236}">
                <a16:creationId xmlns:a16="http://schemas.microsoft.com/office/drawing/2014/main" id="{281AFD64-77E4-44B0-F164-434E376ECD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99891" y="5852486"/>
            <a:ext cx="1629078" cy="1629078"/>
          </a:xfrm>
          <a:prstGeom prst="rect">
            <a:avLst/>
          </a:prstGeom>
        </p:spPr>
      </p:pic>
    </p:spTree>
    <p:extLst>
      <p:ext uri="{BB962C8B-B14F-4D97-AF65-F5344CB8AC3E}">
        <p14:creationId xmlns:p14="http://schemas.microsoft.com/office/powerpoint/2010/main" val="2303207399"/>
      </p:ext>
    </p:extLst>
  </p:cSld>
  <p:clrMapOvr>
    <a:masterClrMapping/>
  </p:clrMapOvr>
</p:sld>
</file>

<file path=ppt/theme/theme1.xml><?xml version="1.0" encoding="utf-8"?>
<a:theme xmlns:a="http://schemas.openxmlformats.org/drawingml/2006/main" name="Kantoorthema">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4572</TotalTime>
  <Words>1677</Words>
  <Application>Microsoft Office PowerPoint</Application>
  <PresentationFormat>A4 (210 x 297 mm)</PresentationFormat>
  <Paragraphs>391</Paragraphs>
  <Slides>38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38</vt:i4>
      </vt:variant>
    </vt:vector>
  </HeadingPairs>
  <TitlesOfParts>
    <vt:vector size="43" baseType="lpstr">
      <vt:lpstr>Arial</vt:lpstr>
      <vt:lpstr>Calibri</vt:lpstr>
      <vt:lpstr>Calibri Light</vt:lpstr>
      <vt:lpstr>Raleway</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Sven Vossenberg - BiOND</dc:creator>
  <cp:lastModifiedBy>Hanneke Vink - van Duren</cp:lastModifiedBy>
  <cp:revision>11</cp:revision>
  <dcterms:created xsi:type="dcterms:W3CDTF">2022-10-25T09:32:27Z</dcterms:created>
  <dcterms:modified xsi:type="dcterms:W3CDTF">2024-11-16T10:51:07Z</dcterms:modified>
</cp:coreProperties>
</file>