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9" r:id="rId2"/>
  </p:sldMasterIdLst>
  <p:notesMasterIdLst>
    <p:notesMasterId r:id="rId29"/>
  </p:notesMasterIdLst>
  <p:handoutMasterIdLst>
    <p:handoutMasterId r:id="rId30"/>
  </p:handoutMasterIdLst>
  <p:sldIdLst>
    <p:sldId id="300" r:id="rId3"/>
    <p:sldId id="353" r:id="rId4"/>
    <p:sldId id="278" r:id="rId5"/>
    <p:sldId id="428" r:id="rId6"/>
    <p:sldId id="429" r:id="rId7"/>
    <p:sldId id="372" r:id="rId8"/>
    <p:sldId id="432" r:id="rId9"/>
    <p:sldId id="380" r:id="rId10"/>
    <p:sldId id="381" r:id="rId11"/>
    <p:sldId id="433" r:id="rId12"/>
    <p:sldId id="752" r:id="rId13"/>
    <p:sldId id="379" r:id="rId14"/>
    <p:sldId id="373" r:id="rId15"/>
    <p:sldId id="374" r:id="rId16"/>
    <p:sldId id="415" r:id="rId17"/>
    <p:sldId id="425" r:id="rId18"/>
    <p:sldId id="426" r:id="rId19"/>
    <p:sldId id="378" r:id="rId20"/>
    <p:sldId id="416" r:id="rId21"/>
    <p:sldId id="431" r:id="rId22"/>
    <p:sldId id="418" r:id="rId23"/>
    <p:sldId id="423" r:id="rId24"/>
    <p:sldId id="430" r:id="rId25"/>
    <p:sldId id="435" r:id="rId26"/>
    <p:sldId id="434" r:id="rId27"/>
    <p:sldId id="436"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van Leeuwen" initials="CvL" lastIdx="1" clrIdx="0">
    <p:extLst>
      <p:ext uri="{19B8F6BF-5375-455C-9EA6-DF929625EA0E}">
        <p15:presenceInfo xmlns:p15="http://schemas.microsoft.com/office/powerpoint/2012/main" userId="S-1-5-21-1757436266-1070379326-1452763161-33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A2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A18FF5-7391-49B4-8C1E-90ED4181639B}" v="10" dt="2024-11-14T09:39:02.58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76611" autoAdjust="0"/>
  </p:normalViewPr>
  <p:slideViewPr>
    <p:cSldViewPr snapToGrid="0">
      <p:cViewPr varScale="1">
        <p:scale>
          <a:sx n="46" d="100"/>
          <a:sy n="46" d="100"/>
        </p:scale>
        <p:origin x="1736" y="3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1" d="100"/>
          <a:sy n="81" d="100"/>
        </p:scale>
        <p:origin x="389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Koren" userId="387e7f4b-15b1-41c6-bc1b-4fe91bbad3ae" providerId="ADAL" clId="{71A18FF5-7391-49B4-8C1E-90ED4181639B}"/>
    <pc:docChg chg="undo custSel addSld delSld modSld sldOrd">
      <pc:chgData name="Mark Koren" userId="387e7f4b-15b1-41c6-bc1b-4fe91bbad3ae" providerId="ADAL" clId="{71A18FF5-7391-49B4-8C1E-90ED4181639B}" dt="2024-11-15T12:56:13.135" v="1617" actId="20577"/>
      <pc:docMkLst>
        <pc:docMk/>
      </pc:docMkLst>
      <pc:sldChg chg="modSp mod">
        <pc:chgData name="Mark Koren" userId="387e7f4b-15b1-41c6-bc1b-4fe91bbad3ae" providerId="ADAL" clId="{71A18FF5-7391-49B4-8C1E-90ED4181639B}" dt="2024-11-14T09:25:39.440" v="913" actId="20577"/>
        <pc:sldMkLst>
          <pc:docMk/>
          <pc:sldMk cId="476961237" sldId="278"/>
        </pc:sldMkLst>
        <pc:spChg chg="mod">
          <ac:chgData name="Mark Koren" userId="387e7f4b-15b1-41c6-bc1b-4fe91bbad3ae" providerId="ADAL" clId="{71A18FF5-7391-49B4-8C1E-90ED4181639B}" dt="2024-11-14T09:18:24.394" v="860" actId="790"/>
          <ac:spMkLst>
            <pc:docMk/>
            <pc:sldMk cId="476961237" sldId="278"/>
            <ac:spMk id="2" creationId="{00000000-0000-0000-0000-000000000000}"/>
          </ac:spMkLst>
        </pc:spChg>
        <pc:spChg chg="mod">
          <ac:chgData name="Mark Koren" userId="387e7f4b-15b1-41c6-bc1b-4fe91bbad3ae" providerId="ADAL" clId="{71A18FF5-7391-49B4-8C1E-90ED4181639B}" dt="2024-11-14T09:25:39.440" v="913" actId="20577"/>
          <ac:spMkLst>
            <pc:docMk/>
            <pc:sldMk cId="476961237" sldId="278"/>
            <ac:spMk id="3" creationId="{00000000-0000-0000-0000-000000000000}"/>
          </ac:spMkLst>
        </pc:spChg>
      </pc:sldChg>
      <pc:sldChg chg="modSp mod">
        <pc:chgData name="Mark Koren" userId="387e7f4b-15b1-41c6-bc1b-4fe91bbad3ae" providerId="ADAL" clId="{71A18FF5-7391-49B4-8C1E-90ED4181639B}" dt="2024-11-14T09:27:50.020" v="1018" actId="20577"/>
        <pc:sldMkLst>
          <pc:docMk/>
          <pc:sldMk cId="1866223487" sldId="300"/>
        </pc:sldMkLst>
        <pc:spChg chg="mod">
          <ac:chgData name="Mark Koren" userId="387e7f4b-15b1-41c6-bc1b-4fe91bbad3ae" providerId="ADAL" clId="{71A18FF5-7391-49B4-8C1E-90ED4181639B}" dt="2024-11-14T09:27:50.020" v="1018" actId="20577"/>
          <ac:spMkLst>
            <pc:docMk/>
            <pc:sldMk cId="1866223487" sldId="300"/>
            <ac:spMk id="4" creationId="{668CA267-FB94-2931-B552-162C72497F8E}"/>
          </ac:spMkLst>
        </pc:spChg>
        <pc:spChg chg="mod">
          <ac:chgData name="Mark Koren" userId="387e7f4b-15b1-41c6-bc1b-4fe91bbad3ae" providerId="ADAL" clId="{71A18FF5-7391-49B4-8C1E-90ED4181639B}" dt="2024-11-14T09:18:24.394" v="860" actId="790"/>
          <ac:spMkLst>
            <pc:docMk/>
            <pc:sldMk cId="1866223487" sldId="300"/>
            <ac:spMk id="157698" creationId="{00000000-0000-0000-0000-000000000000}"/>
          </ac:spMkLst>
        </pc:spChg>
        <pc:picChg chg="mod">
          <ac:chgData name="Mark Koren" userId="387e7f4b-15b1-41c6-bc1b-4fe91bbad3ae" providerId="ADAL" clId="{71A18FF5-7391-49B4-8C1E-90ED4181639B}" dt="2024-11-14T09:27:37.211" v="980" actId="1076"/>
          <ac:picMkLst>
            <pc:docMk/>
            <pc:sldMk cId="1866223487" sldId="300"/>
            <ac:picMk id="3" creationId="{3FD515C9-A0E5-51E3-AB72-C21AA6380B85}"/>
          </ac:picMkLst>
        </pc:picChg>
        <pc:picChg chg="mod">
          <ac:chgData name="Mark Koren" userId="387e7f4b-15b1-41c6-bc1b-4fe91bbad3ae" providerId="ADAL" clId="{71A18FF5-7391-49B4-8C1E-90ED4181639B}" dt="2024-11-14T09:27:31.755" v="977" actId="14100"/>
          <ac:picMkLst>
            <pc:docMk/>
            <pc:sldMk cId="1866223487" sldId="300"/>
            <ac:picMk id="6" creationId="{F6DD4AAD-EA07-3CA7-816F-DE15F8AC6358}"/>
          </ac:picMkLst>
        </pc:picChg>
      </pc:sldChg>
      <pc:sldChg chg="modSp mod">
        <pc:chgData name="Mark Koren" userId="387e7f4b-15b1-41c6-bc1b-4fe91bbad3ae" providerId="ADAL" clId="{71A18FF5-7391-49B4-8C1E-90ED4181639B}" dt="2024-11-14T09:18:24.394" v="860" actId="790"/>
        <pc:sldMkLst>
          <pc:docMk/>
          <pc:sldMk cId="2366143998" sldId="353"/>
        </pc:sldMkLst>
        <pc:spChg chg="mod">
          <ac:chgData name="Mark Koren" userId="387e7f4b-15b1-41c6-bc1b-4fe91bbad3ae" providerId="ADAL" clId="{71A18FF5-7391-49B4-8C1E-90ED4181639B}" dt="2024-11-14T09:18:24.394" v="860" actId="790"/>
          <ac:spMkLst>
            <pc:docMk/>
            <pc:sldMk cId="2366143998" sldId="353"/>
            <ac:spMk id="2" creationId="{00000000-0000-0000-0000-000000000000}"/>
          </ac:spMkLst>
        </pc:spChg>
        <pc:spChg chg="mod">
          <ac:chgData name="Mark Koren" userId="387e7f4b-15b1-41c6-bc1b-4fe91bbad3ae" providerId="ADAL" clId="{71A18FF5-7391-49B4-8C1E-90ED4181639B}" dt="2024-11-14T09:18:24.394" v="860" actId="790"/>
          <ac:spMkLst>
            <pc:docMk/>
            <pc:sldMk cId="2366143998" sldId="353"/>
            <ac:spMk id="4" creationId="{00000000-0000-0000-0000-000000000000}"/>
          </ac:spMkLst>
        </pc:spChg>
        <pc:spChg chg="mod">
          <ac:chgData name="Mark Koren" userId="387e7f4b-15b1-41c6-bc1b-4fe91bbad3ae" providerId="ADAL" clId="{71A18FF5-7391-49B4-8C1E-90ED4181639B}" dt="2024-11-14T09:18:24.394" v="860" actId="790"/>
          <ac:spMkLst>
            <pc:docMk/>
            <pc:sldMk cId="2366143998" sldId="353"/>
            <ac:spMk id="6" creationId="{00000000-0000-0000-0000-000000000000}"/>
          </ac:spMkLst>
        </pc:spChg>
        <pc:spChg chg="mod">
          <ac:chgData name="Mark Koren" userId="387e7f4b-15b1-41c6-bc1b-4fe91bbad3ae" providerId="ADAL" clId="{71A18FF5-7391-49B4-8C1E-90ED4181639B}" dt="2024-11-14T09:18:24.394" v="860" actId="790"/>
          <ac:spMkLst>
            <pc:docMk/>
            <pc:sldMk cId="2366143998" sldId="353"/>
            <ac:spMk id="21" creationId="{8CCA1F36-4078-4BD4-B43A-510E2639CD8C}"/>
          </ac:spMkLst>
        </pc:spChg>
      </pc:sldChg>
      <pc:sldChg chg="modSp mod">
        <pc:chgData name="Mark Koren" userId="387e7f4b-15b1-41c6-bc1b-4fe91bbad3ae" providerId="ADAL" clId="{71A18FF5-7391-49B4-8C1E-90ED4181639B}" dt="2024-11-15T12:45:31.613" v="1324" actId="20577"/>
        <pc:sldMkLst>
          <pc:docMk/>
          <pc:sldMk cId="2121710602" sldId="372"/>
        </pc:sldMkLst>
        <pc:spChg chg="mod">
          <ac:chgData name="Mark Koren" userId="387e7f4b-15b1-41c6-bc1b-4fe91bbad3ae" providerId="ADAL" clId="{71A18FF5-7391-49B4-8C1E-90ED4181639B}" dt="2024-11-14T09:18:24.394" v="860" actId="790"/>
          <ac:spMkLst>
            <pc:docMk/>
            <pc:sldMk cId="2121710602" sldId="372"/>
            <ac:spMk id="2" creationId="{DB490CDC-5947-1D22-2144-6778FFAE8AB7}"/>
          </ac:spMkLst>
        </pc:spChg>
        <pc:spChg chg="mod">
          <ac:chgData name="Mark Koren" userId="387e7f4b-15b1-41c6-bc1b-4fe91bbad3ae" providerId="ADAL" clId="{71A18FF5-7391-49B4-8C1E-90ED4181639B}" dt="2024-11-15T12:45:31.613" v="1324" actId="20577"/>
          <ac:spMkLst>
            <pc:docMk/>
            <pc:sldMk cId="2121710602" sldId="372"/>
            <ac:spMk id="7" creationId="{7AFEEB27-DD6E-B036-857E-0FE3EE77B8E6}"/>
          </ac:spMkLst>
        </pc:spChg>
      </pc:sldChg>
      <pc:sldChg chg="modSp mod modNotesTx">
        <pc:chgData name="Mark Koren" userId="387e7f4b-15b1-41c6-bc1b-4fe91bbad3ae" providerId="ADAL" clId="{71A18FF5-7391-49B4-8C1E-90ED4181639B}" dt="2024-11-15T12:53:19.128" v="1484" actId="20577"/>
        <pc:sldMkLst>
          <pc:docMk/>
          <pc:sldMk cId="4110219206" sldId="373"/>
        </pc:sldMkLst>
        <pc:spChg chg="mod">
          <ac:chgData name="Mark Koren" userId="387e7f4b-15b1-41c6-bc1b-4fe91bbad3ae" providerId="ADAL" clId="{71A18FF5-7391-49B4-8C1E-90ED4181639B}" dt="2024-11-14T09:18:24.394" v="860" actId="790"/>
          <ac:spMkLst>
            <pc:docMk/>
            <pc:sldMk cId="4110219206" sldId="373"/>
            <ac:spMk id="2" creationId="{19B3BD5F-8CDC-0E29-1B21-9244DB2358D5}"/>
          </ac:spMkLst>
        </pc:spChg>
      </pc:sldChg>
      <pc:sldChg chg="modSp mod">
        <pc:chgData name="Mark Koren" userId="387e7f4b-15b1-41c6-bc1b-4fe91bbad3ae" providerId="ADAL" clId="{71A18FF5-7391-49B4-8C1E-90ED4181639B}" dt="2024-11-14T09:18:24.394" v="860" actId="790"/>
        <pc:sldMkLst>
          <pc:docMk/>
          <pc:sldMk cId="1259510391" sldId="374"/>
        </pc:sldMkLst>
        <pc:spChg chg="mod">
          <ac:chgData name="Mark Koren" userId="387e7f4b-15b1-41c6-bc1b-4fe91bbad3ae" providerId="ADAL" clId="{71A18FF5-7391-49B4-8C1E-90ED4181639B}" dt="2024-11-14T09:18:24.394" v="860" actId="790"/>
          <ac:spMkLst>
            <pc:docMk/>
            <pc:sldMk cId="1259510391" sldId="374"/>
            <ac:spMk id="2" creationId="{19B3BD5F-8CDC-0E29-1B21-9244DB2358D5}"/>
          </ac:spMkLst>
        </pc:spChg>
      </pc:sldChg>
      <pc:sldChg chg="modSp mod">
        <pc:chgData name="Mark Koren" userId="387e7f4b-15b1-41c6-bc1b-4fe91bbad3ae" providerId="ADAL" clId="{71A18FF5-7391-49B4-8C1E-90ED4181639B}" dt="2024-11-14T09:18:24.394" v="860" actId="790"/>
        <pc:sldMkLst>
          <pc:docMk/>
          <pc:sldMk cId="1490890964" sldId="378"/>
        </pc:sldMkLst>
        <pc:spChg chg="mod">
          <ac:chgData name="Mark Koren" userId="387e7f4b-15b1-41c6-bc1b-4fe91bbad3ae" providerId="ADAL" clId="{71A18FF5-7391-49B4-8C1E-90ED4181639B}" dt="2024-11-14T09:18:24.394" v="860" actId="790"/>
          <ac:spMkLst>
            <pc:docMk/>
            <pc:sldMk cId="1490890964" sldId="378"/>
            <ac:spMk id="2" creationId="{B9ABDE7F-ED00-770A-1020-0549B613DFB8}"/>
          </ac:spMkLst>
        </pc:spChg>
      </pc:sldChg>
      <pc:sldChg chg="modSp mod ord">
        <pc:chgData name="Mark Koren" userId="387e7f4b-15b1-41c6-bc1b-4fe91bbad3ae" providerId="ADAL" clId="{71A18FF5-7391-49B4-8C1E-90ED4181639B}" dt="2024-11-14T09:18:24.394" v="860" actId="790"/>
        <pc:sldMkLst>
          <pc:docMk/>
          <pc:sldMk cId="2771079365" sldId="379"/>
        </pc:sldMkLst>
        <pc:spChg chg="mod">
          <ac:chgData name="Mark Koren" userId="387e7f4b-15b1-41c6-bc1b-4fe91bbad3ae" providerId="ADAL" clId="{71A18FF5-7391-49B4-8C1E-90ED4181639B}" dt="2024-11-14T09:18:24.394" v="860" actId="790"/>
          <ac:spMkLst>
            <pc:docMk/>
            <pc:sldMk cId="2771079365" sldId="379"/>
            <ac:spMk id="2" creationId="{60143166-D826-7129-35B0-366AA17DF386}"/>
          </ac:spMkLst>
        </pc:spChg>
      </pc:sldChg>
      <pc:sldChg chg="modSp add mod modNotesTx">
        <pc:chgData name="Mark Koren" userId="387e7f4b-15b1-41c6-bc1b-4fe91bbad3ae" providerId="ADAL" clId="{71A18FF5-7391-49B4-8C1E-90ED4181639B}" dt="2024-11-15T12:50:21.251" v="1407" actId="20577"/>
        <pc:sldMkLst>
          <pc:docMk/>
          <pc:sldMk cId="3135356125" sldId="380"/>
        </pc:sldMkLst>
        <pc:spChg chg="mod">
          <ac:chgData name="Mark Koren" userId="387e7f4b-15b1-41c6-bc1b-4fe91bbad3ae" providerId="ADAL" clId="{71A18FF5-7391-49B4-8C1E-90ED4181639B}" dt="2024-11-14T09:18:30.193" v="861" actId="313"/>
          <ac:spMkLst>
            <pc:docMk/>
            <pc:sldMk cId="3135356125" sldId="380"/>
            <ac:spMk id="2" creationId="{5837B1ED-A841-499D-E302-2A84E25EED34}"/>
          </ac:spMkLst>
        </pc:spChg>
      </pc:sldChg>
      <pc:sldChg chg="modSp add mod modNotesTx">
        <pc:chgData name="Mark Koren" userId="387e7f4b-15b1-41c6-bc1b-4fe91bbad3ae" providerId="ADAL" clId="{71A18FF5-7391-49B4-8C1E-90ED4181639B}" dt="2024-11-14T09:18:24.394" v="860" actId="790"/>
        <pc:sldMkLst>
          <pc:docMk/>
          <pc:sldMk cId="2729714" sldId="381"/>
        </pc:sldMkLst>
        <pc:spChg chg="mod">
          <ac:chgData name="Mark Koren" userId="387e7f4b-15b1-41c6-bc1b-4fe91bbad3ae" providerId="ADAL" clId="{71A18FF5-7391-49B4-8C1E-90ED4181639B}" dt="2024-11-14T09:18:24.394" v="860" actId="790"/>
          <ac:spMkLst>
            <pc:docMk/>
            <pc:sldMk cId="2729714" sldId="381"/>
            <ac:spMk id="2" creationId="{C666B62B-14B4-CFA4-62E2-283CCA70E6FD}"/>
          </ac:spMkLst>
        </pc:spChg>
      </pc:sldChg>
      <pc:sldChg chg="addSp modSp mod modNotesTx">
        <pc:chgData name="Mark Koren" userId="387e7f4b-15b1-41c6-bc1b-4fe91bbad3ae" providerId="ADAL" clId="{71A18FF5-7391-49B4-8C1E-90ED4181639B}" dt="2024-11-15T12:56:13.135" v="1617" actId="20577"/>
        <pc:sldMkLst>
          <pc:docMk/>
          <pc:sldMk cId="2442784037" sldId="415"/>
        </pc:sldMkLst>
        <pc:spChg chg="mod">
          <ac:chgData name="Mark Koren" userId="387e7f4b-15b1-41c6-bc1b-4fe91bbad3ae" providerId="ADAL" clId="{71A18FF5-7391-49B4-8C1E-90ED4181639B}" dt="2024-11-14T09:21:36.335" v="863" actId="1076"/>
          <ac:spMkLst>
            <pc:docMk/>
            <pc:sldMk cId="2442784037" sldId="415"/>
            <ac:spMk id="2" creationId="{B9ABDE7F-ED00-770A-1020-0549B613DFB8}"/>
          </ac:spMkLst>
        </pc:spChg>
        <pc:spChg chg="mod">
          <ac:chgData name="Mark Koren" userId="387e7f4b-15b1-41c6-bc1b-4fe91bbad3ae" providerId="ADAL" clId="{71A18FF5-7391-49B4-8C1E-90ED4181639B}" dt="2024-11-14T09:18:24.394" v="860" actId="790"/>
          <ac:spMkLst>
            <pc:docMk/>
            <pc:sldMk cId="2442784037" sldId="415"/>
            <ac:spMk id="11" creationId="{BBD0D2C5-801F-C389-44DA-ACE2406DA0E8}"/>
          </ac:spMkLst>
        </pc:spChg>
        <pc:picChg chg="add mod">
          <ac:chgData name="Mark Koren" userId="387e7f4b-15b1-41c6-bc1b-4fe91bbad3ae" providerId="ADAL" clId="{71A18FF5-7391-49B4-8C1E-90ED4181639B}" dt="2024-11-14T09:21:30.833" v="862" actId="1076"/>
          <ac:picMkLst>
            <pc:docMk/>
            <pc:sldMk cId="2442784037" sldId="415"/>
            <ac:picMk id="3" creationId="{33F35C8C-01DB-2077-73D7-C7B424495CDF}"/>
          </ac:picMkLst>
        </pc:picChg>
        <pc:picChg chg="mod">
          <ac:chgData name="Mark Koren" userId="387e7f4b-15b1-41c6-bc1b-4fe91bbad3ae" providerId="ADAL" clId="{71A18FF5-7391-49B4-8C1E-90ED4181639B}" dt="2024-11-14T08:46:50.715" v="3" actId="1076"/>
          <ac:picMkLst>
            <pc:docMk/>
            <pc:sldMk cId="2442784037" sldId="415"/>
            <ac:picMk id="4" creationId="{5B089482-0C78-8F83-A38B-44BE6887DAD9}"/>
          </ac:picMkLst>
        </pc:picChg>
      </pc:sldChg>
      <pc:sldChg chg="modSp mod modNotesTx">
        <pc:chgData name="Mark Koren" userId="387e7f4b-15b1-41c6-bc1b-4fe91bbad3ae" providerId="ADAL" clId="{71A18FF5-7391-49B4-8C1E-90ED4181639B}" dt="2024-11-14T09:18:24.394" v="860" actId="790"/>
        <pc:sldMkLst>
          <pc:docMk/>
          <pc:sldMk cId="911283950" sldId="416"/>
        </pc:sldMkLst>
        <pc:spChg chg="mod">
          <ac:chgData name="Mark Koren" userId="387e7f4b-15b1-41c6-bc1b-4fe91bbad3ae" providerId="ADAL" clId="{71A18FF5-7391-49B4-8C1E-90ED4181639B}" dt="2024-11-14T09:18:24.394" v="860" actId="790"/>
          <ac:spMkLst>
            <pc:docMk/>
            <pc:sldMk cId="911283950" sldId="416"/>
            <ac:spMk id="2" creationId="{B9ABDE7F-ED00-770A-1020-0549B613DFB8}"/>
          </ac:spMkLst>
        </pc:spChg>
        <pc:spChg chg="mod">
          <ac:chgData name="Mark Koren" userId="387e7f4b-15b1-41c6-bc1b-4fe91bbad3ae" providerId="ADAL" clId="{71A18FF5-7391-49B4-8C1E-90ED4181639B}" dt="2024-11-14T09:18:24.394" v="860" actId="790"/>
          <ac:spMkLst>
            <pc:docMk/>
            <pc:sldMk cId="911283950" sldId="416"/>
            <ac:spMk id="19" creationId="{571D6C44-3407-DBE5-E1C0-50FD2A341FE4}"/>
          </ac:spMkLst>
        </pc:spChg>
        <pc:spChg chg="mod">
          <ac:chgData name="Mark Koren" userId="387e7f4b-15b1-41c6-bc1b-4fe91bbad3ae" providerId="ADAL" clId="{71A18FF5-7391-49B4-8C1E-90ED4181639B}" dt="2024-11-14T09:18:24.394" v="860" actId="790"/>
          <ac:spMkLst>
            <pc:docMk/>
            <pc:sldMk cId="911283950" sldId="416"/>
            <ac:spMk id="20" creationId="{9385950D-D8F7-48A1-0E45-8E50F3AB8908}"/>
          </ac:spMkLst>
        </pc:spChg>
        <pc:spChg chg="mod">
          <ac:chgData name="Mark Koren" userId="387e7f4b-15b1-41c6-bc1b-4fe91bbad3ae" providerId="ADAL" clId="{71A18FF5-7391-49B4-8C1E-90ED4181639B}" dt="2024-11-14T09:18:24.394" v="860" actId="790"/>
          <ac:spMkLst>
            <pc:docMk/>
            <pc:sldMk cId="911283950" sldId="416"/>
            <ac:spMk id="21" creationId="{DB0760F5-ABCA-C1F5-5E26-0A409C075D2E}"/>
          </ac:spMkLst>
        </pc:spChg>
        <pc:spChg chg="mod">
          <ac:chgData name="Mark Koren" userId="387e7f4b-15b1-41c6-bc1b-4fe91bbad3ae" providerId="ADAL" clId="{71A18FF5-7391-49B4-8C1E-90ED4181639B}" dt="2024-11-14T09:18:24.394" v="860" actId="790"/>
          <ac:spMkLst>
            <pc:docMk/>
            <pc:sldMk cId="911283950" sldId="416"/>
            <ac:spMk id="22" creationId="{EB92DF38-4C9E-0A27-4574-924DEC41CE83}"/>
          </ac:spMkLst>
        </pc:spChg>
        <pc:spChg chg="mod">
          <ac:chgData name="Mark Koren" userId="387e7f4b-15b1-41c6-bc1b-4fe91bbad3ae" providerId="ADAL" clId="{71A18FF5-7391-49B4-8C1E-90ED4181639B}" dt="2024-11-14T09:18:24.394" v="860" actId="790"/>
          <ac:spMkLst>
            <pc:docMk/>
            <pc:sldMk cId="911283950" sldId="416"/>
            <ac:spMk id="23" creationId="{DA07C9F5-BF03-3258-F8E7-437403D3071D}"/>
          </ac:spMkLst>
        </pc:spChg>
        <pc:spChg chg="mod">
          <ac:chgData name="Mark Koren" userId="387e7f4b-15b1-41c6-bc1b-4fe91bbad3ae" providerId="ADAL" clId="{71A18FF5-7391-49B4-8C1E-90ED4181639B}" dt="2024-11-14T09:18:24.394" v="860" actId="790"/>
          <ac:spMkLst>
            <pc:docMk/>
            <pc:sldMk cId="911283950" sldId="416"/>
            <ac:spMk id="24" creationId="{0C59BCA4-9052-13D8-6000-CCB99EF4C63B}"/>
          </ac:spMkLst>
        </pc:spChg>
        <pc:spChg chg="mod">
          <ac:chgData name="Mark Koren" userId="387e7f4b-15b1-41c6-bc1b-4fe91bbad3ae" providerId="ADAL" clId="{71A18FF5-7391-49B4-8C1E-90ED4181639B}" dt="2024-11-14T09:18:24.394" v="860" actId="790"/>
          <ac:spMkLst>
            <pc:docMk/>
            <pc:sldMk cId="911283950" sldId="416"/>
            <ac:spMk id="25" creationId="{D613DF10-8359-8070-6B60-A7DD0042D96E}"/>
          </ac:spMkLst>
        </pc:spChg>
        <pc:spChg chg="mod">
          <ac:chgData name="Mark Koren" userId="387e7f4b-15b1-41c6-bc1b-4fe91bbad3ae" providerId="ADAL" clId="{71A18FF5-7391-49B4-8C1E-90ED4181639B}" dt="2024-11-14T09:18:24.394" v="860" actId="790"/>
          <ac:spMkLst>
            <pc:docMk/>
            <pc:sldMk cId="911283950" sldId="416"/>
            <ac:spMk id="26" creationId="{63D55A65-484F-9898-84F0-D430C3946D7F}"/>
          </ac:spMkLst>
        </pc:spChg>
        <pc:spChg chg="mod">
          <ac:chgData name="Mark Koren" userId="387e7f4b-15b1-41c6-bc1b-4fe91bbad3ae" providerId="ADAL" clId="{71A18FF5-7391-49B4-8C1E-90ED4181639B}" dt="2024-11-14T09:18:24.394" v="860" actId="790"/>
          <ac:spMkLst>
            <pc:docMk/>
            <pc:sldMk cId="911283950" sldId="416"/>
            <ac:spMk id="27" creationId="{035BC25D-D764-F801-EFD8-9441F9ED1AEB}"/>
          </ac:spMkLst>
        </pc:spChg>
        <pc:spChg chg="mod">
          <ac:chgData name="Mark Koren" userId="387e7f4b-15b1-41c6-bc1b-4fe91bbad3ae" providerId="ADAL" clId="{71A18FF5-7391-49B4-8C1E-90ED4181639B}" dt="2024-11-14T09:18:24.394" v="860" actId="790"/>
          <ac:spMkLst>
            <pc:docMk/>
            <pc:sldMk cId="911283950" sldId="416"/>
            <ac:spMk id="28" creationId="{7CEC5ABE-8846-D803-3534-A713035AB6B4}"/>
          </ac:spMkLst>
        </pc:spChg>
        <pc:spChg chg="mod">
          <ac:chgData name="Mark Koren" userId="387e7f4b-15b1-41c6-bc1b-4fe91bbad3ae" providerId="ADAL" clId="{71A18FF5-7391-49B4-8C1E-90ED4181639B}" dt="2024-11-14T09:18:24.394" v="860" actId="790"/>
          <ac:spMkLst>
            <pc:docMk/>
            <pc:sldMk cId="911283950" sldId="416"/>
            <ac:spMk id="29" creationId="{A189FAD8-5E65-548E-F931-3BBC68B77C0E}"/>
          </ac:spMkLst>
        </pc:spChg>
        <pc:spChg chg="mod">
          <ac:chgData name="Mark Koren" userId="387e7f4b-15b1-41c6-bc1b-4fe91bbad3ae" providerId="ADAL" clId="{71A18FF5-7391-49B4-8C1E-90ED4181639B}" dt="2024-11-14T09:18:24.394" v="860" actId="790"/>
          <ac:spMkLst>
            <pc:docMk/>
            <pc:sldMk cId="911283950" sldId="416"/>
            <ac:spMk id="30" creationId="{F6230FF7-A1AB-D9E5-7846-6115464F23C8}"/>
          </ac:spMkLst>
        </pc:spChg>
        <pc:spChg chg="mod">
          <ac:chgData name="Mark Koren" userId="387e7f4b-15b1-41c6-bc1b-4fe91bbad3ae" providerId="ADAL" clId="{71A18FF5-7391-49B4-8C1E-90ED4181639B}" dt="2024-11-14T09:18:24.394" v="860" actId="790"/>
          <ac:spMkLst>
            <pc:docMk/>
            <pc:sldMk cId="911283950" sldId="416"/>
            <ac:spMk id="31" creationId="{84C0BA15-536D-48EB-72E9-842AC55F8001}"/>
          </ac:spMkLst>
        </pc:spChg>
        <pc:spChg chg="mod">
          <ac:chgData name="Mark Koren" userId="387e7f4b-15b1-41c6-bc1b-4fe91bbad3ae" providerId="ADAL" clId="{71A18FF5-7391-49B4-8C1E-90ED4181639B}" dt="2024-11-14T09:18:24.394" v="860" actId="790"/>
          <ac:spMkLst>
            <pc:docMk/>
            <pc:sldMk cId="911283950" sldId="416"/>
            <ac:spMk id="32" creationId="{DACAC88B-55E7-1D37-85CC-DFE4EC0D306D}"/>
          </ac:spMkLst>
        </pc:spChg>
        <pc:spChg chg="mod">
          <ac:chgData name="Mark Koren" userId="387e7f4b-15b1-41c6-bc1b-4fe91bbad3ae" providerId="ADAL" clId="{71A18FF5-7391-49B4-8C1E-90ED4181639B}" dt="2024-11-14T09:18:24.394" v="860" actId="790"/>
          <ac:spMkLst>
            <pc:docMk/>
            <pc:sldMk cId="911283950" sldId="416"/>
            <ac:spMk id="33" creationId="{A6BFEBDA-DCB4-9557-B9DB-23604AA4FD31}"/>
          </ac:spMkLst>
        </pc:spChg>
        <pc:spChg chg="mod">
          <ac:chgData name="Mark Koren" userId="387e7f4b-15b1-41c6-bc1b-4fe91bbad3ae" providerId="ADAL" clId="{71A18FF5-7391-49B4-8C1E-90ED4181639B}" dt="2024-11-14T09:18:24.394" v="860" actId="790"/>
          <ac:spMkLst>
            <pc:docMk/>
            <pc:sldMk cId="911283950" sldId="416"/>
            <ac:spMk id="34" creationId="{1D3A1BF9-D33A-B5D5-A9E3-FC8878EAA9D7}"/>
          </ac:spMkLst>
        </pc:spChg>
        <pc:spChg chg="mod">
          <ac:chgData name="Mark Koren" userId="387e7f4b-15b1-41c6-bc1b-4fe91bbad3ae" providerId="ADAL" clId="{71A18FF5-7391-49B4-8C1E-90ED4181639B}" dt="2024-11-14T09:18:24.394" v="860" actId="790"/>
          <ac:spMkLst>
            <pc:docMk/>
            <pc:sldMk cId="911283950" sldId="416"/>
            <ac:spMk id="35" creationId="{DBDF5805-F4AB-03F3-6B66-9305BA519A68}"/>
          </ac:spMkLst>
        </pc:spChg>
        <pc:spChg chg="mod">
          <ac:chgData name="Mark Koren" userId="387e7f4b-15b1-41c6-bc1b-4fe91bbad3ae" providerId="ADAL" clId="{71A18FF5-7391-49B4-8C1E-90ED4181639B}" dt="2024-11-14T09:18:24.394" v="860" actId="790"/>
          <ac:spMkLst>
            <pc:docMk/>
            <pc:sldMk cId="911283950" sldId="416"/>
            <ac:spMk id="36" creationId="{792003E6-59F4-1AC0-FEC3-0BC893C4DC18}"/>
          </ac:spMkLst>
        </pc:spChg>
        <pc:spChg chg="mod">
          <ac:chgData name="Mark Koren" userId="387e7f4b-15b1-41c6-bc1b-4fe91bbad3ae" providerId="ADAL" clId="{71A18FF5-7391-49B4-8C1E-90ED4181639B}" dt="2024-11-14T09:18:24.394" v="860" actId="790"/>
          <ac:spMkLst>
            <pc:docMk/>
            <pc:sldMk cId="911283950" sldId="416"/>
            <ac:spMk id="37" creationId="{DC235B15-8086-14DF-23A4-EE506C453CDF}"/>
          </ac:spMkLst>
        </pc:spChg>
        <pc:spChg chg="mod">
          <ac:chgData name="Mark Koren" userId="387e7f4b-15b1-41c6-bc1b-4fe91bbad3ae" providerId="ADAL" clId="{71A18FF5-7391-49B4-8C1E-90ED4181639B}" dt="2024-11-14T09:18:24.394" v="860" actId="790"/>
          <ac:spMkLst>
            <pc:docMk/>
            <pc:sldMk cId="911283950" sldId="416"/>
            <ac:spMk id="38" creationId="{796225C2-6EFA-9B3C-13CB-BB3F81349EC6}"/>
          </ac:spMkLst>
        </pc:spChg>
        <pc:spChg chg="mod">
          <ac:chgData name="Mark Koren" userId="387e7f4b-15b1-41c6-bc1b-4fe91bbad3ae" providerId="ADAL" clId="{71A18FF5-7391-49B4-8C1E-90ED4181639B}" dt="2024-11-14T09:18:24.394" v="860" actId="790"/>
          <ac:spMkLst>
            <pc:docMk/>
            <pc:sldMk cId="911283950" sldId="416"/>
            <ac:spMk id="39" creationId="{F651C29F-9BDE-E8A5-324D-EDA5FA03D845}"/>
          </ac:spMkLst>
        </pc:spChg>
        <pc:spChg chg="mod">
          <ac:chgData name="Mark Koren" userId="387e7f4b-15b1-41c6-bc1b-4fe91bbad3ae" providerId="ADAL" clId="{71A18FF5-7391-49B4-8C1E-90ED4181639B}" dt="2024-11-14T09:18:24.394" v="860" actId="790"/>
          <ac:spMkLst>
            <pc:docMk/>
            <pc:sldMk cId="911283950" sldId="416"/>
            <ac:spMk id="40" creationId="{958E02B7-0666-AC65-39CB-758304039CA9}"/>
          </ac:spMkLst>
        </pc:spChg>
        <pc:spChg chg="mod">
          <ac:chgData name="Mark Koren" userId="387e7f4b-15b1-41c6-bc1b-4fe91bbad3ae" providerId="ADAL" clId="{71A18FF5-7391-49B4-8C1E-90ED4181639B}" dt="2024-11-14T09:18:24.394" v="860" actId="790"/>
          <ac:spMkLst>
            <pc:docMk/>
            <pc:sldMk cId="911283950" sldId="416"/>
            <ac:spMk id="41" creationId="{D91198F0-442A-30D4-AA3F-58EF0190B4EE}"/>
          </ac:spMkLst>
        </pc:spChg>
        <pc:spChg chg="mod">
          <ac:chgData name="Mark Koren" userId="387e7f4b-15b1-41c6-bc1b-4fe91bbad3ae" providerId="ADAL" clId="{71A18FF5-7391-49B4-8C1E-90ED4181639B}" dt="2024-11-14T09:18:24.394" v="860" actId="790"/>
          <ac:spMkLst>
            <pc:docMk/>
            <pc:sldMk cId="911283950" sldId="416"/>
            <ac:spMk id="42" creationId="{0501F829-A8FA-B5D2-27E1-367AF2C5CF85}"/>
          </ac:spMkLst>
        </pc:spChg>
        <pc:spChg chg="mod">
          <ac:chgData name="Mark Koren" userId="387e7f4b-15b1-41c6-bc1b-4fe91bbad3ae" providerId="ADAL" clId="{71A18FF5-7391-49B4-8C1E-90ED4181639B}" dt="2024-11-14T09:18:24.394" v="860" actId="790"/>
          <ac:spMkLst>
            <pc:docMk/>
            <pc:sldMk cId="911283950" sldId="416"/>
            <ac:spMk id="43" creationId="{58ADFC1B-39BE-A8BB-5C76-9E91F2C90EEC}"/>
          </ac:spMkLst>
        </pc:spChg>
        <pc:spChg chg="mod">
          <ac:chgData name="Mark Koren" userId="387e7f4b-15b1-41c6-bc1b-4fe91bbad3ae" providerId="ADAL" clId="{71A18FF5-7391-49B4-8C1E-90ED4181639B}" dt="2024-11-14T09:18:24.394" v="860" actId="790"/>
          <ac:spMkLst>
            <pc:docMk/>
            <pc:sldMk cId="911283950" sldId="416"/>
            <ac:spMk id="44" creationId="{F6BBD189-B165-598F-5895-CAFBD7C821CE}"/>
          </ac:spMkLst>
        </pc:spChg>
        <pc:spChg chg="mod">
          <ac:chgData name="Mark Koren" userId="387e7f4b-15b1-41c6-bc1b-4fe91bbad3ae" providerId="ADAL" clId="{71A18FF5-7391-49B4-8C1E-90ED4181639B}" dt="2024-11-14T09:18:24.394" v="860" actId="790"/>
          <ac:spMkLst>
            <pc:docMk/>
            <pc:sldMk cId="911283950" sldId="416"/>
            <ac:spMk id="45" creationId="{652C9383-C3A8-CBC6-9573-C012A7A4C3A2}"/>
          </ac:spMkLst>
        </pc:spChg>
        <pc:spChg chg="mod">
          <ac:chgData name="Mark Koren" userId="387e7f4b-15b1-41c6-bc1b-4fe91bbad3ae" providerId="ADAL" clId="{71A18FF5-7391-49B4-8C1E-90ED4181639B}" dt="2024-11-14T09:18:24.394" v="860" actId="790"/>
          <ac:spMkLst>
            <pc:docMk/>
            <pc:sldMk cId="911283950" sldId="416"/>
            <ac:spMk id="46" creationId="{60E27310-BDD7-5267-6C23-CC5151D6DD7D}"/>
          </ac:spMkLst>
        </pc:spChg>
        <pc:spChg chg="mod">
          <ac:chgData name="Mark Koren" userId="387e7f4b-15b1-41c6-bc1b-4fe91bbad3ae" providerId="ADAL" clId="{71A18FF5-7391-49B4-8C1E-90ED4181639B}" dt="2024-11-14T09:18:24.394" v="860" actId="790"/>
          <ac:spMkLst>
            <pc:docMk/>
            <pc:sldMk cId="911283950" sldId="416"/>
            <ac:spMk id="47" creationId="{47DF9775-FDC6-8CC4-CBBC-295068F01F59}"/>
          </ac:spMkLst>
        </pc:spChg>
        <pc:spChg chg="mod">
          <ac:chgData name="Mark Koren" userId="387e7f4b-15b1-41c6-bc1b-4fe91bbad3ae" providerId="ADAL" clId="{71A18FF5-7391-49B4-8C1E-90ED4181639B}" dt="2024-11-14T09:18:24.394" v="860" actId="790"/>
          <ac:spMkLst>
            <pc:docMk/>
            <pc:sldMk cId="911283950" sldId="416"/>
            <ac:spMk id="48" creationId="{E236C6A4-63F7-023A-6089-BCD6E524C438}"/>
          </ac:spMkLst>
        </pc:spChg>
        <pc:spChg chg="mod">
          <ac:chgData name="Mark Koren" userId="387e7f4b-15b1-41c6-bc1b-4fe91bbad3ae" providerId="ADAL" clId="{71A18FF5-7391-49B4-8C1E-90ED4181639B}" dt="2024-11-14T09:18:24.394" v="860" actId="790"/>
          <ac:spMkLst>
            <pc:docMk/>
            <pc:sldMk cId="911283950" sldId="416"/>
            <ac:spMk id="49" creationId="{CDE68804-ED44-1607-E906-C593C03A1EEB}"/>
          </ac:spMkLst>
        </pc:spChg>
        <pc:spChg chg="mod">
          <ac:chgData name="Mark Koren" userId="387e7f4b-15b1-41c6-bc1b-4fe91bbad3ae" providerId="ADAL" clId="{71A18FF5-7391-49B4-8C1E-90ED4181639B}" dt="2024-11-14T09:18:24.394" v="860" actId="790"/>
          <ac:spMkLst>
            <pc:docMk/>
            <pc:sldMk cId="911283950" sldId="416"/>
            <ac:spMk id="50" creationId="{97361425-0957-0AAC-2947-0EDC55306648}"/>
          </ac:spMkLst>
        </pc:spChg>
        <pc:spChg chg="mod">
          <ac:chgData name="Mark Koren" userId="387e7f4b-15b1-41c6-bc1b-4fe91bbad3ae" providerId="ADAL" clId="{71A18FF5-7391-49B4-8C1E-90ED4181639B}" dt="2024-11-14T09:18:24.394" v="860" actId="790"/>
          <ac:spMkLst>
            <pc:docMk/>
            <pc:sldMk cId="911283950" sldId="416"/>
            <ac:spMk id="51" creationId="{5E31FA1E-54A5-FE3D-6BB9-A1EA33AEA5A2}"/>
          </ac:spMkLst>
        </pc:spChg>
        <pc:spChg chg="mod">
          <ac:chgData name="Mark Koren" userId="387e7f4b-15b1-41c6-bc1b-4fe91bbad3ae" providerId="ADAL" clId="{71A18FF5-7391-49B4-8C1E-90ED4181639B}" dt="2024-11-14T09:18:24.394" v="860" actId="790"/>
          <ac:spMkLst>
            <pc:docMk/>
            <pc:sldMk cId="911283950" sldId="416"/>
            <ac:spMk id="52" creationId="{A0F7ECD9-86FD-DC2D-AD03-BE075EBC612F}"/>
          </ac:spMkLst>
        </pc:spChg>
        <pc:spChg chg="mod">
          <ac:chgData name="Mark Koren" userId="387e7f4b-15b1-41c6-bc1b-4fe91bbad3ae" providerId="ADAL" clId="{71A18FF5-7391-49B4-8C1E-90ED4181639B}" dt="2024-11-14T09:18:24.394" v="860" actId="790"/>
          <ac:spMkLst>
            <pc:docMk/>
            <pc:sldMk cId="911283950" sldId="416"/>
            <ac:spMk id="53" creationId="{96C7545E-4BC7-6EB3-3CEF-77798D89E68B}"/>
          </ac:spMkLst>
        </pc:spChg>
        <pc:spChg chg="mod">
          <ac:chgData name="Mark Koren" userId="387e7f4b-15b1-41c6-bc1b-4fe91bbad3ae" providerId="ADAL" clId="{71A18FF5-7391-49B4-8C1E-90ED4181639B}" dt="2024-11-14T09:18:24.394" v="860" actId="790"/>
          <ac:spMkLst>
            <pc:docMk/>
            <pc:sldMk cId="911283950" sldId="416"/>
            <ac:spMk id="58" creationId="{4B79C6CA-E11C-3272-53D9-27BA9A0928DD}"/>
          </ac:spMkLst>
        </pc:spChg>
        <pc:spChg chg="mod">
          <ac:chgData name="Mark Koren" userId="387e7f4b-15b1-41c6-bc1b-4fe91bbad3ae" providerId="ADAL" clId="{71A18FF5-7391-49B4-8C1E-90ED4181639B}" dt="2024-11-14T09:18:24.394" v="860" actId="790"/>
          <ac:spMkLst>
            <pc:docMk/>
            <pc:sldMk cId="911283950" sldId="416"/>
            <ac:spMk id="59" creationId="{B6A008DA-7976-DE3F-D140-20B8E00E5DF4}"/>
          </ac:spMkLst>
        </pc:spChg>
        <pc:spChg chg="mod">
          <ac:chgData name="Mark Koren" userId="387e7f4b-15b1-41c6-bc1b-4fe91bbad3ae" providerId="ADAL" clId="{71A18FF5-7391-49B4-8C1E-90ED4181639B}" dt="2024-11-14T09:18:24.394" v="860" actId="790"/>
          <ac:spMkLst>
            <pc:docMk/>
            <pc:sldMk cId="911283950" sldId="416"/>
            <ac:spMk id="60" creationId="{E379FD3B-956E-79FD-4C0D-89DCDD5A55D9}"/>
          </ac:spMkLst>
        </pc:spChg>
        <pc:spChg chg="mod">
          <ac:chgData name="Mark Koren" userId="387e7f4b-15b1-41c6-bc1b-4fe91bbad3ae" providerId="ADAL" clId="{71A18FF5-7391-49B4-8C1E-90ED4181639B}" dt="2024-11-14T09:18:24.394" v="860" actId="790"/>
          <ac:spMkLst>
            <pc:docMk/>
            <pc:sldMk cId="911283950" sldId="416"/>
            <ac:spMk id="61" creationId="{E1065355-5530-2F9B-27EC-90FABB791DA0}"/>
          </ac:spMkLst>
        </pc:spChg>
        <pc:spChg chg="mod">
          <ac:chgData name="Mark Koren" userId="387e7f4b-15b1-41c6-bc1b-4fe91bbad3ae" providerId="ADAL" clId="{71A18FF5-7391-49B4-8C1E-90ED4181639B}" dt="2024-11-14T09:18:24.394" v="860" actId="790"/>
          <ac:spMkLst>
            <pc:docMk/>
            <pc:sldMk cId="911283950" sldId="416"/>
            <ac:spMk id="62" creationId="{0D7BA71E-F674-0C16-7FDA-AE779074DE27}"/>
          </ac:spMkLst>
        </pc:spChg>
        <pc:spChg chg="mod">
          <ac:chgData name="Mark Koren" userId="387e7f4b-15b1-41c6-bc1b-4fe91bbad3ae" providerId="ADAL" clId="{71A18FF5-7391-49B4-8C1E-90ED4181639B}" dt="2024-11-14T09:18:24.394" v="860" actId="790"/>
          <ac:spMkLst>
            <pc:docMk/>
            <pc:sldMk cId="911283950" sldId="416"/>
            <ac:spMk id="63" creationId="{1152D3FC-2391-F5F6-B752-3AC5C00633AC}"/>
          </ac:spMkLst>
        </pc:spChg>
        <pc:spChg chg="mod">
          <ac:chgData name="Mark Koren" userId="387e7f4b-15b1-41c6-bc1b-4fe91bbad3ae" providerId="ADAL" clId="{71A18FF5-7391-49B4-8C1E-90ED4181639B}" dt="2024-11-14T09:18:24.394" v="860" actId="790"/>
          <ac:spMkLst>
            <pc:docMk/>
            <pc:sldMk cId="911283950" sldId="416"/>
            <ac:spMk id="65" creationId="{670BDAF5-1651-4793-DC49-2010567FDA5D}"/>
          </ac:spMkLst>
        </pc:spChg>
        <pc:spChg chg="mod">
          <ac:chgData name="Mark Koren" userId="387e7f4b-15b1-41c6-bc1b-4fe91bbad3ae" providerId="ADAL" clId="{71A18FF5-7391-49B4-8C1E-90ED4181639B}" dt="2024-11-14T09:18:24.394" v="860" actId="790"/>
          <ac:spMkLst>
            <pc:docMk/>
            <pc:sldMk cId="911283950" sldId="416"/>
            <ac:spMk id="66" creationId="{E3C9C75A-F9F3-8DAB-B631-9B57DFB134B4}"/>
          </ac:spMkLst>
        </pc:spChg>
        <pc:spChg chg="mod">
          <ac:chgData name="Mark Koren" userId="387e7f4b-15b1-41c6-bc1b-4fe91bbad3ae" providerId="ADAL" clId="{71A18FF5-7391-49B4-8C1E-90ED4181639B}" dt="2024-11-14T09:18:24.394" v="860" actId="790"/>
          <ac:spMkLst>
            <pc:docMk/>
            <pc:sldMk cId="911283950" sldId="416"/>
            <ac:spMk id="67" creationId="{A85DE799-8231-CD93-067C-4EE8BF89F77B}"/>
          </ac:spMkLst>
        </pc:spChg>
      </pc:sldChg>
      <pc:sldChg chg="modSp mod modNotesTx">
        <pc:chgData name="Mark Koren" userId="387e7f4b-15b1-41c6-bc1b-4fe91bbad3ae" providerId="ADAL" clId="{71A18FF5-7391-49B4-8C1E-90ED4181639B}" dt="2024-11-14T09:18:24.394" v="860" actId="790"/>
        <pc:sldMkLst>
          <pc:docMk/>
          <pc:sldMk cId="2768180150" sldId="418"/>
        </pc:sldMkLst>
        <pc:spChg chg="mod">
          <ac:chgData name="Mark Koren" userId="387e7f4b-15b1-41c6-bc1b-4fe91bbad3ae" providerId="ADAL" clId="{71A18FF5-7391-49B4-8C1E-90ED4181639B}" dt="2024-11-14T09:18:24.394" v="860" actId="790"/>
          <ac:spMkLst>
            <pc:docMk/>
            <pc:sldMk cId="2768180150" sldId="418"/>
            <ac:spMk id="2" creationId="{B9ABDE7F-ED00-770A-1020-0549B613DFB8}"/>
          </ac:spMkLst>
        </pc:spChg>
        <pc:spChg chg="mod">
          <ac:chgData name="Mark Koren" userId="387e7f4b-15b1-41c6-bc1b-4fe91bbad3ae" providerId="ADAL" clId="{71A18FF5-7391-49B4-8C1E-90ED4181639B}" dt="2024-11-14T09:18:24.394" v="860" actId="790"/>
          <ac:spMkLst>
            <pc:docMk/>
            <pc:sldMk cId="2768180150" sldId="418"/>
            <ac:spMk id="3" creationId="{C5A8F6B6-1E4E-18E2-92D8-D5FC5C4223D8}"/>
          </ac:spMkLst>
        </pc:spChg>
      </pc:sldChg>
      <pc:sldChg chg="modSp mod">
        <pc:chgData name="Mark Koren" userId="387e7f4b-15b1-41c6-bc1b-4fe91bbad3ae" providerId="ADAL" clId="{71A18FF5-7391-49B4-8C1E-90ED4181639B}" dt="2024-11-14T09:18:24.394" v="860" actId="790"/>
        <pc:sldMkLst>
          <pc:docMk/>
          <pc:sldMk cId="1468408422" sldId="423"/>
        </pc:sldMkLst>
        <pc:spChg chg="mod">
          <ac:chgData name="Mark Koren" userId="387e7f4b-15b1-41c6-bc1b-4fe91bbad3ae" providerId="ADAL" clId="{71A18FF5-7391-49B4-8C1E-90ED4181639B}" dt="2024-11-14T09:18:24.394" v="860" actId="790"/>
          <ac:spMkLst>
            <pc:docMk/>
            <pc:sldMk cId="1468408422" sldId="423"/>
            <ac:spMk id="2" creationId="{00000000-0000-0000-0000-000000000000}"/>
          </ac:spMkLst>
        </pc:spChg>
        <pc:spChg chg="mod">
          <ac:chgData name="Mark Koren" userId="387e7f4b-15b1-41c6-bc1b-4fe91bbad3ae" providerId="ADAL" clId="{71A18FF5-7391-49B4-8C1E-90ED4181639B}" dt="2024-11-14T09:18:24.394" v="860" actId="790"/>
          <ac:spMkLst>
            <pc:docMk/>
            <pc:sldMk cId="1468408422" sldId="423"/>
            <ac:spMk id="3" creationId="{00000000-0000-0000-0000-000000000000}"/>
          </ac:spMkLst>
        </pc:spChg>
      </pc:sldChg>
      <pc:sldChg chg="modSp del mod">
        <pc:chgData name="Mark Koren" userId="387e7f4b-15b1-41c6-bc1b-4fe91bbad3ae" providerId="ADAL" clId="{71A18FF5-7391-49B4-8C1E-90ED4181639B}" dt="2024-11-14T09:24:40.241" v="866" actId="47"/>
        <pc:sldMkLst>
          <pc:docMk/>
          <pc:sldMk cId="3226123893" sldId="424"/>
        </pc:sldMkLst>
        <pc:spChg chg="mod">
          <ac:chgData name="Mark Koren" userId="387e7f4b-15b1-41c6-bc1b-4fe91bbad3ae" providerId="ADAL" clId="{71A18FF5-7391-49B4-8C1E-90ED4181639B}" dt="2024-11-14T09:18:24.394" v="860" actId="790"/>
          <ac:spMkLst>
            <pc:docMk/>
            <pc:sldMk cId="3226123893" sldId="424"/>
            <ac:spMk id="2" creationId="{00000000-0000-0000-0000-000000000000}"/>
          </ac:spMkLst>
        </pc:spChg>
        <pc:spChg chg="mod">
          <ac:chgData name="Mark Koren" userId="387e7f4b-15b1-41c6-bc1b-4fe91bbad3ae" providerId="ADAL" clId="{71A18FF5-7391-49B4-8C1E-90ED4181639B}" dt="2024-11-14T09:18:24.394" v="860" actId="790"/>
          <ac:spMkLst>
            <pc:docMk/>
            <pc:sldMk cId="3226123893" sldId="424"/>
            <ac:spMk id="3" creationId="{00000000-0000-0000-0000-000000000000}"/>
          </ac:spMkLst>
        </pc:spChg>
      </pc:sldChg>
      <pc:sldChg chg="modSp mod">
        <pc:chgData name="Mark Koren" userId="387e7f4b-15b1-41c6-bc1b-4fe91bbad3ae" providerId="ADAL" clId="{71A18FF5-7391-49B4-8C1E-90ED4181639B}" dt="2024-11-14T09:18:24.394" v="860" actId="790"/>
        <pc:sldMkLst>
          <pc:docMk/>
          <pc:sldMk cId="3986001262" sldId="425"/>
        </pc:sldMkLst>
        <pc:spChg chg="mod">
          <ac:chgData name="Mark Koren" userId="387e7f4b-15b1-41c6-bc1b-4fe91bbad3ae" providerId="ADAL" clId="{71A18FF5-7391-49B4-8C1E-90ED4181639B}" dt="2024-11-14T09:18:24.394" v="860" actId="790"/>
          <ac:spMkLst>
            <pc:docMk/>
            <pc:sldMk cId="3986001262" sldId="425"/>
            <ac:spMk id="2" creationId="{8F747992-4D0B-B281-2B53-144F0758458D}"/>
          </ac:spMkLst>
        </pc:spChg>
      </pc:sldChg>
      <pc:sldChg chg="modSp mod">
        <pc:chgData name="Mark Koren" userId="387e7f4b-15b1-41c6-bc1b-4fe91bbad3ae" providerId="ADAL" clId="{71A18FF5-7391-49B4-8C1E-90ED4181639B}" dt="2024-11-14T09:18:24.394" v="860" actId="790"/>
        <pc:sldMkLst>
          <pc:docMk/>
          <pc:sldMk cId="1281867131" sldId="426"/>
        </pc:sldMkLst>
        <pc:spChg chg="mod">
          <ac:chgData name="Mark Koren" userId="387e7f4b-15b1-41c6-bc1b-4fe91bbad3ae" providerId="ADAL" clId="{71A18FF5-7391-49B4-8C1E-90ED4181639B}" dt="2024-11-14T09:18:24.394" v="860" actId="790"/>
          <ac:spMkLst>
            <pc:docMk/>
            <pc:sldMk cId="1281867131" sldId="426"/>
            <ac:spMk id="2" creationId="{8F747992-4D0B-B281-2B53-144F0758458D}"/>
          </ac:spMkLst>
        </pc:spChg>
      </pc:sldChg>
      <pc:sldChg chg="modSp del mod">
        <pc:chgData name="Mark Koren" userId="387e7f4b-15b1-41c6-bc1b-4fe91bbad3ae" providerId="ADAL" clId="{71A18FF5-7391-49B4-8C1E-90ED4181639B}" dt="2024-11-14T09:22:05.867" v="864" actId="47"/>
        <pc:sldMkLst>
          <pc:docMk/>
          <pc:sldMk cId="1526222343" sldId="427"/>
        </pc:sldMkLst>
        <pc:spChg chg="mod">
          <ac:chgData name="Mark Koren" userId="387e7f4b-15b1-41c6-bc1b-4fe91bbad3ae" providerId="ADAL" clId="{71A18FF5-7391-49B4-8C1E-90ED4181639B}" dt="2024-11-14T09:18:24.394" v="860" actId="790"/>
          <ac:spMkLst>
            <pc:docMk/>
            <pc:sldMk cId="1526222343" sldId="427"/>
            <ac:spMk id="2" creationId="{8F747992-4D0B-B281-2B53-144F0758458D}"/>
          </ac:spMkLst>
        </pc:spChg>
      </pc:sldChg>
      <pc:sldChg chg="modSp mod">
        <pc:chgData name="Mark Koren" userId="387e7f4b-15b1-41c6-bc1b-4fe91bbad3ae" providerId="ADAL" clId="{71A18FF5-7391-49B4-8C1E-90ED4181639B}" dt="2024-11-14T09:18:24.394" v="860" actId="790"/>
        <pc:sldMkLst>
          <pc:docMk/>
          <pc:sldMk cId="4253873938" sldId="428"/>
        </pc:sldMkLst>
        <pc:spChg chg="mod">
          <ac:chgData name="Mark Koren" userId="387e7f4b-15b1-41c6-bc1b-4fe91bbad3ae" providerId="ADAL" clId="{71A18FF5-7391-49B4-8C1E-90ED4181639B}" dt="2024-11-14T09:18:24.394" v="860" actId="790"/>
          <ac:spMkLst>
            <pc:docMk/>
            <pc:sldMk cId="4253873938" sldId="428"/>
            <ac:spMk id="2" creationId="{EA9FD741-0E73-69EC-2490-B64F8DCC1162}"/>
          </ac:spMkLst>
        </pc:spChg>
      </pc:sldChg>
      <pc:sldChg chg="modSp mod">
        <pc:chgData name="Mark Koren" userId="387e7f4b-15b1-41c6-bc1b-4fe91bbad3ae" providerId="ADAL" clId="{71A18FF5-7391-49B4-8C1E-90ED4181639B}" dt="2024-11-14T09:18:24.394" v="860" actId="790"/>
        <pc:sldMkLst>
          <pc:docMk/>
          <pc:sldMk cId="1280071524" sldId="429"/>
        </pc:sldMkLst>
        <pc:spChg chg="mod">
          <ac:chgData name="Mark Koren" userId="387e7f4b-15b1-41c6-bc1b-4fe91bbad3ae" providerId="ADAL" clId="{71A18FF5-7391-49B4-8C1E-90ED4181639B}" dt="2024-11-14T09:18:24.394" v="860" actId="790"/>
          <ac:spMkLst>
            <pc:docMk/>
            <pc:sldMk cId="1280071524" sldId="429"/>
            <ac:spMk id="2" creationId="{5DB67532-9FD4-1E23-6858-204AFFBDA87A}"/>
          </ac:spMkLst>
        </pc:spChg>
      </pc:sldChg>
      <pc:sldChg chg="modSp mod">
        <pc:chgData name="Mark Koren" userId="387e7f4b-15b1-41c6-bc1b-4fe91bbad3ae" providerId="ADAL" clId="{71A18FF5-7391-49B4-8C1E-90ED4181639B}" dt="2024-11-14T09:18:24.394" v="860" actId="790"/>
        <pc:sldMkLst>
          <pc:docMk/>
          <pc:sldMk cId="2053860366" sldId="430"/>
        </pc:sldMkLst>
        <pc:spChg chg="mod">
          <ac:chgData name="Mark Koren" userId="387e7f4b-15b1-41c6-bc1b-4fe91bbad3ae" providerId="ADAL" clId="{71A18FF5-7391-49B4-8C1E-90ED4181639B}" dt="2024-11-14T09:18:24.394" v="860" actId="790"/>
          <ac:spMkLst>
            <pc:docMk/>
            <pc:sldMk cId="2053860366" sldId="430"/>
            <ac:spMk id="2" creationId="{D23FEACB-F748-05E3-75EA-90C3D22E9BD8}"/>
          </ac:spMkLst>
        </pc:spChg>
        <pc:spChg chg="mod">
          <ac:chgData name="Mark Koren" userId="387e7f4b-15b1-41c6-bc1b-4fe91bbad3ae" providerId="ADAL" clId="{71A18FF5-7391-49B4-8C1E-90ED4181639B}" dt="2024-11-14T09:18:24.394" v="860" actId="790"/>
          <ac:spMkLst>
            <pc:docMk/>
            <pc:sldMk cId="2053860366" sldId="430"/>
            <ac:spMk id="3" creationId="{3E47D4DB-6B97-C783-76B5-E0887D49C2B6}"/>
          </ac:spMkLst>
        </pc:spChg>
      </pc:sldChg>
      <pc:sldChg chg="modSp mod">
        <pc:chgData name="Mark Koren" userId="387e7f4b-15b1-41c6-bc1b-4fe91bbad3ae" providerId="ADAL" clId="{71A18FF5-7391-49B4-8C1E-90ED4181639B}" dt="2024-11-14T09:18:24.394" v="860" actId="790"/>
        <pc:sldMkLst>
          <pc:docMk/>
          <pc:sldMk cId="4104740082" sldId="431"/>
        </pc:sldMkLst>
        <pc:spChg chg="mod">
          <ac:chgData name="Mark Koren" userId="387e7f4b-15b1-41c6-bc1b-4fe91bbad3ae" providerId="ADAL" clId="{71A18FF5-7391-49B4-8C1E-90ED4181639B}" dt="2024-11-14T09:18:24.394" v="860" actId="790"/>
          <ac:spMkLst>
            <pc:docMk/>
            <pc:sldMk cId="4104740082" sldId="431"/>
            <ac:spMk id="2" creationId="{F8A0C350-24EE-2928-A604-23C0E69C8A9C}"/>
          </ac:spMkLst>
        </pc:spChg>
        <pc:spChg chg="mod">
          <ac:chgData name="Mark Koren" userId="387e7f4b-15b1-41c6-bc1b-4fe91bbad3ae" providerId="ADAL" clId="{71A18FF5-7391-49B4-8C1E-90ED4181639B}" dt="2024-11-14T09:18:24.394" v="860" actId="790"/>
          <ac:spMkLst>
            <pc:docMk/>
            <pc:sldMk cId="4104740082" sldId="431"/>
            <ac:spMk id="7" creationId="{78A3FFFB-8AD3-9FA8-930D-9769B7A51B24}"/>
          </ac:spMkLst>
        </pc:spChg>
      </pc:sldChg>
      <pc:sldChg chg="modSp new del mod ord">
        <pc:chgData name="Mark Koren" userId="387e7f4b-15b1-41c6-bc1b-4fe91bbad3ae" providerId="ADAL" clId="{71A18FF5-7391-49B4-8C1E-90ED4181639B}" dt="2024-11-14T08:55:55.603" v="143" actId="47"/>
        <pc:sldMkLst>
          <pc:docMk/>
          <pc:sldMk cId="1987734209" sldId="432"/>
        </pc:sldMkLst>
        <pc:spChg chg="mod">
          <ac:chgData name="Mark Koren" userId="387e7f4b-15b1-41c6-bc1b-4fe91bbad3ae" providerId="ADAL" clId="{71A18FF5-7391-49B4-8C1E-90ED4181639B}" dt="2024-11-14T08:54:54.698" v="138" actId="947"/>
          <ac:spMkLst>
            <pc:docMk/>
            <pc:sldMk cId="1987734209" sldId="432"/>
            <ac:spMk id="3" creationId="{A892F038-437A-CDE6-8944-6FEB14DEFA51}"/>
          </ac:spMkLst>
        </pc:spChg>
      </pc:sldChg>
      <pc:sldChg chg="addSp delSp modSp new mod">
        <pc:chgData name="Mark Koren" userId="387e7f4b-15b1-41c6-bc1b-4fe91bbad3ae" providerId="ADAL" clId="{71A18FF5-7391-49B4-8C1E-90ED4181639B}" dt="2024-11-14T09:29:20.375" v="1043" actId="20577"/>
        <pc:sldMkLst>
          <pc:docMk/>
          <pc:sldMk cId="3452166976" sldId="432"/>
        </pc:sldMkLst>
        <pc:spChg chg="mod">
          <ac:chgData name="Mark Koren" userId="387e7f4b-15b1-41c6-bc1b-4fe91bbad3ae" providerId="ADAL" clId="{71A18FF5-7391-49B4-8C1E-90ED4181639B}" dt="2024-11-14T09:18:24.394" v="860" actId="790"/>
          <ac:spMkLst>
            <pc:docMk/>
            <pc:sldMk cId="3452166976" sldId="432"/>
            <ac:spMk id="2" creationId="{946A3DEB-8620-D2B3-0008-EE662B0A1C77}"/>
          </ac:spMkLst>
        </pc:spChg>
        <pc:spChg chg="del">
          <ac:chgData name="Mark Koren" userId="387e7f4b-15b1-41c6-bc1b-4fe91bbad3ae" providerId="ADAL" clId="{71A18FF5-7391-49B4-8C1E-90ED4181639B}" dt="2024-11-14T09:01:45.607" v="164" actId="478"/>
          <ac:spMkLst>
            <pc:docMk/>
            <pc:sldMk cId="3452166976" sldId="432"/>
            <ac:spMk id="3" creationId="{19AE604C-17C4-FC92-1FF4-07C646FA219E}"/>
          </ac:spMkLst>
        </pc:spChg>
        <pc:spChg chg="add mod">
          <ac:chgData name="Mark Koren" userId="387e7f4b-15b1-41c6-bc1b-4fe91bbad3ae" providerId="ADAL" clId="{71A18FF5-7391-49B4-8C1E-90ED4181639B}" dt="2024-11-14T09:29:20.375" v="1043" actId="20577"/>
          <ac:spMkLst>
            <pc:docMk/>
            <pc:sldMk cId="3452166976" sldId="432"/>
            <ac:spMk id="5" creationId="{61D2A6A9-BD86-0892-B442-37ED31B9A002}"/>
          </ac:spMkLst>
        </pc:spChg>
        <pc:picChg chg="add mod">
          <ac:chgData name="Mark Koren" userId="387e7f4b-15b1-41c6-bc1b-4fe91bbad3ae" providerId="ADAL" clId="{71A18FF5-7391-49B4-8C1E-90ED4181639B}" dt="2024-11-14T09:01:53.360" v="167" actId="1076"/>
          <ac:picMkLst>
            <pc:docMk/>
            <pc:sldMk cId="3452166976" sldId="432"/>
            <ac:picMk id="4" creationId="{3BCB9E70-B45B-5627-8F75-D01EF1EDDE4C}"/>
          </ac:picMkLst>
        </pc:picChg>
      </pc:sldChg>
      <pc:sldChg chg="addSp modSp new mod modAnim modNotesTx">
        <pc:chgData name="Mark Koren" userId="387e7f4b-15b1-41c6-bc1b-4fe91bbad3ae" providerId="ADAL" clId="{71A18FF5-7391-49B4-8C1E-90ED4181639B}" dt="2024-11-15T12:51:11.575" v="1408" actId="6549"/>
        <pc:sldMkLst>
          <pc:docMk/>
          <pc:sldMk cId="3132510925" sldId="433"/>
        </pc:sldMkLst>
        <pc:spChg chg="mod">
          <ac:chgData name="Mark Koren" userId="387e7f4b-15b1-41c6-bc1b-4fe91bbad3ae" providerId="ADAL" clId="{71A18FF5-7391-49B4-8C1E-90ED4181639B}" dt="2024-11-14T09:18:24.394" v="860" actId="790"/>
          <ac:spMkLst>
            <pc:docMk/>
            <pc:sldMk cId="3132510925" sldId="433"/>
            <ac:spMk id="2" creationId="{A28BA927-E2D3-7EA5-BFB3-4103AEC7353D}"/>
          </ac:spMkLst>
        </pc:spChg>
        <pc:picChg chg="add mod">
          <ac:chgData name="Mark Koren" userId="387e7f4b-15b1-41c6-bc1b-4fe91bbad3ae" providerId="ADAL" clId="{71A18FF5-7391-49B4-8C1E-90ED4181639B}" dt="2024-11-14T09:32:45.975" v="1046" actId="1076"/>
          <ac:picMkLst>
            <pc:docMk/>
            <pc:sldMk cId="3132510925" sldId="433"/>
            <ac:picMk id="3" creationId="{B5DC8420-C6F6-E5CA-B08C-96D2F239284F}"/>
          </ac:picMkLst>
        </pc:picChg>
        <pc:picChg chg="add mod">
          <ac:chgData name="Mark Koren" userId="387e7f4b-15b1-41c6-bc1b-4fe91bbad3ae" providerId="ADAL" clId="{71A18FF5-7391-49B4-8C1E-90ED4181639B}" dt="2024-11-14T09:32:49.044" v="1047" actId="1076"/>
          <ac:picMkLst>
            <pc:docMk/>
            <pc:sldMk cId="3132510925" sldId="433"/>
            <ac:picMk id="5" creationId="{6409500C-B4A6-867A-4D17-761897642B31}"/>
          </ac:picMkLst>
        </pc:picChg>
        <pc:picChg chg="add mod">
          <ac:chgData name="Mark Koren" userId="387e7f4b-15b1-41c6-bc1b-4fe91bbad3ae" providerId="ADAL" clId="{71A18FF5-7391-49B4-8C1E-90ED4181639B}" dt="2024-11-14T09:38:47.795" v="1256"/>
          <ac:picMkLst>
            <pc:docMk/>
            <pc:sldMk cId="3132510925" sldId="433"/>
            <ac:picMk id="6" creationId="{6E39A50A-73A3-74FD-EF70-24E54668E70A}"/>
          </ac:picMkLst>
        </pc:picChg>
      </pc:sldChg>
      <pc:sldChg chg="modSp new mod modAnim">
        <pc:chgData name="Mark Koren" userId="387e7f4b-15b1-41c6-bc1b-4fe91bbad3ae" providerId="ADAL" clId="{71A18FF5-7391-49B4-8C1E-90ED4181639B}" dt="2024-11-14T09:27:02.229" v="974"/>
        <pc:sldMkLst>
          <pc:docMk/>
          <pc:sldMk cId="369505627" sldId="434"/>
        </pc:sldMkLst>
        <pc:spChg chg="mod">
          <ac:chgData name="Mark Koren" userId="387e7f4b-15b1-41c6-bc1b-4fe91bbad3ae" providerId="ADAL" clId="{71A18FF5-7391-49B4-8C1E-90ED4181639B}" dt="2024-11-14T09:25:52.477" v="932" actId="20577"/>
          <ac:spMkLst>
            <pc:docMk/>
            <pc:sldMk cId="369505627" sldId="434"/>
            <ac:spMk id="2" creationId="{698C50DA-61AB-3BA2-2930-9613771C97AA}"/>
          </ac:spMkLst>
        </pc:spChg>
        <pc:spChg chg="mod">
          <ac:chgData name="Mark Koren" userId="387e7f4b-15b1-41c6-bc1b-4fe91bbad3ae" providerId="ADAL" clId="{71A18FF5-7391-49B4-8C1E-90ED4181639B}" dt="2024-11-14T09:26:54.788" v="973" actId="20577"/>
          <ac:spMkLst>
            <pc:docMk/>
            <pc:sldMk cId="369505627" sldId="434"/>
            <ac:spMk id="3" creationId="{090CFEF3-A1E1-8816-5710-8B01B940E862}"/>
          </ac:spMkLst>
        </pc:spChg>
      </pc:sldChg>
      <pc:sldChg chg="modSp add mod setBg">
        <pc:chgData name="Mark Koren" userId="387e7f4b-15b1-41c6-bc1b-4fe91bbad3ae" providerId="ADAL" clId="{71A18FF5-7391-49B4-8C1E-90ED4181639B}" dt="2024-11-14T09:25:28.998" v="904" actId="20577"/>
        <pc:sldMkLst>
          <pc:docMk/>
          <pc:sldMk cId="2143684985" sldId="435"/>
        </pc:sldMkLst>
        <pc:spChg chg="mod">
          <ac:chgData name="Mark Koren" userId="387e7f4b-15b1-41c6-bc1b-4fe91bbad3ae" providerId="ADAL" clId="{71A18FF5-7391-49B4-8C1E-90ED4181639B}" dt="2024-11-14T09:25:28.998" v="904" actId="20577"/>
          <ac:spMkLst>
            <pc:docMk/>
            <pc:sldMk cId="2143684985" sldId="435"/>
            <ac:spMk id="3" creationId="{C8CDDE8D-D7F8-5478-56E3-63AF63D97547}"/>
          </ac:spMkLst>
        </pc:spChg>
      </pc:sldChg>
      <pc:sldChg chg="new">
        <pc:chgData name="Mark Koren" userId="387e7f4b-15b1-41c6-bc1b-4fe91bbad3ae" providerId="ADAL" clId="{71A18FF5-7391-49B4-8C1E-90ED4181639B}" dt="2024-11-14T09:26:13.767" v="933" actId="680"/>
        <pc:sldMkLst>
          <pc:docMk/>
          <pc:sldMk cId="4146482338" sldId="436"/>
        </pc:sldMkLst>
      </pc:sldChg>
      <pc:sldChg chg="modSp add mod">
        <pc:chgData name="Mark Koren" userId="387e7f4b-15b1-41c6-bc1b-4fe91bbad3ae" providerId="ADAL" clId="{71A18FF5-7391-49B4-8C1E-90ED4181639B}" dt="2024-11-14T09:39:51.900" v="1271" actId="20577"/>
        <pc:sldMkLst>
          <pc:docMk/>
          <pc:sldMk cId="3947018525" sldId="752"/>
        </pc:sldMkLst>
        <pc:spChg chg="mod">
          <ac:chgData name="Mark Koren" userId="387e7f4b-15b1-41c6-bc1b-4fe91bbad3ae" providerId="ADAL" clId="{71A18FF5-7391-49B4-8C1E-90ED4181639B}" dt="2024-11-14T09:39:51.900" v="1271" actId="20577"/>
          <ac:spMkLst>
            <pc:docMk/>
            <pc:sldMk cId="3947018525" sldId="752"/>
            <ac:spMk id="2" creationId="{E2C5D90A-5D76-CA3E-AF98-BA3533EA9A4A}"/>
          </ac:spMkLst>
        </pc:spChg>
      </pc:sldChg>
    </pc:docChg>
  </pc:docChgLst>
  <pc:docChgLst>
    <pc:chgData name="Mark Koren" userId="387e7f4b-15b1-41c6-bc1b-4fe91bbad3ae" providerId="ADAL" clId="{336C22E1-51B0-4459-B2F8-02A9E143DDE3}"/>
    <pc:docChg chg="undo redo custSel addSld delSld modSld sldOrd">
      <pc:chgData name="Mark Koren" userId="387e7f4b-15b1-41c6-bc1b-4fe91bbad3ae" providerId="ADAL" clId="{336C22E1-51B0-4459-B2F8-02A9E143DDE3}" dt="2024-10-14T13:53:12.624" v="1493" actId="1076"/>
      <pc:docMkLst>
        <pc:docMk/>
      </pc:docMkLst>
      <pc:sldChg chg="modSp mod">
        <pc:chgData name="Mark Koren" userId="387e7f4b-15b1-41c6-bc1b-4fe91bbad3ae" providerId="ADAL" clId="{336C22E1-51B0-4459-B2F8-02A9E143DDE3}" dt="2024-10-14T13:04:48.392" v="584" actId="20577"/>
        <pc:sldMkLst>
          <pc:docMk/>
          <pc:sldMk cId="476961237" sldId="278"/>
        </pc:sldMkLst>
        <pc:spChg chg="mod">
          <ac:chgData name="Mark Koren" userId="387e7f4b-15b1-41c6-bc1b-4fe91bbad3ae" providerId="ADAL" clId="{336C22E1-51B0-4459-B2F8-02A9E143DDE3}" dt="2024-10-14T13:04:09.524" v="494" actId="20577"/>
          <ac:spMkLst>
            <pc:docMk/>
            <pc:sldMk cId="476961237" sldId="278"/>
            <ac:spMk id="2" creationId="{00000000-0000-0000-0000-000000000000}"/>
          </ac:spMkLst>
        </pc:spChg>
        <pc:spChg chg="mod">
          <ac:chgData name="Mark Koren" userId="387e7f4b-15b1-41c6-bc1b-4fe91bbad3ae" providerId="ADAL" clId="{336C22E1-51B0-4459-B2F8-02A9E143DDE3}" dt="2024-10-14T13:04:48.392" v="584" actId="20577"/>
          <ac:spMkLst>
            <pc:docMk/>
            <pc:sldMk cId="476961237" sldId="278"/>
            <ac:spMk id="3" creationId="{00000000-0000-0000-0000-000000000000}"/>
          </ac:spMkLst>
        </pc:spChg>
      </pc:sldChg>
      <pc:sldChg chg="del">
        <pc:chgData name="Mark Koren" userId="387e7f4b-15b1-41c6-bc1b-4fe91bbad3ae" providerId="ADAL" clId="{336C22E1-51B0-4459-B2F8-02A9E143DDE3}" dt="2024-10-04T13:23:09.833" v="0" actId="47"/>
        <pc:sldMkLst>
          <pc:docMk/>
          <pc:sldMk cId="2273714463" sldId="289"/>
        </pc:sldMkLst>
      </pc:sldChg>
      <pc:sldChg chg="delSp modSp mod">
        <pc:chgData name="Mark Koren" userId="387e7f4b-15b1-41c6-bc1b-4fe91bbad3ae" providerId="ADAL" clId="{336C22E1-51B0-4459-B2F8-02A9E143DDE3}" dt="2024-10-14T13:03:18.621" v="460" actId="403"/>
        <pc:sldMkLst>
          <pc:docMk/>
          <pc:sldMk cId="1866223487" sldId="300"/>
        </pc:sldMkLst>
        <pc:spChg chg="mod">
          <ac:chgData name="Mark Koren" userId="387e7f4b-15b1-41c6-bc1b-4fe91bbad3ae" providerId="ADAL" clId="{336C22E1-51B0-4459-B2F8-02A9E143DDE3}" dt="2024-10-14T13:03:10.967" v="458" actId="20577"/>
          <ac:spMkLst>
            <pc:docMk/>
            <pc:sldMk cId="1866223487" sldId="300"/>
            <ac:spMk id="4" creationId="{668CA267-FB94-2931-B552-162C72497F8E}"/>
          </ac:spMkLst>
        </pc:spChg>
        <pc:spChg chg="mod">
          <ac:chgData name="Mark Koren" userId="387e7f4b-15b1-41c6-bc1b-4fe91bbad3ae" providerId="ADAL" clId="{336C22E1-51B0-4459-B2F8-02A9E143DDE3}" dt="2024-10-14T13:03:18.621" v="460" actId="403"/>
          <ac:spMkLst>
            <pc:docMk/>
            <pc:sldMk cId="1866223487" sldId="300"/>
            <ac:spMk id="157698" creationId="{00000000-0000-0000-0000-000000000000}"/>
          </ac:spMkLst>
        </pc:spChg>
        <pc:picChg chg="del">
          <ac:chgData name="Mark Koren" userId="387e7f4b-15b1-41c6-bc1b-4fe91bbad3ae" providerId="ADAL" clId="{336C22E1-51B0-4459-B2F8-02A9E143DDE3}" dt="2024-10-14T13:02:31.951" v="452" actId="478"/>
          <ac:picMkLst>
            <pc:docMk/>
            <pc:sldMk cId="1866223487" sldId="300"/>
            <ac:picMk id="7" creationId="{26516979-98D3-A04E-A33B-81589FA676F1}"/>
          </ac:picMkLst>
        </pc:picChg>
        <pc:picChg chg="del">
          <ac:chgData name="Mark Koren" userId="387e7f4b-15b1-41c6-bc1b-4fe91bbad3ae" providerId="ADAL" clId="{336C22E1-51B0-4459-B2F8-02A9E143DDE3}" dt="2024-10-14T13:02:36.539" v="454" actId="478"/>
          <ac:picMkLst>
            <pc:docMk/>
            <pc:sldMk cId="1866223487" sldId="300"/>
            <ac:picMk id="8" creationId="{828EBAFC-D488-D364-953C-5B072996EBF2}"/>
          </ac:picMkLst>
        </pc:picChg>
        <pc:picChg chg="del">
          <ac:chgData name="Mark Koren" userId="387e7f4b-15b1-41c6-bc1b-4fe91bbad3ae" providerId="ADAL" clId="{336C22E1-51B0-4459-B2F8-02A9E143DDE3}" dt="2024-10-14T13:02:30.387" v="451" actId="478"/>
          <ac:picMkLst>
            <pc:docMk/>
            <pc:sldMk cId="1866223487" sldId="300"/>
            <ac:picMk id="10" creationId="{F52582C6-F562-91CD-F1AF-54CA45BE7531}"/>
          </ac:picMkLst>
        </pc:picChg>
        <pc:picChg chg="del">
          <ac:chgData name="Mark Koren" userId="387e7f4b-15b1-41c6-bc1b-4fe91bbad3ae" providerId="ADAL" clId="{336C22E1-51B0-4459-B2F8-02A9E143DDE3}" dt="2024-10-14T13:02:34.556" v="453" actId="478"/>
          <ac:picMkLst>
            <pc:docMk/>
            <pc:sldMk cId="1866223487" sldId="300"/>
            <ac:picMk id="11" creationId="{84E5B248-3D8E-9505-33CC-53179EC56092}"/>
          </ac:picMkLst>
        </pc:picChg>
      </pc:sldChg>
      <pc:sldChg chg="del">
        <pc:chgData name="Mark Koren" userId="387e7f4b-15b1-41c6-bc1b-4fe91bbad3ae" providerId="ADAL" clId="{336C22E1-51B0-4459-B2F8-02A9E143DDE3}" dt="2024-10-04T13:28:59.163" v="83" actId="47"/>
        <pc:sldMkLst>
          <pc:docMk/>
          <pc:sldMk cId="2620598816" sldId="344"/>
        </pc:sldMkLst>
      </pc:sldChg>
      <pc:sldChg chg="del">
        <pc:chgData name="Mark Koren" userId="387e7f4b-15b1-41c6-bc1b-4fe91bbad3ae" providerId="ADAL" clId="{336C22E1-51B0-4459-B2F8-02A9E143DDE3}" dt="2024-10-04T13:23:19.461" v="1" actId="47"/>
        <pc:sldMkLst>
          <pc:docMk/>
          <pc:sldMk cId="2039416749" sldId="355"/>
        </pc:sldMkLst>
      </pc:sldChg>
      <pc:sldChg chg="del">
        <pc:chgData name="Mark Koren" userId="387e7f4b-15b1-41c6-bc1b-4fe91bbad3ae" providerId="ADAL" clId="{336C22E1-51B0-4459-B2F8-02A9E143DDE3}" dt="2024-10-04T13:23:20.278" v="2" actId="47"/>
        <pc:sldMkLst>
          <pc:docMk/>
          <pc:sldMk cId="4221285391" sldId="356"/>
        </pc:sldMkLst>
      </pc:sldChg>
      <pc:sldChg chg="del">
        <pc:chgData name="Mark Koren" userId="387e7f4b-15b1-41c6-bc1b-4fe91bbad3ae" providerId="ADAL" clId="{336C22E1-51B0-4459-B2F8-02A9E143DDE3}" dt="2024-10-04T13:23:29.726" v="7" actId="47"/>
        <pc:sldMkLst>
          <pc:docMk/>
          <pc:sldMk cId="2019596453" sldId="357"/>
        </pc:sldMkLst>
      </pc:sldChg>
      <pc:sldChg chg="del">
        <pc:chgData name="Mark Koren" userId="387e7f4b-15b1-41c6-bc1b-4fe91bbad3ae" providerId="ADAL" clId="{336C22E1-51B0-4459-B2F8-02A9E143DDE3}" dt="2024-10-04T13:23:31.127" v="9" actId="47"/>
        <pc:sldMkLst>
          <pc:docMk/>
          <pc:sldMk cId="284758964" sldId="358"/>
        </pc:sldMkLst>
      </pc:sldChg>
      <pc:sldChg chg="del">
        <pc:chgData name="Mark Koren" userId="387e7f4b-15b1-41c6-bc1b-4fe91bbad3ae" providerId="ADAL" clId="{336C22E1-51B0-4459-B2F8-02A9E143DDE3}" dt="2024-10-04T13:23:21.099" v="3" actId="47"/>
        <pc:sldMkLst>
          <pc:docMk/>
          <pc:sldMk cId="2060737121" sldId="359"/>
        </pc:sldMkLst>
      </pc:sldChg>
      <pc:sldChg chg="del">
        <pc:chgData name="Mark Koren" userId="387e7f4b-15b1-41c6-bc1b-4fe91bbad3ae" providerId="ADAL" clId="{336C22E1-51B0-4459-B2F8-02A9E143DDE3}" dt="2024-10-04T13:23:27.158" v="5" actId="47"/>
        <pc:sldMkLst>
          <pc:docMk/>
          <pc:sldMk cId="1300590772" sldId="360"/>
        </pc:sldMkLst>
      </pc:sldChg>
      <pc:sldChg chg="del">
        <pc:chgData name="Mark Koren" userId="387e7f4b-15b1-41c6-bc1b-4fe91bbad3ae" providerId="ADAL" clId="{336C22E1-51B0-4459-B2F8-02A9E143DDE3}" dt="2024-10-04T13:23:30.340" v="8" actId="47"/>
        <pc:sldMkLst>
          <pc:docMk/>
          <pc:sldMk cId="1955583675" sldId="361"/>
        </pc:sldMkLst>
      </pc:sldChg>
      <pc:sldChg chg="del">
        <pc:chgData name="Mark Koren" userId="387e7f4b-15b1-41c6-bc1b-4fe91bbad3ae" providerId="ADAL" clId="{336C22E1-51B0-4459-B2F8-02A9E143DDE3}" dt="2024-10-04T13:23:32.926" v="11" actId="47"/>
        <pc:sldMkLst>
          <pc:docMk/>
          <pc:sldMk cId="2926616960" sldId="363"/>
        </pc:sldMkLst>
      </pc:sldChg>
      <pc:sldChg chg="del">
        <pc:chgData name="Mark Koren" userId="387e7f4b-15b1-41c6-bc1b-4fe91bbad3ae" providerId="ADAL" clId="{336C22E1-51B0-4459-B2F8-02A9E143DDE3}" dt="2024-10-04T13:23:35.743" v="15" actId="47"/>
        <pc:sldMkLst>
          <pc:docMk/>
          <pc:sldMk cId="2723346044" sldId="364"/>
        </pc:sldMkLst>
      </pc:sldChg>
      <pc:sldChg chg="del">
        <pc:chgData name="Mark Koren" userId="387e7f4b-15b1-41c6-bc1b-4fe91bbad3ae" providerId="ADAL" clId="{336C22E1-51B0-4459-B2F8-02A9E143DDE3}" dt="2024-10-04T13:23:38.424" v="18" actId="47"/>
        <pc:sldMkLst>
          <pc:docMk/>
          <pc:sldMk cId="3928353904" sldId="365"/>
        </pc:sldMkLst>
      </pc:sldChg>
      <pc:sldChg chg="del">
        <pc:chgData name="Mark Koren" userId="387e7f4b-15b1-41c6-bc1b-4fe91bbad3ae" providerId="ADAL" clId="{336C22E1-51B0-4459-B2F8-02A9E143DDE3}" dt="2024-10-04T13:23:31.852" v="10" actId="47"/>
        <pc:sldMkLst>
          <pc:docMk/>
          <pc:sldMk cId="3134415894" sldId="366"/>
        </pc:sldMkLst>
      </pc:sldChg>
      <pc:sldChg chg="del">
        <pc:chgData name="Mark Koren" userId="387e7f4b-15b1-41c6-bc1b-4fe91bbad3ae" providerId="ADAL" clId="{336C22E1-51B0-4459-B2F8-02A9E143DDE3}" dt="2024-10-04T13:23:34.311" v="13" actId="47"/>
        <pc:sldMkLst>
          <pc:docMk/>
          <pc:sldMk cId="2366200586" sldId="367"/>
        </pc:sldMkLst>
      </pc:sldChg>
      <pc:sldChg chg="del">
        <pc:chgData name="Mark Koren" userId="387e7f4b-15b1-41c6-bc1b-4fe91bbad3ae" providerId="ADAL" clId="{336C22E1-51B0-4459-B2F8-02A9E143DDE3}" dt="2024-10-04T13:23:35.027" v="14" actId="47"/>
        <pc:sldMkLst>
          <pc:docMk/>
          <pc:sldMk cId="3683541877" sldId="368"/>
        </pc:sldMkLst>
      </pc:sldChg>
      <pc:sldChg chg="del">
        <pc:chgData name="Mark Koren" userId="387e7f4b-15b1-41c6-bc1b-4fe91bbad3ae" providerId="ADAL" clId="{336C22E1-51B0-4459-B2F8-02A9E143DDE3}" dt="2024-10-04T13:23:36.565" v="16" actId="47"/>
        <pc:sldMkLst>
          <pc:docMk/>
          <pc:sldMk cId="3364705896" sldId="369"/>
        </pc:sldMkLst>
      </pc:sldChg>
      <pc:sldChg chg="del">
        <pc:chgData name="Mark Koren" userId="387e7f4b-15b1-41c6-bc1b-4fe91bbad3ae" providerId="ADAL" clId="{336C22E1-51B0-4459-B2F8-02A9E143DDE3}" dt="2024-10-04T13:23:21.966" v="4" actId="47"/>
        <pc:sldMkLst>
          <pc:docMk/>
          <pc:sldMk cId="3564906287" sldId="370"/>
        </pc:sldMkLst>
      </pc:sldChg>
      <pc:sldChg chg="del">
        <pc:chgData name="Mark Koren" userId="387e7f4b-15b1-41c6-bc1b-4fe91bbad3ae" providerId="ADAL" clId="{336C22E1-51B0-4459-B2F8-02A9E143DDE3}" dt="2024-10-04T13:23:55.091" v="25" actId="47"/>
        <pc:sldMkLst>
          <pc:docMk/>
          <pc:sldMk cId="1014204893" sldId="371"/>
        </pc:sldMkLst>
      </pc:sldChg>
      <pc:sldChg chg="addSp delSp modSp mod">
        <pc:chgData name="Mark Koren" userId="387e7f4b-15b1-41c6-bc1b-4fe91bbad3ae" providerId="ADAL" clId="{336C22E1-51B0-4459-B2F8-02A9E143DDE3}" dt="2024-10-14T13:05:29.658" v="602" actId="478"/>
        <pc:sldMkLst>
          <pc:docMk/>
          <pc:sldMk cId="2121710602" sldId="372"/>
        </pc:sldMkLst>
        <pc:spChg chg="mod">
          <ac:chgData name="Mark Koren" userId="387e7f4b-15b1-41c6-bc1b-4fe91bbad3ae" providerId="ADAL" clId="{336C22E1-51B0-4459-B2F8-02A9E143DDE3}" dt="2024-10-14T13:05:19.932" v="601" actId="20577"/>
          <ac:spMkLst>
            <pc:docMk/>
            <pc:sldMk cId="2121710602" sldId="372"/>
            <ac:spMk id="2" creationId="{DB490CDC-5947-1D22-2144-6778FFAE8AB7}"/>
          </ac:spMkLst>
        </pc:spChg>
        <pc:spChg chg="add del mod">
          <ac:chgData name="Mark Koren" userId="387e7f4b-15b1-41c6-bc1b-4fe91bbad3ae" providerId="ADAL" clId="{336C22E1-51B0-4459-B2F8-02A9E143DDE3}" dt="2024-10-14T13:05:29.658" v="602" actId="478"/>
          <ac:spMkLst>
            <pc:docMk/>
            <pc:sldMk cId="2121710602" sldId="372"/>
            <ac:spMk id="4" creationId="{A952CC0F-BAE3-05BD-2B40-5576E7C90E79}"/>
          </ac:spMkLst>
        </pc:spChg>
        <pc:picChg chg="del">
          <ac:chgData name="Mark Koren" userId="387e7f4b-15b1-41c6-bc1b-4fe91bbad3ae" providerId="ADAL" clId="{336C22E1-51B0-4459-B2F8-02A9E143DDE3}" dt="2024-10-14T13:05:05.145" v="585" actId="478"/>
          <ac:picMkLst>
            <pc:docMk/>
            <pc:sldMk cId="2121710602" sldId="372"/>
            <ac:picMk id="5" creationId="{8A31FE83-C927-5B88-01EC-C9F6FD5890A4}"/>
          </ac:picMkLst>
        </pc:picChg>
      </pc:sldChg>
      <pc:sldChg chg="addSp delSp modSp mod">
        <pc:chgData name="Mark Koren" userId="387e7f4b-15b1-41c6-bc1b-4fe91bbad3ae" providerId="ADAL" clId="{336C22E1-51B0-4459-B2F8-02A9E143DDE3}" dt="2024-10-14T13:10:06.559" v="733" actId="20577"/>
        <pc:sldMkLst>
          <pc:docMk/>
          <pc:sldMk cId="4110219206" sldId="373"/>
        </pc:sldMkLst>
        <pc:spChg chg="mod">
          <ac:chgData name="Mark Koren" userId="387e7f4b-15b1-41c6-bc1b-4fe91bbad3ae" providerId="ADAL" clId="{336C22E1-51B0-4459-B2F8-02A9E143DDE3}" dt="2024-10-14T13:10:06.559" v="733" actId="20577"/>
          <ac:spMkLst>
            <pc:docMk/>
            <pc:sldMk cId="4110219206" sldId="373"/>
            <ac:spMk id="2" creationId="{19B3BD5F-8CDC-0E29-1B21-9244DB2358D5}"/>
          </ac:spMkLst>
        </pc:spChg>
        <pc:spChg chg="add del mod">
          <ac:chgData name="Mark Koren" userId="387e7f4b-15b1-41c6-bc1b-4fe91bbad3ae" providerId="ADAL" clId="{336C22E1-51B0-4459-B2F8-02A9E143DDE3}" dt="2024-10-14T13:06:39.642" v="604" actId="478"/>
          <ac:spMkLst>
            <pc:docMk/>
            <pc:sldMk cId="4110219206" sldId="373"/>
            <ac:spMk id="4" creationId="{B253316B-171C-3F15-8CF8-D07547E7ABA8}"/>
          </ac:spMkLst>
        </pc:spChg>
        <pc:picChg chg="del">
          <ac:chgData name="Mark Koren" userId="387e7f4b-15b1-41c6-bc1b-4fe91bbad3ae" providerId="ADAL" clId="{336C22E1-51B0-4459-B2F8-02A9E143DDE3}" dt="2024-10-14T13:06:33.676" v="603" actId="478"/>
          <ac:picMkLst>
            <pc:docMk/>
            <pc:sldMk cId="4110219206" sldId="373"/>
            <ac:picMk id="7" creationId="{02927571-8098-0B89-5231-DE1CF682374A}"/>
          </ac:picMkLst>
        </pc:picChg>
        <pc:picChg chg="mod">
          <ac:chgData name="Mark Koren" userId="387e7f4b-15b1-41c6-bc1b-4fe91bbad3ae" providerId="ADAL" clId="{336C22E1-51B0-4459-B2F8-02A9E143DDE3}" dt="2024-10-14T13:06:47.306" v="605" actId="14100"/>
          <ac:picMkLst>
            <pc:docMk/>
            <pc:sldMk cId="4110219206" sldId="373"/>
            <ac:picMk id="8" creationId="{9709F225-FDE0-FED4-3FD5-C2A2A18DEB49}"/>
          </ac:picMkLst>
        </pc:picChg>
      </pc:sldChg>
      <pc:sldChg chg="modSp mod">
        <pc:chgData name="Mark Koren" userId="387e7f4b-15b1-41c6-bc1b-4fe91bbad3ae" providerId="ADAL" clId="{336C22E1-51B0-4459-B2F8-02A9E143DDE3}" dt="2024-10-14T13:10:26.839" v="780" actId="20577"/>
        <pc:sldMkLst>
          <pc:docMk/>
          <pc:sldMk cId="1259510391" sldId="374"/>
        </pc:sldMkLst>
        <pc:spChg chg="mod">
          <ac:chgData name="Mark Koren" userId="387e7f4b-15b1-41c6-bc1b-4fe91bbad3ae" providerId="ADAL" clId="{336C22E1-51B0-4459-B2F8-02A9E143DDE3}" dt="2024-10-14T13:10:26.839" v="780" actId="20577"/>
          <ac:spMkLst>
            <pc:docMk/>
            <pc:sldMk cId="1259510391" sldId="374"/>
            <ac:spMk id="2" creationId="{19B3BD5F-8CDC-0E29-1B21-9244DB2358D5}"/>
          </ac:spMkLst>
        </pc:spChg>
      </pc:sldChg>
      <pc:sldChg chg="del">
        <pc:chgData name="Mark Koren" userId="387e7f4b-15b1-41c6-bc1b-4fe91bbad3ae" providerId="ADAL" clId="{336C22E1-51B0-4459-B2F8-02A9E143DDE3}" dt="2024-10-04T13:28:38.007" v="65" actId="47"/>
        <pc:sldMkLst>
          <pc:docMk/>
          <pc:sldMk cId="975557784" sldId="375"/>
        </pc:sldMkLst>
      </pc:sldChg>
      <pc:sldChg chg="del">
        <pc:chgData name="Mark Koren" userId="387e7f4b-15b1-41c6-bc1b-4fe91bbad3ae" providerId="ADAL" clId="{336C22E1-51B0-4459-B2F8-02A9E143DDE3}" dt="2024-10-04T13:23:28.292" v="6" actId="47"/>
        <pc:sldMkLst>
          <pc:docMk/>
          <pc:sldMk cId="3167970209" sldId="376"/>
        </pc:sldMkLst>
      </pc:sldChg>
      <pc:sldChg chg="del">
        <pc:chgData name="Mark Koren" userId="387e7f4b-15b1-41c6-bc1b-4fe91bbad3ae" providerId="ADAL" clId="{336C22E1-51B0-4459-B2F8-02A9E143DDE3}" dt="2024-10-04T13:23:37.314" v="17" actId="47"/>
        <pc:sldMkLst>
          <pc:docMk/>
          <pc:sldMk cId="3406778423" sldId="377"/>
        </pc:sldMkLst>
      </pc:sldChg>
      <pc:sldChg chg="delSp modSp mod modTransition">
        <pc:chgData name="Mark Koren" userId="387e7f4b-15b1-41c6-bc1b-4fe91bbad3ae" providerId="ADAL" clId="{336C22E1-51B0-4459-B2F8-02A9E143DDE3}" dt="2024-10-14T13:16:03.386" v="874"/>
        <pc:sldMkLst>
          <pc:docMk/>
          <pc:sldMk cId="1490890964" sldId="378"/>
        </pc:sldMkLst>
        <pc:picChg chg="mod">
          <ac:chgData name="Mark Koren" userId="387e7f4b-15b1-41c6-bc1b-4fe91bbad3ae" providerId="ADAL" clId="{336C22E1-51B0-4459-B2F8-02A9E143DDE3}" dt="2024-10-14T13:15:24.581" v="850" actId="14100"/>
          <ac:picMkLst>
            <pc:docMk/>
            <pc:sldMk cId="1490890964" sldId="378"/>
            <ac:picMk id="6" creationId="{7062ED94-6E7E-7358-8C15-AED8B29DBA40}"/>
          </ac:picMkLst>
        </pc:picChg>
        <pc:picChg chg="del mod">
          <ac:chgData name="Mark Koren" userId="387e7f4b-15b1-41c6-bc1b-4fe91bbad3ae" providerId="ADAL" clId="{336C22E1-51B0-4459-B2F8-02A9E143DDE3}" dt="2024-10-14T13:15:48.761" v="872" actId="478"/>
          <ac:picMkLst>
            <pc:docMk/>
            <pc:sldMk cId="1490890964" sldId="378"/>
            <ac:picMk id="8" creationId="{B9D015F2-6546-6737-059D-17DDDE206908}"/>
          </ac:picMkLst>
        </pc:picChg>
        <pc:cxnChg chg="del mod">
          <ac:chgData name="Mark Koren" userId="387e7f4b-15b1-41c6-bc1b-4fe91bbad3ae" providerId="ADAL" clId="{336C22E1-51B0-4459-B2F8-02A9E143DDE3}" dt="2024-10-14T13:15:51.261" v="873" actId="478"/>
          <ac:cxnSpMkLst>
            <pc:docMk/>
            <pc:sldMk cId="1490890964" sldId="378"/>
            <ac:cxnSpMk id="7" creationId="{DD86DC7B-3FD2-C9E7-96BF-E6A178EAD45B}"/>
          </ac:cxnSpMkLst>
        </pc:cxnChg>
      </pc:sldChg>
      <pc:sldChg chg="modNotesTx">
        <pc:chgData name="Mark Koren" userId="387e7f4b-15b1-41c6-bc1b-4fe91bbad3ae" providerId="ADAL" clId="{336C22E1-51B0-4459-B2F8-02A9E143DDE3}" dt="2024-10-14T13:10:08.173" v="734" actId="20577"/>
        <pc:sldMkLst>
          <pc:docMk/>
          <pc:sldMk cId="2771079365" sldId="379"/>
        </pc:sldMkLst>
      </pc:sldChg>
      <pc:sldChg chg="del">
        <pc:chgData name="Mark Koren" userId="387e7f4b-15b1-41c6-bc1b-4fe91bbad3ae" providerId="ADAL" clId="{336C22E1-51B0-4459-B2F8-02A9E143DDE3}" dt="2024-10-04T13:23:40.743" v="19" actId="47"/>
        <pc:sldMkLst>
          <pc:docMk/>
          <pc:sldMk cId="3135356125" sldId="380"/>
        </pc:sldMkLst>
      </pc:sldChg>
      <pc:sldChg chg="del">
        <pc:chgData name="Mark Koren" userId="387e7f4b-15b1-41c6-bc1b-4fe91bbad3ae" providerId="ADAL" clId="{336C22E1-51B0-4459-B2F8-02A9E143DDE3}" dt="2024-10-04T13:23:41.959" v="20" actId="47"/>
        <pc:sldMkLst>
          <pc:docMk/>
          <pc:sldMk cId="2729714" sldId="381"/>
        </pc:sldMkLst>
      </pc:sldChg>
      <pc:sldChg chg="del">
        <pc:chgData name="Mark Koren" userId="387e7f4b-15b1-41c6-bc1b-4fe91bbad3ae" providerId="ADAL" clId="{336C22E1-51B0-4459-B2F8-02A9E143DDE3}" dt="2024-10-04T13:23:46.696" v="21" actId="47"/>
        <pc:sldMkLst>
          <pc:docMk/>
          <pc:sldMk cId="1487112064" sldId="382"/>
        </pc:sldMkLst>
      </pc:sldChg>
      <pc:sldChg chg="add del">
        <pc:chgData name="Mark Koren" userId="387e7f4b-15b1-41c6-bc1b-4fe91bbad3ae" providerId="ADAL" clId="{336C22E1-51B0-4459-B2F8-02A9E143DDE3}" dt="2024-10-04T13:29:20.391" v="104" actId="47"/>
        <pc:sldMkLst>
          <pc:docMk/>
          <pc:sldMk cId="3706051973" sldId="385"/>
        </pc:sldMkLst>
      </pc:sldChg>
      <pc:sldChg chg="add del">
        <pc:chgData name="Mark Koren" userId="387e7f4b-15b1-41c6-bc1b-4fe91bbad3ae" providerId="ADAL" clId="{336C22E1-51B0-4459-B2F8-02A9E143DDE3}" dt="2024-10-04T13:29:21.080" v="105" actId="47"/>
        <pc:sldMkLst>
          <pc:docMk/>
          <pc:sldMk cId="3300141768" sldId="386"/>
        </pc:sldMkLst>
      </pc:sldChg>
      <pc:sldChg chg="add del">
        <pc:chgData name="Mark Koren" userId="387e7f4b-15b1-41c6-bc1b-4fe91bbad3ae" providerId="ADAL" clId="{336C22E1-51B0-4459-B2F8-02A9E143DDE3}" dt="2024-10-04T13:29:22.482" v="107" actId="47"/>
        <pc:sldMkLst>
          <pc:docMk/>
          <pc:sldMk cId="4201298405" sldId="387"/>
        </pc:sldMkLst>
      </pc:sldChg>
      <pc:sldChg chg="add del">
        <pc:chgData name="Mark Koren" userId="387e7f4b-15b1-41c6-bc1b-4fe91bbad3ae" providerId="ADAL" clId="{336C22E1-51B0-4459-B2F8-02A9E143DDE3}" dt="2024-10-04T13:29:21.740" v="106" actId="47"/>
        <pc:sldMkLst>
          <pc:docMk/>
          <pc:sldMk cId="1172123544" sldId="388"/>
        </pc:sldMkLst>
      </pc:sldChg>
      <pc:sldChg chg="add del">
        <pc:chgData name="Mark Koren" userId="387e7f4b-15b1-41c6-bc1b-4fe91bbad3ae" providerId="ADAL" clId="{336C22E1-51B0-4459-B2F8-02A9E143DDE3}" dt="2024-10-04T13:29:23.281" v="108" actId="47"/>
        <pc:sldMkLst>
          <pc:docMk/>
          <pc:sldMk cId="3698769065" sldId="389"/>
        </pc:sldMkLst>
      </pc:sldChg>
      <pc:sldChg chg="add del">
        <pc:chgData name="Mark Koren" userId="387e7f4b-15b1-41c6-bc1b-4fe91bbad3ae" providerId="ADAL" clId="{336C22E1-51B0-4459-B2F8-02A9E143DDE3}" dt="2024-10-04T13:29:24.019" v="109" actId="47"/>
        <pc:sldMkLst>
          <pc:docMk/>
          <pc:sldMk cId="2488041578" sldId="390"/>
        </pc:sldMkLst>
      </pc:sldChg>
      <pc:sldChg chg="del">
        <pc:chgData name="Mark Koren" userId="387e7f4b-15b1-41c6-bc1b-4fe91bbad3ae" providerId="ADAL" clId="{336C22E1-51B0-4459-B2F8-02A9E143DDE3}" dt="2024-10-04T13:28:58.652" v="80" actId="47"/>
        <pc:sldMkLst>
          <pc:docMk/>
          <pc:sldMk cId="2398990264" sldId="391"/>
        </pc:sldMkLst>
      </pc:sldChg>
      <pc:sldChg chg="del">
        <pc:chgData name="Mark Koren" userId="387e7f4b-15b1-41c6-bc1b-4fe91bbad3ae" providerId="ADAL" clId="{336C22E1-51B0-4459-B2F8-02A9E143DDE3}" dt="2024-10-04T13:28:58.872" v="81" actId="47"/>
        <pc:sldMkLst>
          <pc:docMk/>
          <pc:sldMk cId="1118965" sldId="392"/>
        </pc:sldMkLst>
      </pc:sldChg>
      <pc:sldChg chg="del">
        <pc:chgData name="Mark Koren" userId="387e7f4b-15b1-41c6-bc1b-4fe91bbad3ae" providerId="ADAL" clId="{336C22E1-51B0-4459-B2F8-02A9E143DDE3}" dt="2024-10-04T13:28:59.002" v="82" actId="47"/>
        <pc:sldMkLst>
          <pc:docMk/>
          <pc:sldMk cId="2949297626" sldId="393"/>
        </pc:sldMkLst>
      </pc:sldChg>
      <pc:sldChg chg="del">
        <pc:chgData name="Mark Koren" userId="387e7f4b-15b1-41c6-bc1b-4fe91bbad3ae" providerId="ADAL" clId="{336C22E1-51B0-4459-B2F8-02A9E143DDE3}" dt="2024-10-04T13:28:50.495" v="71" actId="47"/>
        <pc:sldMkLst>
          <pc:docMk/>
          <pc:sldMk cId="3563808955" sldId="394"/>
        </pc:sldMkLst>
      </pc:sldChg>
      <pc:sldChg chg="del">
        <pc:chgData name="Mark Koren" userId="387e7f4b-15b1-41c6-bc1b-4fe91bbad3ae" providerId="ADAL" clId="{336C22E1-51B0-4459-B2F8-02A9E143DDE3}" dt="2024-10-04T13:28:59.309" v="84" actId="47"/>
        <pc:sldMkLst>
          <pc:docMk/>
          <pc:sldMk cId="2733075035" sldId="397"/>
        </pc:sldMkLst>
      </pc:sldChg>
      <pc:sldChg chg="del">
        <pc:chgData name="Mark Koren" userId="387e7f4b-15b1-41c6-bc1b-4fe91bbad3ae" providerId="ADAL" clId="{336C22E1-51B0-4459-B2F8-02A9E143DDE3}" dt="2024-10-04T13:28:59.615" v="86" actId="47"/>
        <pc:sldMkLst>
          <pc:docMk/>
          <pc:sldMk cId="2892070978" sldId="398"/>
        </pc:sldMkLst>
      </pc:sldChg>
      <pc:sldChg chg="del">
        <pc:chgData name="Mark Koren" userId="387e7f4b-15b1-41c6-bc1b-4fe91bbad3ae" providerId="ADAL" clId="{336C22E1-51B0-4459-B2F8-02A9E143DDE3}" dt="2024-10-04T13:28:59.501" v="85" actId="47"/>
        <pc:sldMkLst>
          <pc:docMk/>
          <pc:sldMk cId="2093500004" sldId="399"/>
        </pc:sldMkLst>
      </pc:sldChg>
      <pc:sldChg chg="del">
        <pc:chgData name="Mark Koren" userId="387e7f4b-15b1-41c6-bc1b-4fe91bbad3ae" providerId="ADAL" clId="{336C22E1-51B0-4459-B2F8-02A9E143DDE3}" dt="2024-10-04T13:28:59.749" v="87" actId="47"/>
        <pc:sldMkLst>
          <pc:docMk/>
          <pc:sldMk cId="2200678241" sldId="400"/>
        </pc:sldMkLst>
      </pc:sldChg>
      <pc:sldChg chg="add del">
        <pc:chgData name="Mark Koren" userId="387e7f4b-15b1-41c6-bc1b-4fe91bbad3ae" providerId="ADAL" clId="{336C22E1-51B0-4459-B2F8-02A9E143DDE3}" dt="2024-10-04T13:29:24.982" v="110" actId="47"/>
        <pc:sldMkLst>
          <pc:docMk/>
          <pc:sldMk cId="2288120568" sldId="401"/>
        </pc:sldMkLst>
      </pc:sldChg>
      <pc:sldChg chg="del">
        <pc:chgData name="Mark Koren" userId="387e7f4b-15b1-41c6-bc1b-4fe91bbad3ae" providerId="ADAL" clId="{336C22E1-51B0-4459-B2F8-02A9E143DDE3}" dt="2024-10-04T13:28:49.976" v="68" actId="47"/>
        <pc:sldMkLst>
          <pc:docMk/>
          <pc:sldMk cId="1146159373" sldId="402"/>
        </pc:sldMkLst>
      </pc:sldChg>
      <pc:sldChg chg="del">
        <pc:chgData name="Mark Koren" userId="387e7f4b-15b1-41c6-bc1b-4fe91bbad3ae" providerId="ADAL" clId="{336C22E1-51B0-4459-B2F8-02A9E143DDE3}" dt="2024-10-04T13:28:50.161" v="69" actId="47"/>
        <pc:sldMkLst>
          <pc:docMk/>
          <pc:sldMk cId="2784677425" sldId="403"/>
        </pc:sldMkLst>
      </pc:sldChg>
      <pc:sldChg chg="del">
        <pc:chgData name="Mark Koren" userId="387e7f4b-15b1-41c6-bc1b-4fe91bbad3ae" providerId="ADAL" clId="{336C22E1-51B0-4459-B2F8-02A9E143DDE3}" dt="2024-10-04T13:28:50.340" v="70" actId="47"/>
        <pc:sldMkLst>
          <pc:docMk/>
          <pc:sldMk cId="1315295396" sldId="404"/>
        </pc:sldMkLst>
      </pc:sldChg>
      <pc:sldChg chg="del">
        <pc:chgData name="Mark Koren" userId="387e7f4b-15b1-41c6-bc1b-4fe91bbad3ae" providerId="ADAL" clId="{336C22E1-51B0-4459-B2F8-02A9E143DDE3}" dt="2024-10-04T13:28:54.343" v="78" actId="47"/>
        <pc:sldMkLst>
          <pc:docMk/>
          <pc:sldMk cId="1695439795" sldId="405"/>
        </pc:sldMkLst>
      </pc:sldChg>
      <pc:sldChg chg="del">
        <pc:chgData name="Mark Koren" userId="387e7f4b-15b1-41c6-bc1b-4fe91bbad3ae" providerId="ADAL" clId="{336C22E1-51B0-4459-B2F8-02A9E143DDE3}" dt="2024-10-04T13:28:50.639" v="72" actId="47"/>
        <pc:sldMkLst>
          <pc:docMk/>
          <pc:sldMk cId="4079030041" sldId="406"/>
        </pc:sldMkLst>
      </pc:sldChg>
      <pc:sldChg chg="del">
        <pc:chgData name="Mark Koren" userId="387e7f4b-15b1-41c6-bc1b-4fe91bbad3ae" providerId="ADAL" clId="{336C22E1-51B0-4459-B2F8-02A9E143DDE3}" dt="2024-10-04T13:28:50.783" v="73" actId="47"/>
        <pc:sldMkLst>
          <pc:docMk/>
          <pc:sldMk cId="2833873839" sldId="407"/>
        </pc:sldMkLst>
      </pc:sldChg>
      <pc:sldChg chg="del">
        <pc:chgData name="Mark Koren" userId="387e7f4b-15b1-41c6-bc1b-4fe91bbad3ae" providerId="ADAL" clId="{336C22E1-51B0-4459-B2F8-02A9E143DDE3}" dt="2024-10-04T13:28:51.621" v="74" actId="47"/>
        <pc:sldMkLst>
          <pc:docMk/>
          <pc:sldMk cId="364388277" sldId="408"/>
        </pc:sldMkLst>
      </pc:sldChg>
      <pc:sldChg chg="del">
        <pc:chgData name="Mark Koren" userId="387e7f4b-15b1-41c6-bc1b-4fe91bbad3ae" providerId="ADAL" clId="{336C22E1-51B0-4459-B2F8-02A9E143DDE3}" dt="2024-10-04T13:28:52.199" v="75" actId="47"/>
        <pc:sldMkLst>
          <pc:docMk/>
          <pc:sldMk cId="2208464168" sldId="409"/>
        </pc:sldMkLst>
      </pc:sldChg>
      <pc:sldChg chg="del">
        <pc:chgData name="Mark Koren" userId="387e7f4b-15b1-41c6-bc1b-4fe91bbad3ae" providerId="ADAL" clId="{336C22E1-51B0-4459-B2F8-02A9E143DDE3}" dt="2024-10-04T13:28:53.078" v="76" actId="47"/>
        <pc:sldMkLst>
          <pc:docMk/>
          <pc:sldMk cId="3594049085" sldId="410"/>
        </pc:sldMkLst>
      </pc:sldChg>
      <pc:sldChg chg="del">
        <pc:chgData name="Mark Koren" userId="387e7f4b-15b1-41c6-bc1b-4fe91bbad3ae" providerId="ADAL" clId="{336C22E1-51B0-4459-B2F8-02A9E143DDE3}" dt="2024-10-04T13:23:47.895" v="22" actId="47"/>
        <pc:sldMkLst>
          <pc:docMk/>
          <pc:sldMk cId="2437707702" sldId="411"/>
        </pc:sldMkLst>
      </pc:sldChg>
      <pc:sldChg chg="del">
        <pc:chgData name="Mark Koren" userId="387e7f4b-15b1-41c6-bc1b-4fe91bbad3ae" providerId="ADAL" clId="{336C22E1-51B0-4459-B2F8-02A9E143DDE3}" dt="2024-10-04T13:23:48.392" v="23" actId="47"/>
        <pc:sldMkLst>
          <pc:docMk/>
          <pc:sldMk cId="1810758647" sldId="412"/>
        </pc:sldMkLst>
      </pc:sldChg>
      <pc:sldChg chg="del">
        <pc:chgData name="Mark Koren" userId="387e7f4b-15b1-41c6-bc1b-4fe91bbad3ae" providerId="ADAL" clId="{336C22E1-51B0-4459-B2F8-02A9E143DDE3}" dt="2024-10-04T13:23:48.953" v="24" actId="47"/>
        <pc:sldMkLst>
          <pc:docMk/>
          <pc:sldMk cId="391036718" sldId="413"/>
        </pc:sldMkLst>
      </pc:sldChg>
      <pc:sldChg chg="modSp del mod">
        <pc:chgData name="Mark Koren" userId="387e7f4b-15b1-41c6-bc1b-4fe91bbad3ae" providerId="ADAL" clId="{336C22E1-51B0-4459-B2F8-02A9E143DDE3}" dt="2024-10-14T13:15:08.343" v="848" actId="47"/>
        <pc:sldMkLst>
          <pc:docMk/>
          <pc:sldMk cId="1075578922" sldId="414"/>
        </pc:sldMkLst>
        <pc:cxnChg chg="mod">
          <ac:chgData name="Mark Koren" userId="387e7f4b-15b1-41c6-bc1b-4fe91bbad3ae" providerId="ADAL" clId="{336C22E1-51B0-4459-B2F8-02A9E143DDE3}" dt="2024-10-14T13:12:13.575" v="834" actId="1038"/>
          <ac:cxnSpMkLst>
            <pc:docMk/>
            <pc:sldMk cId="1075578922" sldId="414"/>
            <ac:cxnSpMk id="12" creationId="{D92D07CF-A966-47D0-A5A1-633F3D649846}"/>
          </ac:cxnSpMkLst>
        </pc:cxnChg>
      </pc:sldChg>
      <pc:sldChg chg="modSp mod">
        <pc:chgData name="Mark Koren" userId="387e7f4b-15b1-41c6-bc1b-4fe91bbad3ae" providerId="ADAL" clId="{336C22E1-51B0-4459-B2F8-02A9E143DDE3}" dt="2024-10-14T13:11:48.657" v="806" actId="20577"/>
        <pc:sldMkLst>
          <pc:docMk/>
          <pc:sldMk cId="2442784037" sldId="415"/>
        </pc:sldMkLst>
        <pc:spChg chg="mod">
          <ac:chgData name="Mark Koren" userId="387e7f4b-15b1-41c6-bc1b-4fe91bbad3ae" providerId="ADAL" clId="{336C22E1-51B0-4459-B2F8-02A9E143DDE3}" dt="2024-10-14T13:11:48.657" v="806" actId="20577"/>
          <ac:spMkLst>
            <pc:docMk/>
            <pc:sldMk cId="2442784037" sldId="415"/>
            <ac:spMk id="11" creationId="{BBD0D2C5-801F-C389-44DA-ACE2406DA0E8}"/>
          </ac:spMkLst>
        </pc:spChg>
      </pc:sldChg>
      <pc:sldChg chg="modSp mod">
        <pc:chgData name="Mark Koren" userId="387e7f4b-15b1-41c6-bc1b-4fe91bbad3ae" providerId="ADAL" clId="{336C22E1-51B0-4459-B2F8-02A9E143DDE3}" dt="2024-10-14T13:16:55.346" v="876" actId="14100"/>
        <pc:sldMkLst>
          <pc:docMk/>
          <pc:sldMk cId="911283950" sldId="416"/>
        </pc:sldMkLst>
        <pc:picChg chg="mod">
          <ac:chgData name="Mark Koren" userId="387e7f4b-15b1-41c6-bc1b-4fe91bbad3ae" providerId="ADAL" clId="{336C22E1-51B0-4459-B2F8-02A9E143DDE3}" dt="2024-10-14T13:16:55.346" v="876" actId="14100"/>
          <ac:picMkLst>
            <pc:docMk/>
            <pc:sldMk cId="911283950" sldId="416"/>
            <ac:picMk id="6" creationId="{7062ED94-6E7E-7358-8C15-AED8B29DBA40}"/>
          </ac:picMkLst>
        </pc:picChg>
      </pc:sldChg>
      <pc:sldChg chg="modSp del mod">
        <pc:chgData name="Mark Koren" userId="387e7f4b-15b1-41c6-bc1b-4fe91bbad3ae" providerId="ADAL" clId="{336C22E1-51B0-4459-B2F8-02A9E143DDE3}" dt="2024-10-14T13:17:20.120" v="877" actId="47"/>
        <pc:sldMkLst>
          <pc:docMk/>
          <pc:sldMk cId="2636064149" sldId="417"/>
        </pc:sldMkLst>
        <pc:spChg chg="mod">
          <ac:chgData name="Mark Koren" userId="387e7f4b-15b1-41c6-bc1b-4fe91bbad3ae" providerId="ADAL" clId="{336C22E1-51B0-4459-B2F8-02A9E143DDE3}" dt="2024-10-04T13:25:56.898" v="26" actId="14100"/>
          <ac:spMkLst>
            <pc:docMk/>
            <pc:sldMk cId="2636064149" sldId="417"/>
            <ac:spMk id="83" creationId="{03F6DA50-D78E-805D-0A2A-5252E8F6A28F}"/>
          </ac:spMkLst>
        </pc:spChg>
        <pc:cxnChg chg="mod">
          <ac:chgData name="Mark Koren" userId="387e7f4b-15b1-41c6-bc1b-4fe91bbad3ae" providerId="ADAL" clId="{336C22E1-51B0-4459-B2F8-02A9E143DDE3}" dt="2024-10-04T13:26:13.159" v="29" actId="14100"/>
          <ac:cxnSpMkLst>
            <pc:docMk/>
            <pc:sldMk cId="2636064149" sldId="417"/>
            <ac:cxnSpMk id="85" creationId="{2C84FA62-675C-9435-83FB-9CF55568825C}"/>
          </ac:cxnSpMkLst>
        </pc:cxnChg>
        <pc:cxnChg chg="mod">
          <ac:chgData name="Mark Koren" userId="387e7f4b-15b1-41c6-bc1b-4fe91bbad3ae" providerId="ADAL" clId="{336C22E1-51B0-4459-B2F8-02A9E143DDE3}" dt="2024-10-04T13:26:19.251" v="31" actId="14100"/>
          <ac:cxnSpMkLst>
            <pc:docMk/>
            <pc:sldMk cId="2636064149" sldId="417"/>
            <ac:cxnSpMk id="86" creationId="{27F560F4-86C9-C43D-9444-EFF86152F2A5}"/>
          </ac:cxnSpMkLst>
        </pc:cxnChg>
        <pc:cxnChg chg="mod">
          <ac:chgData name="Mark Koren" userId="387e7f4b-15b1-41c6-bc1b-4fe91bbad3ae" providerId="ADAL" clId="{336C22E1-51B0-4459-B2F8-02A9E143DDE3}" dt="2024-10-04T13:26:25.161" v="33" actId="14100"/>
          <ac:cxnSpMkLst>
            <pc:docMk/>
            <pc:sldMk cId="2636064149" sldId="417"/>
            <ac:cxnSpMk id="89" creationId="{D441BE60-132C-C2E2-31C9-3567AAD9FE86}"/>
          </ac:cxnSpMkLst>
        </pc:cxnChg>
      </pc:sldChg>
      <pc:sldChg chg="addSp delSp modSp mod">
        <pc:chgData name="Mark Koren" userId="387e7f4b-15b1-41c6-bc1b-4fe91bbad3ae" providerId="ADAL" clId="{336C22E1-51B0-4459-B2F8-02A9E143DDE3}" dt="2024-10-14T13:51:36" v="1443" actId="20577"/>
        <pc:sldMkLst>
          <pc:docMk/>
          <pc:sldMk cId="2768180150" sldId="418"/>
        </pc:sldMkLst>
        <pc:spChg chg="mod">
          <ac:chgData name="Mark Koren" userId="387e7f4b-15b1-41c6-bc1b-4fe91bbad3ae" providerId="ADAL" clId="{336C22E1-51B0-4459-B2F8-02A9E143DDE3}" dt="2024-10-14T13:51:36" v="1443" actId="20577"/>
          <ac:spMkLst>
            <pc:docMk/>
            <pc:sldMk cId="2768180150" sldId="418"/>
            <ac:spMk id="2" creationId="{B9ABDE7F-ED00-770A-1020-0549B613DFB8}"/>
          </ac:spMkLst>
        </pc:spChg>
        <pc:spChg chg="mod">
          <ac:chgData name="Mark Koren" userId="387e7f4b-15b1-41c6-bc1b-4fe91bbad3ae" providerId="ADAL" clId="{336C22E1-51B0-4459-B2F8-02A9E143DDE3}" dt="2024-10-14T13:18:32.030" v="908" actId="1035"/>
          <ac:spMkLst>
            <pc:docMk/>
            <pc:sldMk cId="2768180150" sldId="418"/>
            <ac:spMk id="3" creationId="{C5A8F6B6-1E4E-18E2-92D8-D5FC5C4223D8}"/>
          </ac:spMkLst>
        </pc:spChg>
        <pc:picChg chg="add mod">
          <ac:chgData name="Mark Koren" userId="387e7f4b-15b1-41c6-bc1b-4fe91bbad3ae" providerId="ADAL" clId="{336C22E1-51B0-4459-B2F8-02A9E143DDE3}" dt="2024-10-04T13:28:03.344" v="64" actId="14100"/>
          <ac:picMkLst>
            <pc:docMk/>
            <pc:sldMk cId="2768180150" sldId="418"/>
            <ac:picMk id="5" creationId="{15071C4C-133F-3C3F-E42F-35F3B96CDF21}"/>
          </ac:picMkLst>
        </pc:picChg>
        <pc:picChg chg="mod">
          <ac:chgData name="Mark Koren" userId="387e7f4b-15b1-41c6-bc1b-4fe91bbad3ae" providerId="ADAL" clId="{336C22E1-51B0-4459-B2F8-02A9E143DDE3}" dt="2024-10-14T13:19:29.188" v="942" actId="14100"/>
          <ac:picMkLst>
            <pc:docMk/>
            <pc:sldMk cId="2768180150" sldId="418"/>
            <ac:picMk id="6" creationId="{7062ED94-6E7E-7358-8C15-AED8B29DBA40}"/>
          </ac:picMkLst>
        </pc:picChg>
        <pc:picChg chg="del">
          <ac:chgData name="Mark Koren" userId="387e7f4b-15b1-41c6-bc1b-4fe91bbad3ae" providerId="ADAL" clId="{336C22E1-51B0-4459-B2F8-02A9E143DDE3}" dt="2024-10-14T13:17:28.296" v="879" actId="478"/>
          <ac:picMkLst>
            <pc:docMk/>
            <pc:sldMk cId="2768180150" sldId="418"/>
            <ac:picMk id="8" creationId="{B9D015F2-6546-6737-059D-17DDDE206908}"/>
          </ac:picMkLst>
        </pc:picChg>
        <pc:cxnChg chg="del">
          <ac:chgData name="Mark Koren" userId="387e7f4b-15b1-41c6-bc1b-4fe91bbad3ae" providerId="ADAL" clId="{336C22E1-51B0-4459-B2F8-02A9E143DDE3}" dt="2024-10-14T13:17:24.964" v="878" actId="478"/>
          <ac:cxnSpMkLst>
            <pc:docMk/>
            <pc:sldMk cId="2768180150" sldId="418"/>
            <ac:cxnSpMk id="7" creationId="{DD86DC7B-3FD2-C9E7-96BF-E6A178EAD45B}"/>
          </ac:cxnSpMkLst>
        </pc:cxnChg>
      </pc:sldChg>
      <pc:sldChg chg="del">
        <pc:chgData name="Mark Koren" userId="387e7f4b-15b1-41c6-bc1b-4fe91bbad3ae" providerId="ADAL" clId="{336C22E1-51B0-4459-B2F8-02A9E143DDE3}" dt="2024-10-04T13:28:53.954" v="77" actId="47"/>
        <pc:sldMkLst>
          <pc:docMk/>
          <pc:sldMk cId="778417206" sldId="419"/>
        </pc:sldMkLst>
      </pc:sldChg>
      <pc:sldChg chg="del">
        <pc:chgData name="Mark Koren" userId="387e7f4b-15b1-41c6-bc1b-4fe91bbad3ae" providerId="ADAL" clId="{336C22E1-51B0-4459-B2F8-02A9E143DDE3}" dt="2024-10-04T13:28:55.702" v="79" actId="47"/>
        <pc:sldMkLst>
          <pc:docMk/>
          <pc:sldMk cId="4088906949" sldId="420"/>
        </pc:sldMkLst>
      </pc:sldChg>
      <pc:sldChg chg="del">
        <pc:chgData name="Mark Koren" userId="387e7f4b-15b1-41c6-bc1b-4fe91bbad3ae" providerId="ADAL" clId="{336C22E1-51B0-4459-B2F8-02A9E143DDE3}" dt="2024-10-04T13:28:47.426" v="67" actId="47"/>
        <pc:sldMkLst>
          <pc:docMk/>
          <pc:sldMk cId="584142700" sldId="421"/>
        </pc:sldMkLst>
      </pc:sldChg>
      <pc:sldChg chg="del">
        <pc:chgData name="Mark Koren" userId="387e7f4b-15b1-41c6-bc1b-4fe91bbad3ae" providerId="ADAL" clId="{336C22E1-51B0-4459-B2F8-02A9E143DDE3}" dt="2024-10-04T13:23:33.704" v="12" actId="47"/>
        <pc:sldMkLst>
          <pc:docMk/>
          <pc:sldMk cId="1993051658" sldId="422"/>
        </pc:sldMkLst>
      </pc:sldChg>
      <pc:sldChg chg="modSp add del mod">
        <pc:chgData name="Mark Koren" userId="387e7f4b-15b1-41c6-bc1b-4fe91bbad3ae" providerId="ADAL" clId="{336C22E1-51B0-4459-B2F8-02A9E143DDE3}" dt="2024-10-14T13:26:07.934" v="1188" actId="14100"/>
        <pc:sldMkLst>
          <pc:docMk/>
          <pc:sldMk cId="1468408422" sldId="423"/>
        </pc:sldMkLst>
        <pc:spChg chg="mod">
          <ac:chgData name="Mark Koren" userId="387e7f4b-15b1-41c6-bc1b-4fe91bbad3ae" providerId="ADAL" clId="{336C22E1-51B0-4459-B2F8-02A9E143DDE3}" dt="2024-10-04T13:29:37.605" v="122" actId="20577"/>
          <ac:spMkLst>
            <pc:docMk/>
            <pc:sldMk cId="1468408422" sldId="423"/>
            <ac:spMk id="2" creationId="{00000000-0000-0000-0000-000000000000}"/>
          </ac:spMkLst>
        </pc:spChg>
        <pc:spChg chg="mod">
          <ac:chgData name="Mark Koren" userId="387e7f4b-15b1-41c6-bc1b-4fe91bbad3ae" providerId="ADAL" clId="{336C22E1-51B0-4459-B2F8-02A9E143DDE3}" dt="2024-10-14T13:26:07.934" v="1188" actId="14100"/>
          <ac:spMkLst>
            <pc:docMk/>
            <pc:sldMk cId="1468408422" sldId="423"/>
            <ac:spMk id="3" creationId="{00000000-0000-0000-0000-000000000000}"/>
          </ac:spMkLst>
        </pc:spChg>
      </pc:sldChg>
      <pc:sldChg chg="add">
        <pc:chgData name="Mark Koren" userId="387e7f4b-15b1-41c6-bc1b-4fe91bbad3ae" providerId="ADAL" clId="{336C22E1-51B0-4459-B2F8-02A9E143DDE3}" dt="2024-10-04T13:29:29.792" v="111"/>
        <pc:sldMkLst>
          <pc:docMk/>
          <pc:sldMk cId="3226123893" sldId="424"/>
        </pc:sldMkLst>
      </pc:sldChg>
      <pc:sldChg chg="del">
        <pc:chgData name="Mark Koren" userId="387e7f4b-15b1-41c6-bc1b-4fe91bbad3ae" providerId="ADAL" clId="{336C22E1-51B0-4459-B2F8-02A9E143DDE3}" dt="2024-10-04T13:28:44.794" v="66" actId="47"/>
        <pc:sldMkLst>
          <pc:docMk/>
          <pc:sldMk cId="3526842404" sldId="424"/>
        </pc:sldMkLst>
      </pc:sldChg>
      <pc:sldChg chg="addSp modSp new mod">
        <pc:chgData name="Mark Koren" userId="387e7f4b-15b1-41c6-bc1b-4fe91bbad3ae" providerId="ADAL" clId="{336C22E1-51B0-4459-B2F8-02A9E143DDE3}" dt="2024-10-14T13:14:03.648" v="839" actId="1076"/>
        <pc:sldMkLst>
          <pc:docMk/>
          <pc:sldMk cId="3986001262" sldId="425"/>
        </pc:sldMkLst>
        <pc:picChg chg="add mod">
          <ac:chgData name="Mark Koren" userId="387e7f4b-15b1-41c6-bc1b-4fe91bbad3ae" providerId="ADAL" clId="{336C22E1-51B0-4459-B2F8-02A9E143DDE3}" dt="2024-10-14T13:14:03.648" v="839" actId="1076"/>
          <ac:picMkLst>
            <pc:docMk/>
            <pc:sldMk cId="3986001262" sldId="425"/>
            <ac:picMk id="3" creationId="{99EBCA1B-7131-C3C1-B852-5B28BC7F6DEE}"/>
          </ac:picMkLst>
        </pc:picChg>
      </pc:sldChg>
      <pc:sldChg chg="modSp add mod">
        <pc:chgData name="Mark Koren" userId="387e7f4b-15b1-41c6-bc1b-4fe91bbad3ae" providerId="ADAL" clId="{336C22E1-51B0-4459-B2F8-02A9E143DDE3}" dt="2024-10-14T13:14:37.015" v="844" actId="1076"/>
        <pc:sldMkLst>
          <pc:docMk/>
          <pc:sldMk cId="1281867131" sldId="426"/>
        </pc:sldMkLst>
        <pc:picChg chg="mod modCrop">
          <ac:chgData name="Mark Koren" userId="387e7f4b-15b1-41c6-bc1b-4fe91bbad3ae" providerId="ADAL" clId="{336C22E1-51B0-4459-B2F8-02A9E143DDE3}" dt="2024-10-14T13:14:37.015" v="844" actId="1076"/>
          <ac:picMkLst>
            <pc:docMk/>
            <pc:sldMk cId="1281867131" sldId="426"/>
            <ac:picMk id="3" creationId="{99EBCA1B-7131-C3C1-B852-5B28BC7F6DEE}"/>
          </ac:picMkLst>
        </pc:picChg>
      </pc:sldChg>
      <pc:sldChg chg="modSp add mod">
        <pc:chgData name="Mark Koren" userId="387e7f4b-15b1-41c6-bc1b-4fe91bbad3ae" providerId="ADAL" clId="{336C22E1-51B0-4459-B2F8-02A9E143DDE3}" dt="2024-10-14T13:15:01.078" v="847" actId="1076"/>
        <pc:sldMkLst>
          <pc:docMk/>
          <pc:sldMk cId="1526222343" sldId="427"/>
        </pc:sldMkLst>
        <pc:picChg chg="mod modCrop">
          <ac:chgData name="Mark Koren" userId="387e7f4b-15b1-41c6-bc1b-4fe91bbad3ae" providerId="ADAL" clId="{336C22E1-51B0-4459-B2F8-02A9E143DDE3}" dt="2024-10-14T13:15:01.078" v="847" actId="1076"/>
          <ac:picMkLst>
            <pc:docMk/>
            <pc:sldMk cId="1526222343" sldId="427"/>
            <ac:picMk id="3" creationId="{99EBCA1B-7131-C3C1-B852-5B28BC7F6DEE}"/>
          </ac:picMkLst>
        </pc:picChg>
      </pc:sldChg>
      <pc:sldChg chg="addSp modSp new mod">
        <pc:chgData name="Mark Koren" userId="387e7f4b-15b1-41c6-bc1b-4fe91bbad3ae" providerId="ADAL" clId="{336C22E1-51B0-4459-B2F8-02A9E143DDE3}" dt="2024-10-14T13:24:26.838" v="998" actId="20577"/>
        <pc:sldMkLst>
          <pc:docMk/>
          <pc:sldMk cId="4253873938" sldId="428"/>
        </pc:sldMkLst>
        <pc:spChg chg="mod">
          <ac:chgData name="Mark Koren" userId="387e7f4b-15b1-41c6-bc1b-4fe91bbad3ae" providerId="ADAL" clId="{336C22E1-51B0-4459-B2F8-02A9E143DDE3}" dt="2024-10-14T13:24:26.838" v="998" actId="20577"/>
          <ac:spMkLst>
            <pc:docMk/>
            <pc:sldMk cId="4253873938" sldId="428"/>
            <ac:spMk id="2" creationId="{EA9FD741-0E73-69EC-2490-B64F8DCC1162}"/>
          </ac:spMkLst>
        </pc:spChg>
        <pc:picChg chg="add mod modCrop">
          <ac:chgData name="Mark Koren" userId="387e7f4b-15b1-41c6-bc1b-4fe91bbad3ae" providerId="ADAL" clId="{336C22E1-51B0-4459-B2F8-02A9E143DDE3}" dt="2024-10-14T13:22:37.944" v="950" actId="1076"/>
          <ac:picMkLst>
            <pc:docMk/>
            <pc:sldMk cId="4253873938" sldId="428"/>
            <ac:picMk id="4" creationId="{6F90F17A-1947-F51B-DF0E-82AB4C24A180}"/>
          </ac:picMkLst>
        </pc:picChg>
        <pc:picChg chg="add mod modCrop">
          <ac:chgData name="Mark Koren" userId="387e7f4b-15b1-41c6-bc1b-4fe91bbad3ae" providerId="ADAL" clId="{336C22E1-51B0-4459-B2F8-02A9E143DDE3}" dt="2024-10-14T13:23:07.225" v="955" actId="1076"/>
          <ac:picMkLst>
            <pc:docMk/>
            <pc:sldMk cId="4253873938" sldId="428"/>
            <ac:picMk id="6" creationId="{4DF73561-C298-A78C-DF91-5AF50F944626}"/>
          </ac:picMkLst>
        </pc:picChg>
      </pc:sldChg>
      <pc:sldChg chg="addSp modSp new mod modNotesTx">
        <pc:chgData name="Mark Koren" userId="387e7f4b-15b1-41c6-bc1b-4fe91bbad3ae" providerId="ADAL" clId="{336C22E1-51B0-4459-B2F8-02A9E143DDE3}" dt="2024-10-14T13:25:20.428" v="1184" actId="20577"/>
        <pc:sldMkLst>
          <pc:docMk/>
          <pc:sldMk cId="1280071524" sldId="429"/>
        </pc:sldMkLst>
        <pc:spChg chg="mod">
          <ac:chgData name="Mark Koren" userId="387e7f4b-15b1-41c6-bc1b-4fe91bbad3ae" providerId="ADAL" clId="{336C22E1-51B0-4459-B2F8-02A9E143DDE3}" dt="2024-10-14T13:24:18.701" v="985" actId="20577"/>
          <ac:spMkLst>
            <pc:docMk/>
            <pc:sldMk cId="1280071524" sldId="429"/>
            <ac:spMk id="2" creationId="{5DB67532-9FD4-1E23-6858-204AFFBDA87A}"/>
          </ac:spMkLst>
        </pc:spChg>
        <pc:picChg chg="add mod">
          <ac:chgData name="Mark Koren" userId="387e7f4b-15b1-41c6-bc1b-4fe91bbad3ae" providerId="ADAL" clId="{336C22E1-51B0-4459-B2F8-02A9E143DDE3}" dt="2024-10-14T13:24:10.433" v="959" actId="1076"/>
          <ac:picMkLst>
            <pc:docMk/>
            <pc:sldMk cId="1280071524" sldId="429"/>
            <ac:picMk id="4" creationId="{F02D78FA-4C07-5AFD-2804-5C6A398EB4E1}"/>
          </ac:picMkLst>
        </pc:picChg>
      </pc:sldChg>
      <pc:sldChg chg="addSp modSp new mod">
        <pc:chgData name="Mark Koren" userId="387e7f4b-15b1-41c6-bc1b-4fe91bbad3ae" providerId="ADAL" clId="{336C22E1-51B0-4459-B2F8-02A9E143DDE3}" dt="2024-10-14T13:41:42.705" v="1399" actId="1076"/>
        <pc:sldMkLst>
          <pc:docMk/>
          <pc:sldMk cId="2053860366" sldId="430"/>
        </pc:sldMkLst>
        <pc:spChg chg="mod">
          <ac:chgData name="Mark Koren" userId="387e7f4b-15b1-41c6-bc1b-4fe91bbad3ae" providerId="ADAL" clId="{336C22E1-51B0-4459-B2F8-02A9E143DDE3}" dt="2024-10-14T13:36:21.463" v="1210" actId="20577"/>
          <ac:spMkLst>
            <pc:docMk/>
            <pc:sldMk cId="2053860366" sldId="430"/>
            <ac:spMk id="2" creationId="{D23FEACB-F748-05E3-75EA-90C3D22E9BD8}"/>
          </ac:spMkLst>
        </pc:spChg>
        <pc:spChg chg="mod">
          <ac:chgData name="Mark Koren" userId="387e7f4b-15b1-41c6-bc1b-4fe91bbad3ae" providerId="ADAL" clId="{336C22E1-51B0-4459-B2F8-02A9E143DDE3}" dt="2024-10-14T13:41:28.598" v="1398" actId="27636"/>
          <ac:spMkLst>
            <pc:docMk/>
            <pc:sldMk cId="2053860366" sldId="430"/>
            <ac:spMk id="3" creationId="{3E47D4DB-6B97-C783-76B5-E0887D49C2B6}"/>
          </ac:spMkLst>
        </pc:spChg>
        <pc:grpChg chg="add mod">
          <ac:chgData name="Mark Koren" userId="387e7f4b-15b1-41c6-bc1b-4fe91bbad3ae" providerId="ADAL" clId="{336C22E1-51B0-4459-B2F8-02A9E143DDE3}" dt="2024-10-14T13:38:29.998" v="1380" actId="1076"/>
          <ac:grpSpMkLst>
            <pc:docMk/>
            <pc:sldMk cId="2053860366" sldId="430"/>
            <ac:grpSpMk id="4" creationId="{97F27D0C-9425-AB92-E142-E9822E747707}"/>
          </ac:grpSpMkLst>
        </pc:grpChg>
        <pc:picChg chg="mod">
          <ac:chgData name="Mark Koren" userId="387e7f4b-15b1-41c6-bc1b-4fe91bbad3ae" providerId="ADAL" clId="{336C22E1-51B0-4459-B2F8-02A9E143DDE3}" dt="2024-10-14T13:38:29.998" v="1380" actId="1076"/>
          <ac:picMkLst>
            <pc:docMk/>
            <pc:sldMk cId="2053860366" sldId="430"/>
            <ac:picMk id="5" creationId="{7EAEDD0B-1EBD-264A-5D58-3E8A2CCA2AD9}"/>
          </ac:picMkLst>
        </pc:picChg>
        <pc:picChg chg="add mod">
          <ac:chgData name="Mark Koren" userId="387e7f4b-15b1-41c6-bc1b-4fe91bbad3ae" providerId="ADAL" clId="{336C22E1-51B0-4459-B2F8-02A9E143DDE3}" dt="2024-10-14T13:41:42.705" v="1399" actId="1076"/>
          <ac:picMkLst>
            <pc:docMk/>
            <pc:sldMk cId="2053860366" sldId="430"/>
            <ac:picMk id="1026" creationId="{F6B4FA04-0C32-0D13-6C07-390B1C0E028F}"/>
          </ac:picMkLst>
        </pc:picChg>
        <pc:cxnChg chg="mod">
          <ac:chgData name="Mark Koren" userId="387e7f4b-15b1-41c6-bc1b-4fe91bbad3ae" providerId="ADAL" clId="{336C22E1-51B0-4459-B2F8-02A9E143DDE3}" dt="2024-10-14T13:38:29.998" v="1380" actId="1076"/>
          <ac:cxnSpMkLst>
            <pc:docMk/>
            <pc:sldMk cId="2053860366" sldId="430"/>
            <ac:cxnSpMk id="6" creationId="{484D1276-819C-F9EE-3D18-31D92D892500}"/>
          </ac:cxnSpMkLst>
        </pc:cxnChg>
      </pc:sldChg>
      <pc:sldChg chg="addSp modSp new mod ord">
        <pc:chgData name="Mark Koren" userId="387e7f4b-15b1-41c6-bc1b-4fe91bbad3ae" providerId="ADAL" clId="{336C22E1-51B0-4459-B2F8-02A9E143DDE3}" dt="2024-10-14T13:53:12.624" v="1493" actId="1076"/>
        <pc:sldMkLst>
          <pc:docMk/>
          <pc:sldMk cId="4104740082" sldId="431"/>
        </pc:sldMkLst>
        <pc:spChg chg="add mod">
          <ac:chgData name="Mark Koren" userId="387e7f4b-15b1-41c6-bc1b-4fe91bbad3ae" providerId="ADAL" clId="{336C22E1-51B0-4459-B2F8-02A9E143DDE3}" dt="2024-10-14T13:53:12.624" v="1493" actId="1076"/>
          <ac:spMkLst>
            <pc:docMk/>
            <pc:sldMk cId="4104740082" sldId="431"/>
            <ac:spMk id="7" creationId="{78A3FFFB-8AD3-9FA8-930D-9769B7A51B24}"/>
          </ac:spMkLst>
        </pc:spChg>
        <pc:picChg chg="add mod">
          <ac:chgData name="Mark Koren" userId="387e7f4b-15b1-41c6-bc1b-4fe91bbad3ae" providerId="ADAL" clId="{336C22E1-51B0-4459-B2F8-02A9E143DDE3}" dt="2024-10-14T13:50:30.690" v="1435" actId="14100"/>
          <ac:picMkLst>
            <pc:docMk/>
            <pc:sldMk cId="4104740082" sldId="431"/>
            <ac:picMk id="4" creationId="{59CE52D3-27BC-3326-1475-AB2119D9A5CF}"/>
          </ac:picMkLst>
        </pc:picChg>
        <pc:picChg chg="add mod">
          <ac:chgData name="Mark Koren" userId="387e7f4b-15b1-41c6-bc1b-4fe91bbad3ae" providerId="ADAL" clId="{336C22E1-51B0-4459-B2F8-02A9E143DDE3}" dt="2024-10-14T13:51:13.477" v="1439" actId="1076"/>
          <ac:picMkLst>
            <pc:docMk/>
            <pc:sldMk cId="4104740082" sldId="431"/>
            <ac:picMk id="6" creationId="{E3B08254-B351-B25E-57A6-B74C7ED9502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E1FFA4-0A76-479F-B099-4BFC250CE182}" type="datetimeFigureOut">
              <a:rPr lang="en-US" smtClean="0"/>
              <a:t>11/15/2024</a:t>
            </a:fld>
            <a:endParaRPr lang="en-US"/>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902BD7B-D6C0-478B-A1E6-8DE84078F0DE}" type="slidenum">
              <a:rPr lang="en-US" smtClean="0"/>
              <a:t>‹nr.›</a:t>
            </a:fld>
            <a:endParaRPr lang="en-US"/>
          </a:p>
        </p:txBody>
      </p:sp>
    </p:spTree>
    <p:extLst>
      <p:ext uri="{BB962C8B-B14F-4D97-AF65-F5344CB8AC3E}">
        <p14:creationId xmlns:p14="http://schemas.microsoft.com/office/powerpoint/2010/main" val="33582083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DEFDB-312F-4A3B-80D3-EB8BB0C87709}" type="datetimeFigureOut">
              <a:rPr lang="en-US" smtClean="0"/>
              <a:t>11/15/2024</a:t>
            </a:fld>
            <a:endParaRPr lang="en-US"/>
          </a:p>
        </p:txBody>
      </p:sp>
      <p:sp>
        <p:nvSpPr>
          <p:cNvPr id="4" name="Tijdelijke aanduiding voor dia-afbeelding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2441E1-0D1D-4E41-86F3-41E03821D4C0}" type="slidenum">
              <a:rPr lang="en-US" smtClean="0"/>
              <a:t>‹nr.›</a:t>
            </a:fld>
            <a:endParaRPr lang="en-US"/>
          </a:p>
        </p:txBody>
      </p:sp>
    </p:spTree>
    <p:extLst>
      <p:ext uri="{BB962C8B-B14F-4D97-AF65-F5344CB8AC3E}">
        <p14:creationId xmlns:p14="http://schemas.microsoft.com/office/powerpoint/2010/main" val="4145707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a:t>xxxxxxxxxxxxxxx</a:t>
            </a:r>
          </a:p>
        </p:txBody>
      </p:sp>
      <p:sp>
        <p:nvSpPr>
          <p:cNvPr id="5" name="Rectangle 3"/>
          <p:cNvSpPr>
            <a:spLocks noGrp="1" noChangeArrowheads="1"/>
          </p:cNvSpPr>
          <p:nvPr>
            <p:ph type="dt" idx="1"/>
          </p:nvPr>
        </p:nvSpPr>
        <p:spPr>
          <a:ln/>
        </p:spPr>
        <p:txBody>
          <a:bodyPr/>
          <a:lstStyle/>
          <a:p>
            <a:fld id="{34E70E22-AFF2-4FAB-B05D-2B1488152917}" type="datetime1">
              <a:rPr lang="en-US"/>
              <a:pPr/>
              <a:t>11/15/2024</a:t>
            </a:fld>
            <a:endParaRPr lang="en-US"/>
          </a:p>
        </p:txBody>
      </p:sp>
      <p:sp>
        <p:nvSpPr>
          <p:cNvPr id="6" name="Rectangle 6"/>
          <p:cNvSpPr>
            <a:spLocks noGrp="1" noChangeArrowheads="1"/>
          </p:cNvSpPr>
          <p:nvPr>
            <p:ph type="ftr" sz="quarter" idx="4"/>
          </p:nvPr>
        </p:nvSpPr>
        <p:spPr>
          <a:ln/>
        </p:spPr>
        <p:txBody>
          <a:bodyPr/>
          <a:lstStyle/>
          <a:p>
            <a:r>
              <a:rPr lang="en-US"/>
              <a:t>xxxxxxxxxxxxx</a:t>
            </a:r>
          </a:p>
        </p:txBody>
      </p:sp>
      <p:sp>
        <p:nvSpPr>
          <p:cNvPr id="7" name="Rectangle 7"/>
          <p:cNvSpPr>
            <a:spLocks noGrp="1" noChangeArrowheads="1"/>
          </p:cNvSpPr>
          <p:nvPr>
            <p:ph type="sldNum" sz="quarter" idx="5"/>
          </p:nvPr>
        </p:nvSpPr>
        <p:spPr>
          <a:ln/>
        </p:spPr>
        <p:txBody>
          <a:bodyPr/>
          <a:lstStyle/>
          <a:p>
            <a:fld id="{7BAB6F3B-1005-441A-86A5-6CF1FB57935A}" type="slidenum">
              <a:rPr lang="en-US"/>
              <a:pPr/>
              <a:t>1</a:t>
            </a:fld>
            <a:endParaRPr lang="en-US"/>
          </a:p>
        </p:txBody>
      </p:sp>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pPr>
              <a:buFontTx/>
              <a:buChar char="-"/>
            </a:pPr>
            <a:endParaRPr lang="nl-NL" dirty="0"/>
          </a:p>
        </p:txBody>
      </p:sp>
    </p:spTree>
    <p:extLst>
      <p:ext uri="{BB962C8B-B14F-4D97-AF65-F5344CB8AC3E}">
        <p14:creationId xmlns:p14="http://schemas.microsoft.com/office/powerpoint/2010/main" val="1995669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baseline="0" dirty="0">
                <a:solidFill>
                  <a:srgbClr val="002C2C"/>
                </a:solidFill>
                <a:latin typeface="VectoraLTStd-Bold"/>
              </a:rPr>
              <a:t>FIGURE 5.9 </a:t>
            </a:r>
            <a:r>
              <a:rPr lang="en-US" sz="1200" b="0" i="0" u="none" strike="noStrike" baseline="0" dirty="0">
                <a:solidFill>
                  <a:srgbClr val="2600FF"/>
                </a:solidFill>
                <a:latin typeface="VectoraLTStd-Bold"/>
              </a:rPr>
              <a:t>The relation between initial </a:t>
            </a:r>
            <a:r>
              <a:rPr lang="en-IN" sz="1200" b="0" i="0" u="none" strike="noStrike" baseline="0" dirty="0">
                <a:solidFill>
                  <a:srgbClr val="2600FF"/>
                </a:solidFill>
                <a:latin typeface="VectoraLTStd-Bold"/>
              </a:rPr>
              <a:t>velocity and substrate concentration </a:t>
            </a:r>
            <a:r>
              <a:rPr lang="en-US" sz="1200" b="0" i="0" u="none" strike="noStrike" baseline="0" dirty="0">
                <a:solidFill>
                  <a:srgbClr val="2600FF"/>
                </a:solidFill>
                <a:latin typeface="VectoraLTStd-Bold"/>
              </a:rPr>
              <a:t>can be determined by a series of </a:t>
            </a:r>
            <a:r>
              <a:rPr lang="en-IN" sz="1200" b="0" i="0" u="none" strike="noStrike" baseline="0" dirty="0">
                <a:solidFill>
                  <a:srgbClr val="2600FF"/>
                </a:solidFill>
                <a:latin typeface="VectoraLTStd-Bold"/>
              </a:rPr>
              <a:t>assays.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baseline="0" dirty="0">
                <a:solidFill>
                  <a:srgbClr val="002C2C"/>
                </a:solidFill>
                <a:latin typeface="VectoraLTStd-Bold"/>
              </a:rPr>
              <a:t>FIGURE 5.10 </a:t>
            </a:r>
            <a:r>
              <a:rPr lang="en-IN" sz="1200" b="0" i="0" u="none" strike="noStrike" baseline="0" dirty="0">
                <a:solidFill>
                  <a:srgbClr val="2600FF"/>
                </a:solidFill>
                <a:latin typeface="VectoraLTStd-Bold"/>
              </a:rPr>
              <a:t>Michaelis–Menten kinetics </a:t>
            </a:r>
            <a:r>
              <a:rPr lang="en-US" sz="1200" b="0" i="0" u="none" strike="noStrike" baseline="0" dirty="0">
                <a:solidFill>
                  <a:srgbClr val="2600FF"/>
                </a:solidFill>
                <a:latin typeface="VectoraLTStd-Bold"/>
              </a:rPr>
              <a:t>are marked by a hyperbolic relationship between initial velocity and substrate </a:t>
            </a:r>
            <a:r>
              <a:rPr lang="en-IN" sz="1200" b="0" i="0" u="none" strike="noStrike" baseline="0" dirty="0">
                <a:solidFill>
                  <a:srgbClr val="2600FF"/>
                </a:solidFill>
                <a:latin typeface="VectoraLTStd-Bold"/>
              </a:rPr>
              <a:t>concentration.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baseline="0" dirty="0">
                <a:solidFill>
                  <a:srgbClr val="2600FF"/>
                </a:solidFill>
                <a:latin typeface="VectoraLTStd-Bold"/>
              </a:rPr>
              <a:t>Foto Maud Menten</a:t>
            </a:r>
            <a:endParaRPr lang="en-IN"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N" b="0" dirty="0"/>
          </a:p>
          <a:p>
            <a:endParaRPr lang="nl-NL"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18</a:t>
            </a:fld>
            <a:endParaRPr lang="en-US"/>
          </a:p>
        </p:txBody>
      </p:sp>
    </p:spTree>
    <p:extLst>
      <p:ext uri="{BB962C8B-B14F-4D97-AF65-F5344CB8AC3E}">
        <p14:creationId xmlns:p14="http://schemas.microsoft.com/office/powerpoint/2010/main" val="3862772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baseline="0" dirty="0">
                <a:solidFill>
                  <a:srgbClr val="002C2C"/>
                </a:solidFill>
                <a:latin typeface="VectoraLTStd-Bold"/>
              </a:rPr>
              <a:t>Bij lage [S] is de reactiesnelheid/omzettingssnelheid </a:t>
            </a:r>
            <a:r>
              <a:rPr lang="nl-NL" sz="1200" b="0" i="0" u="none" strike="noStrike" baseline="0" dirty="0" err="1">
                <a:solidFill>
                  <a:srgbClr val="002C2C"/>
                </a:solidFill>
                <a:latin typeface="VectoraLTStd-Bold"/>
              </a:rPr>
              <a:t>rechtevenredig</a:t>
            </a:r>
            <a:r>
              <a:rPr lang="nl-NL" sz="1200" b="0" i="0" u="none" strike="noStrike" baseline="0" dirty="0">
                <a:solidFill>
                  <a:srgbClr val="002C2C"/>
                </a:solidFill>
                <a:latin typeface="VectoraLTStd-Bold"/>
              </a:rPr>
              <a:t> met de [S]. Het enzym is veelal leeg en beschikbaar. [S] limiteert dus de snelheid.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baseline="0" dirty="0">
                <a:solidFill>
                  <a:srgbClr val="002C2C"/>
                </a:solidFill>
                <a:latin typeface="VectoraLTStd-Bold"/>
              </a:rPr>
              <a:t>Bij hoge [S] is de reactiesnelheid/omzettingssnelheid bijna onafhankelijk van de [S]. Het enzym is veelal vol en NIET beschikbaar. [E] limiteert dus de snelheid. De concentratie [S] heeft geen invloed op de reactiesnelheid. Tussen hoog en laag [S] gaat de ene situatie over in de andere. </a:t>
            </a:r>
          </a:p>
          <a:p>
            <a:r>
              <a:rPr lang="en-US" dirty="0"/>
              <a:t>K</a:t>
            </a:r>
            <a:r>
              <a:rPr lang="en-US" baseline="-25000" dirty="0"/>
              <a:t>m</a:t>
            </a:r>
            <a:r>
              <a:rPr lang="en-US" dirty="0"/>
              <a:t> is </a:t>
            </a:r>
            <a:r>
              <a:rPr lang="en-US" dirty="0" err="1"/>
              <a:t>vaak</a:t>
            </a:r>
            <a:r>
              <a:rPr lang="en-US" dirty="0"/>
              <a:t> </a:t>
            </a:r>
            <a:r>
              <a:rPr lang="en-US" dirty="0" err="1"/>
              <a:t>substraat</a:t>
            </a:r>
            <a:r>
              <a:rPr lang="en-US" dirty="0"/>
              <a:t> </a:t>
            </a:r>
            <a:r>
              <a:rPr lang="en-US" dirty="0" err="1"/>
              <a:t>concentratie</a:t>
            </a:r>
            <a:r>
              <a:rPr lang="en-US" dirty="0"/>
              <a:t> in de cel, want …? K</a:t>
            </a:r>
            <a:r>
              <a:rPr lang="en-US" baseline="-25000" dirty="0"/>
              <a:t>m</a:t>
            </a:r>
            <a:r>
              <a:rPr lang="en-US" dirty="0"/>
              <a:t> </a:t>
            </a:r>
            <a:r>
              <a:rPr lang="en-US" dirty="0" err="1"/>
              <a:t>geeft</a:t>
            </a:r>
            <a:r>
              <a:rPr lang="en-US" dirty="0"/>
              <a:t> </a:t>
            </a:r>
            <a:r>
              <a:rPr lang="en-US" dirty="0" err="1"/>
              <a:t>affiniteit</a:t>
            </a:r>
            <a:r>
              <a:rPr lang="en-US" dirty="0"/>
              <a:t> </a:t>
            </a:r>
            <a:r>
              <a:rPr lang="en-US" dirty="0" err="1"/>
              <a:t>aan</a:t>
            </a:r>
            <a:r>
              <a:rPr lang="en-US" dirty="0"/>
              <a:t> van enzyme met </a:t>
            </a:r>
            <a:r>
              <a:rPr lang="en-US" dirty="0" err="1"/>
              <a:t>substraat</a:t>
            </a:r>
            <a:endParaRPr lang="nl-BQ"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baseline="0" dirty="0">
                <a:solidFill>
                  <a:srgbClr val="002C2C"/>
                </a:solidFill>
                <a:latin typeface="VectoraLTStd-Bold"/>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strike="noStrike" baseline="0" dirty="0">
              <a:solidFill>
                <a:srgbClr val="002C2C"/>
              </a:solidFill>
              <a:latin typeface="VectoraLTStd-Bold"/>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N"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N" b="0" dirty="0"/>
          </a:p>
          <a:p>
            <a:endParaRPr lang="nl-NL"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19</a:t>
            </a:fld>
            <a:endParaRPr lang="en-US"/>
          </a:p>
        </p:txBody>
      </p:sp>
    </p:spTree>
    <p:extLst>
      <p:ext uri="{BB962C8B-B14F-4D97-AF65-F5344CB8AC3E}">
        <p14:creationId xmlns:p14="http://schemas.microsoft.com/office/powerpoint/2010/main" val="1250568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K</a:t>
            </a:r>
            <a:r>
              <a:rPr lang="en-US" baseline="-25000" dirty="0"/>
              <a:t>m</a:t>
            </a:r>
            <a:r>
              <a:rPr lang="en-US" dirty="0"/>
              <a:t> is </a:t>
            </a:r>
            <a:r>
              <a:rPr lang="en-US" dirty="0" err="1"/>
              <a:t>vaak</a:t>
            </a:r>
            <a:r>
              <a:rPr lang="en-US" dirty="0"/>
              <a:t> </a:t>
            </a:r>
            <a:r>
              <a:rPr lang="en-US" dirty="0" err="1"/>
              <a:t>substraat</a:t>
            </a:r>
            <a:r>
              <a:rPr lang="en-US" dirty="0"/>
              <a:t> </a:t>
            </a:r>
            <a:r>
              <a:rPr lang="en-US" dirty="0" err="1"/>
              <a:t>concentratie</a:t>
            </a:r>
            <a:r>
              <a:rPr lang="en-US" dirty="0"/>
              <a:t> in de cel</a:t>
            </a:r>
          </a:p>
          <a:p>
            <a:r>
              <a:rPr lang="en-US" dirty="0"/>
              <a:t>K</a:t>
            </a:r>
            <a:r>
              <a:rPr lang="en-US" baseline="-25000" dirty="0"/>
              <a:t>m</a:t>
            </a:r>
            <a:r>
              <a:rPr lang="en-US" dirty="0"/>
              <a:t> </a:t>
            </a:r>
            <a:r>
              <a:rPr lang="en-US" dirty="0" err="1"/>
              <a:t>geeft</a:t>
            </a:r>
            <a:r>
              <a:rPr lang="en-US" dirty="0"/>
              <a:t> </a:t>
            </a:r>
            <a:r>
              <a:rPr lang="en-US" dirty="0" err="1"/>
              <a:t>affiniteit</a:t>
            </a:r>
            <a:r>
              <a:rPr lang="en-US" dirty="0"/>
              <a:t> </a:t>
            </a:r>
            <a:r>
              <a:rPr lang="en-US" dirty="0" err="1"/>
              <a:t>aan</a:t>
            </a:r>
            <a:r>
              <a:rPr lang="en-US" dirty="0"/>
              <a:t> van enzyme met </a:t>
            </a:r>
            <a:r>
              <a:rPr lang="en-US" dirty="0" err="1"/>
              <a:t>substraat</a:t>
            </a:r>
            <a:endParaRPr lang="nl-BQ"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0" u="none" strike="noStrike" baseline="0" dirty="0">
              <a:solidFill>
                <a:srgbClr val="002C2C"/>
              </a:solidFill>
              <a:latin typeface="VectoraLTStd-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baseline="0" dirty="0">
                <a:solidFill>
                  <a:srgbClr val="002C2C"/>
                </a:solidFill>
                <a:latin typeface="VectoraLTStd-Bold"/>
              </a:rPr>
              <a:t>FIGURE 5.9 </a:t>
            </a:r>
            <a:r>
              <a:rPr lang="en-US" sz="1200" b="0" i="0" u="none" strike="noStrike" baseline="0" dirty="0">
                <a:solidFill>
                  <a:srgbClr val="2600FF"/>
                </a:solidFill>
                <a:latin typeface="VectoraLTStd-Bold"/>
              </a:rPr>
              <a:t>The relation between initial </a:t>
            </a:r>
            <a:r>
              <a:rPr lang="en-IN" sz="1200" b="0" i="0" u="none" strike="noStrike" baseline="0" dirty="0">
                <a:solidFill>
                  <a:srgbClr val="2600FF"/>
                </a:solidFill>
                <a:latin typeface="VectoraLTStd-Bold"/>
              </a:rPr>
              <a:t>velocity and substrate concentration </a:t>
            </a:r>
            <a:r>
              <a:rPr lang="en-US" sz="1200" b="0" i="0" u="none" strike="noStrike" baseline="0" dirty="0">
                <a:solidFill>
                  <a:srgbClr val="2600FF"/>
                </a:solidFill>
                <a:latin typeface="VectoraLTStd-Bold"/>
              </a:rPr>
              <a:t>can be determined by a series of </a:t>
            </a:r>
            <a:r>
              <a:rPr lang="en-IN" sz="1200" b="0" i="0" u="none" strike="noStrike" baseline="0" dirty="0">
                <a:solidFill>
                  <a:srgbClr val="2600FF"/>
                </a:solidFill>
                <a:latin typeface="VectoraLTStd-Bold"/>
              </a:rPr>
              <a:t>assays.</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1" i="0" u="none" strike="noStrike" baseline="0" dirty="0">
                <a:solidFill>
                  <a:srgbClr val="002C2C"/>
                </a:solidFill>
                <a:latin typeface="VectoraLTStd-Bold"/>
              </a:rPr>
              <a:t>FIGURE 5.10 </a:t>
            </a:r>
            <a:r>
              <a:rPr lang="en-IN" sz="1200" b="0" i="0" u="none" strike="noStrike" baseline="0" dirty="0">
                <a:solidFill>
                  <a:srgbClr val="2600FF"/>
                </a:solidFill>
                <a:latin typeface="VectoraLTStd-Bold"/>
              </a:rPr>
              <a:t>Michaelis–Menten kinetics </a:t>
            </a:r>
            <a:r>
              <a:rPr lang="en-US" sz="1200" b="0" i="0" u="none" strike="noStrike" baseline="0" dirty="0">
                <a:solidFill>
                  <a:srgbClr val="2600FF"/>
                </a:solidFill>
                <a:latin typeface="VectoraLTStd-Bold"/>
              </a:rPr>
              <a:t>are marked by a hyperbolic relationship between initial velocity and substrate </a:t>
            </a:r>
            <a:r>
              <a:rPr lang="en-IN" sz="1200" b="0" i="0" u="none" strike="noStrike" baseline="0" dirty="0">
                <a:solidFill>
                  <a:srgbClr val="2600FF"/>
                </a:solidFill>
                <a:latin typeface="VectoraLTStd-Bold"/>
              </a:rPr>
              <a:t>concentration.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i="0" u="none" strike="noStrike" baseline="0" dirty="0">
                <a:solidFill>
                  <a:srgbClr val="2600FF"/>
                </a:solidFill>
                <a:latin typeface="VectoraLTStd-Bold"/>
              </a:rPr>
              <a:t>Foto Maud Menten</a:t>
            </a:r>
            <a:endParaRPr lang="en-IN"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N" b="0" dirty="0"/>
          </a:p>
          <a:p>
            <a:endParaRPr lang="nl-NL"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21</a:t>
            </a:fld>
            <a:endParaRPr lang="en-US"/>
          </a:p>
        </p:txBody>
      </p:sp>
    </p:spTree>
    <p:extLst>
      <p:ext uri="{BB962C8B-B14F-4D97-AF65-F5344CB8AC3E}">
        <p14:creationId xmlns:p14="http://schemas.microsoft.com/office/powerpoint/2010/main" val="1730920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p:sp>
      <p:sp>
        <p:nvSpPr>
          <p:cNvPr id="3" name="Rectangle 2"/>
          <p:cNvSpPr>
            <a:spLocks noGrp="1"/>
          </p:cNvSpPr>
          <p:nvPr>
            <p:ph type="body" idx="1"/>
          </p:nvPr>
        </p:nvSpPr>
        <p:spPr/>
        <p:txBody>
          <a:bodyPr/>
          <a:lstStyle/>
          <a:p>
            <a:endParaRPr lang="nl-NL" dirty="0"/>
          </a:p>
        </p:txBody>
      </p:sp>
      <p:sp>
        <p:nvSpPr>
          <p:cNvPr id="4" name="Rectangle 3"/>
          <p:cNvSpPr>
            <a:spLocks noGrp="1"/>
          </p:cNvSpPr>
          <p:nvPr>
            <p:ph type="sldNum" sz="quarter" idx="10"/>
          </p:nvPr>
        </p:nvSpPr>
        <p:spPr/>
        <p:txBody>
          <a:bodyPr/>
          <a:lstStyle/>
          <a:p>
            <a:fld id="{CA5D3BF3-D352-46FC-8343-31F56E6730EA}" type="slidenum">
              <a:rPr lang="nl-NL" smtClean="0"/>
              <a:pPr/>
              <a:t>2</a:t>
            </a:fld>
            <a:endParaRPr lang="nl-NL"/>
          </a:p>
        </p:txBody>
      </p:sp>
    </p:spTree>
    <p:extLst>
      <p:ext uri="{BB962C8B-B14F-4D97-AF65-F5344CB8AC3E}">
        <p14:creationId xmlns:p14="http://schemas.microsoft.com/office/powerpoint/2010/main" val="3735196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Komt op hetzelfde neer, maar met Lego is er een activiteit door de enzym te doen dus benadert mijns inziens beter de werkelijkheid. Wel wat duurder. Beide publicaties in de download.</a:t>
            </a:r>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5</a:t>
            </a:fld>
            <a:endParaRPr lang="en-US"/>
          </a:p>
        </p:txBody>
      </p:sp>
    </p:spTree>
    <p:extLst>
      <p:ext uri="{BB962C8B-B14F-4D97-AF65-F5344CB8AC3E}">
        <p14:creationId xmlns:p14="http://schemas.microsoft.com/office/powerpoint/2010/main" val="4016358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1200" dirty="0"/>
              <a:t>Cytochrome P450 </a:t>
            </a:r>
            <a:r>
              <a:rPr lang="en-US" sz="1200" dirty="0" err="1"/>
              <a:t>komt</a:t>
            </a:r>
            <a:r>
              <a:rPr lang="en-US" sz="1200" dirty="0"/>
              <a:t> alle </a:t>
            </a:r>
            <a:r>
              <a:rPr lang="en-US" sz="1200" dirty="0" err="1"/>
              <a:t>alle</a:t>
            </a:r>
            <a:r>
              <a:rPr lang="en-US" sz="1200" dirty="0"/>
              <a:t> </a:t>
            </a:r>
            <a:r>
              <a:rPr lang="en-US" sz="1200" dirty="0" err="1"/>
              <a:t>lichaamscellen</a:t>
            </a:r>
            <a:r>
              <a:rPr lang="en-US" sz="1200" dirty="0"/>
              <a:t> </a:t>
            </a:r>
            <a:r>
              <a:rPr lang="en-US" sz="1200" dirty="0" err="1"/>
              <a:t>voor</a:t>
            </a:r>
            <a:r>
              <a:rPr lang="en-US" sz="1200" dirty="0"/>
              <a:t> maar </a:t>
            </a:r>
            <a:r>
              <a:rPr lang="en-US" sz="1200" dirty="0" err="1"/>
              <a:t>meest</a:t>
            </a:r>
            <a:r>
              <a:rPr lang="en-US" sz="1200" dirty="0"/>
              <a:t> in de lever.</a:t>
            </a:r>
          </a:p>
          <a:p>
            <a:r>
              <a:rPr lang="en-US" sz="1200" dirty="0"/>
              <a:t>FIGURE 5.5 In the active site, substrates are surrounded by enzyme residues and sometimes cofactors (</a:t>
            </a:r>
            <a:r>
              <a:rPr lang="en-US" sz="1200" dirty="0" err="1"/>
              <a:t>Stryer</a:t>
            </a:r>
            <a:r>
              <a:rPr lang="en-US" sz="1200" dirty="0"/>
              <a:t> 10</a:t>
            </a:r>
            <a:r>
              <a:rPr lang="en-US" sz="1200" baseline="30000" dirty="0"/>
              <a:t>th</a:t>
            </a:r>
            <a:r>
              <a:rPr lang="en-US" sz="1200" dirty="0"/>
              <a:t> ed)</a:t>
            </a:r>
            <a:endParaRPr lang="nl-BQ"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8</a:t>
            </a:fld>
            <a:endParaRPr lang="en-US"/>
          </a:p>
        </p:txBody>
      </p:sp>
    </p:spTree>
    <p:extLst>
      <p:ext uri="{BB962C8B-B14F-4D97-AF65-F5344CB8AC3E}">
        <p14:creationId xmlns:p14="http://schemas.microsoft.com/office/powerpoint/2010/main" val="3341524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1200" dirty="0"/>
              <a:t>FIGURE 5.6 Amino acids that are far apart in sequence can be close together in the active site of the folded protein (</a:t>
            </a:r>
            <a:r>
              <a:rPr lang="en-US" sz="1200" dirty="0" err="1"/>
              <a:t>Stryer</a:t>
            </a:r>
            <a:r>
              <a:rPr lang="en-US" sz="1200" dirty="0"/>
              <a:t> 10</a:t>
            </a:r>
            <a:r>
              <a:rPr lang="en-US" sz="1200" baseline="30000" dirty="0"/>
              <a:t>th</a:t>
            </a:r>
            <a:r>
              <a:rPr lang="en-US" sz="1200" dirty="0"/>
              <a:t> ed)</a:t>
            </a:r>
            <a:endParaRPr lang="nl-BQ"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9</a:t>
            </a:fld>
            <a:endParaRPr lang="en-US"/>
          </a:p>
        </p:txBody>
      </p:sp>
    </p:spTree>
    <p:extLst>
      <p:ext uri="{BB962C8B-B14F-4D97-AF65-F5344CB8AC3E}">
        <p14:creationId xmlns:p14="http://schemas.microsoft.com/office/powerpoint/2010/main" val="3485271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Pyruvaat</a:t>
            </a:r>
            <a:r>
              <a:rPr lang="en-US" dirty="0"/>
              <a:t> dehydrogenase </a:t>
            </a:r>
            <a:r>
              <a:rPr lang="en-US" dirty="0" err="1"/>
              <a:t>ongeveer</a:t>
            </a:r>
            <a:r>
              <a:rPr lang="en-US" dirty="0"/>
              <a:t> 3 x diameter van </a:t>
            </a:r>
            <a:r>
              <a:rPr lang="en-US" dirty="0" err="1"/>
              <a:t>een</a:t>
            </a:r>
            <a:r>
              <a:rPr lang="en-US" dirty="0"/>
              <a:t> </a:t>
            </a:r>
            <a:r>
              <a:rPr lang="en-US" dirty="0" err="1"/>
              <a:t>ribosoom</a:t>
            </a:r>
            <a:r>
              <a:rPr lang="en-US" dirty="0"/>
              <a:t> (</a:t>
            </a:r>
            <a:r>
              <a:rPr lang="en-US" dirty="0" err="1"/>
              <a:t>eukoyotisch</a:t>
            </a:r>
            <a:r>
              <a:rPr lang="en-US" dirty="0"/>
              <a:t>).</a:t>
            </a:r>
          </a:p>
          <a:p>
            <a:r>
              <a:rPr lang="en-US" dirty="0"/>
              <a:t>60 </a:t>
            </a:r>
            <a:r>
              <a:rPr lang="en-US" dirty="0" err="1"/>
              <a:t>deeleiwitten</a:t>
            </a:r>
            <a:r>
              <a:rPr lang="en-US" dirty="0"/>
              <a:t> </a:t>
            </a:r>
            <a:r>
              <a:rPr lang="en-US" dirty="0" err="1"/>
              <a:t>vormen</a:t>
            </a:r>
            <a:r>
              <a:rPr lang="en-US" dirty="0"/>
              <a:t> </a:t>
            </a:r>
            <a:r>
              <a:rPr lang="en-US" dirty="0" err="1"/>
              <a:t>dit</a:t>
            </a:r>
            <a:r>
              <a:rPr lang="en-US" dirty="0"/>
              <a:t> complex. 4 </a:t>
            </a:r>
            <a:r>
              <a:rPr lang="en-US" dirty="0" err="1"/>
              <a:t>grote</a:t>
            </a:r>
            <a:r>
              <a:rPr lang="en-US" dirty="0"/>
              <a:t> series van </a:t>
            </a:r>
            <a:r>
              <a:rPr lang="en-US" dirty="0" err="1"/>
              <a:t>reacties</a:t>
            </a:r>
            <a:r>
              <a:rPr lang="en-US" dirty="0"/>
              <a:t> door </a:t>
            </a:r>
            <a:r>
              <a:rPr lang="en-US" dirty="0" err="1"/>
              <a:t>dit</a:t>
            </a:r>
            <a:r>
              <a:rPr lang="en-US" dirty="0"/>
              <a:t> enzyme: </a:t>
            </a:r>
            <a:r>
              <a:rPr lang="en-US" dirty="0" err="1"/>
              <a:t>decarboxylatie</a:t>
            </a:r>
            <a:r>
              <a:rPr lang="en-US" dirty="0"/>
              <a:t>, </a:t>
            </a:r>
            <a:r>
              <a:rPr lang="en-US" dirty="0" err="1"/>
              <a:t>oxidatie</a:t>
            </a:r>
            <a:r>
              <a:rPr lang="en-US" dirty="0"/>
              <a:t>, binding </a:t>
            </a:r>
            <a:r>
              <a:rPr lang="en-US" dirty="0" err="1"/>
              <a:t>aan</a:t>
            </a:r>
            <a:r>
              <a:rPr lang="en-US" dirty="0"/>
              <a:t> CoA en </a:t>
            </a:r>
            <a:r>
              <a:rPr lang="en-US" dirty="0" err="1"/>
              <a:t>regeneratie</a:t>
            </a:r>
            <a:r>
              <a:rPr lang="en-US" dirty="0"/>
              <a:t> </a:t>
            </a:r>
            <a:r>
              <a:rPr lang="en-US" dirty="0" err="1"/>
              <a:t>lipoaminde</a:t>
            </a:r>
            <a:r>
              <a:rPr lang="en-US" dirty="0"/>
              <a:t> </a:t>
            </a:r>
            <a:r>
              <a:rPr lang="en-US" dirty="0" err="1"/>
              <a:t>dat</a:t>
            </a:r>
            <a:r>
              <a:rPr lang="en-US" dirty="0"/>
              <a:t> </a:t>
            </a:r>
            <a:r>
              <a:rPr lang="en-US" dirty="0" err="1"/>
              <a:t>nodig</a:t>
            </a:r>
            <a:r>
              <a:rPr lang="en-US" dirty="0"/>
              <a:t> is </a:t>
            </a:r>
            <a:r>
              <a:rPr lang="en-US" dirty="0" err="1"/>
              <a:t>voor</a:t>
            </a:r>
            <a:r>
              <a:rPr lang="en-US" dirty="0"/>
              <a:t> de </a:t>
            </a:r>
            <a:r>
              <a:rPr lang="en-US" dirty="0" err="1"/>
              <a:t>eerste</a:t>
            </a:r>
            <a:r>
              <a:rPr lang="en-US" dirty="0"/>
              <a:t> </a:t>
            </a:r>
            <a:r>
              <a:rPr lang="en-US" dirty="0" err="1"/>
              <a:t>reactie</a:t>
            </a:r>
            <a:r>
              <a:rPr lang="en-US" dirty="0"/>
              <a:t>.</a:t>
            </a:r>
            <a:endParaRPr lang="nl-BQ"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10</a:t>
            </a:fld>
            <a:endParaRPr lang="en-US"/>
          </a:p>
        </p:txBody>
      </p:sp>
    </p:spTree>
    <p:extLst>
      <p:ext uri="{BB962C8B-B14F-4D97-AF65-F5344CB8AC3E}">
        <p14:creationId xmlns:p14="http://schemas.microsoft.com/office/powerpoint/2010/main" val="42936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Uit Biochemistry Stryer</a:t>
            </a:r>
            <a:endParaRPr lang="nl-NL"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12</a:t>
            </a:fld>
            <a:endParaRPr lang="en-US"/>
          </a:p>
        </p:txBody>
      </p:sp>
    </p:spTree>
    <p:extLst>
      <p:ext uri="{BB962C8B-B14F-4D97-AF65-F5344CB8AC3E}">
        <p14:creationId xmlns:p14="http://schemas.microsoft.com/office/powerpoint/2010/main" val="1667869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a:t>Enzymes</a:t>
            </a:r>
            <a:r>
              <a:rPr lang="nl-NL" dirty="0"/>
              <a:t> </a:t>
            </a:r>
            <a:r>
              <a:rPr lang="nl-NL" dirty="0" err="1"/>
              <a:t>accelerate</a:t>
            </a:r>
            <a:r>
              <a:rPr lang="nl-NL" dirty="0"/>
              <a:t> </a:t>
            </a:r>
            <a:r>
              <a:rPr lang="nl-NL" dirty="0" err="1"/>
              <a:t>reactions</a:t>
            </a:r>
            <a:r>
              <a:rPr lang="nl-NL" dirty="0"/>
              <a:t> </a:t>
            </a:r>
            <a:r>
              <a:rPr lang="nl-NL" dirty="0" err="1"/>
              <a:t>by</a:t>
            </a:r>
            <a:r>
              <a:rPr lang="nl-NL" dirty="0"/>
              <a:t> </a:t>
            </a:r>
            <a:r>
              <a:rPr lang="nl-NL" dirty="0" err="1"/>
              <a:t>facilitating</a:t>
            </a:r>
            <a:r>
              <a:rPr lang="nl-NL" dirty="0"/>
              <a:t> </a:t>
            </a:r>
            <a:r>
              <a:rPr lang="nl-NL" dirty="0" err="1"/>
              <a:t>the</a:t>
            </a:r>
            <a:r>
              <a:rPr lang="nl-NL" dirty="0"/>
              <a:t> </a:t>
            </a:r>
            <a:r>
              <a:rPr lang="nl-NL" dirty="0" err="1"/>
              <a:t>transition</a:t>
            </a:r>
            <a:r>
              <a:rPr lang="nl-NL" dirty="0"/>
              <a:t> state.</a:t>
            </a:r>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13</a:t>
            </a:fld>
            <a:endParaRPr lang="en-US"/>
          </a:p>
        </p:txBody>
      </p:sp>
    </p:spTree>
    <p:extLst>
      <p:ext uri="{BB962C8B-B14F-4D97-AF65-F5344CB8AC3E}">
        <p14:creationId xmlns:p14="http://schemas.microsoft.com/office/powerpoint/2010/main" val="715891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baseline="0" dirty="0">
                <a:solidFill>
                  <a:srgbClr val="002C2C"/>
                </a:solidFill>
                <a:latin typeface="VectoraLTStd-Bold"/>
              </a:rPr>
              <a:t>Menten (1879-1960) </a:t>
            </a:r>
            <a:r>
              <a:rPr lang="nl-NL" b="0" i="0" dirty="0">
                <a:solidFill>
                  <a:srgbClr val="202122"/>
                </a:solidFill>
                <a:effectLst/>
                <a:latin typeface="Arial" panose="020B0604020202020204" pitchFamily="34" charset="0"/>
              </a:rPr>
              <a:t>Ze was een van de eerste vrouwen in Canada die een doctoraat behaalde.</a:t>
            </a:r>
            <a:r>
              <a:rPr lang="nl-NL" sz="1200" b="0" i="0" u="none" strike="noStrike" baseline="0" dirty="0">
                <a:solidFill>
                  <a:srgbClr val="002C2C"/>
                </a:solidFill>
                <a:effectLst/>
                <a:latin typeface="VectoraLTStd-Bold"/>
              </a:rPr>
              <a:t> 1912 samenwerking met </a:t>
            </a:r>
            <a:r>
              <a:rPr lang="nl-NL" sz="1200" b="0" i="0" u="none" strike="noStrike" baseline="0" dirty="0" err="1">
                <a:solidFill>
                  <a:srgbClr val="002C2C"/>
                </a:solidFill>
                <a:effectLst/>
                <a:latin typeface="VectoraLTStd-Bold"/>
              </a:rPr>
              <a:t>Leonor</a:t>
            </a:r>
            <a:r>
              <a:rPr lang="nl-NL" sz="1200" b="0" i="0" u="none" strike="noStrike" baseline="0" dirty="0">
                <a:solidFill>
                  <a:srgbClr val="002C2C"/>
                </a:solidFill>
                <a:effectLst/>
                <a:latin typeface="VectoraLTStd-Bold"/>
              </a:rPr>
              <a:t> Michaelis </a:t>
            </a:r>
            <a:r>
              <a:rPr lang="nl-NL" sz="1200" b="0" i="0" u="none" strike="noStrike" baseline="0">
                <a:solidFill>
                  <a:srgbClr val="002C2C"/>
                </a:solidFill>
                <a:effectLst/>
                <a:latin typeface="VectoraLTStd-Bold"/>
              </a:rPr>
              <a:t>in enzymkinetiek.</a:t>
            </a:r>
            <a:endParaRPr lang="en-IN"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N" b="0" dirty="0"/>
          </a:p>
          <a:p>
            <a:endParaRPr lang="nl-NL" dirty="0"/>
          </a:p>
        </p:txBody>
      </p:sp>
      <p:sp>
        <p:nvSpPr>
          <p:cNvPr id="4" name="Tijdelijke aanduiding voor dianummer 3"/>
          <p:cNvSpPr>
            <a:spLocks noGrp="1"/>
          </p:cNvSpPr>
          <p:nvPr>
            <p:ph type="sldNum" sz="quarter" idx="5"/>
          </p:nvPr>
        </p:nvSpPr>
        <p:spPr/>
        <p:txBody>
          <a:bodyPr/>
          <a:lstStyle/>
          <a:p>
            <a:fld id="{F02441E1-0D1D-4E41-86F3-41E03821D4C0}" type="slidenum">
              <a:rPr lang="en-US" smtClean="0"/>
              <a:t>15</a:t>
            </a:fld>
            <a:endParaRPr lang="en-US"/>
          </a:p>
        </p:txBody>
      </p:sp>
    </p:spTree>
    <p:extLst>
      <p:ext uri="{BB962C8B-B14F-4D97-AF65-F5344CB8AC3E}">
        <p14:creationId xmlns:p14="http://schemas.microsoft.com/office/powerpoint/2010/main" val="2044894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nl-NL"/>
              <a:t>Klik om de stijl te bewerken</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l-NL"/>
              <a:t>Klik om de ondertitelstijl van het model te bewerken</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E8AE87C-0AB1-4EB6-B2C5-0622F7C46334}" type="datetimeFigureOut">
              <a:rPr lang="en-US" smtClean="0"/>
              <a:t>11/15/2024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87873371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Date Placeholder 3"/>
          <p:cNvSpPr>
            <a:spLocks noGrp="1"/>
          </p:cNvSpPr>
          <p:nvPr>
            <p:ph type="dt" sz="half" idx="10"/>
          </p:nvPr>
        </p:nvSpPr>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83EF44-E181-434C-A2B5-353F17A3A831}" type="slidenum">
              <a:rPr lang="en-US" smtClean="0"/>
              <a:t>‹nr.›</a:t>
            </a:fld>
            <a:endParaRPr lang="en-US"/>
          </a:p>
        </p:txBody>
      </p:sp>
    </p:spTree>
    <p:extLst>
      <p:ext uri="{BB962C8B-B14F-4D97-AF65-F5344CB8AC3E}">
        <p14:creationId xmlns:p14="http://schemas.microsoft.com/office/powerpoint/2010/main" val="1567338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nl-NL"/>
              <a:t>Klik om de stijl te bewerken</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D83EF44-E181-434C-A2B5-353F17A3A831}" type="slidenum">
              <a:rPr lang="en-US" smtClean="0"/>
              <a:t>‹nr.›</a:t>
            </a:fld>
            <a:endParaRPr lang="en-US"/>
          </a:p>
        </p:txBody>
      </p:sp>
    </p:spTree>
    <p:extLst>
      <p:ext uri="{BB962C8B-B14F-4D97-AF65-F5344CB8AC3E}">
        <p14:creationId xmlns:p14="http://schemas.microsoft.com/office/powerpoint/2010/main" val="3363961423"/>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nl-NL"/>
              <a:t>Klik om de stijl te bewerken</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nl-NL"/>
              <a:t>Klik om de ondertitelstijl van het model te bewerken</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E8AE87C-0AB1-4EB6-B2C5-0622F7C46334}" type="datetimeFigureOut">
              <a:rPr lang="en-US" smtClean="0"/>
              <a:t>11/15/2024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175212241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nl-NL"/>
              <a:t>Klik om de stijl te bewerken</a:t>
            </a:r>
            <a:endParaRPr kumimoji="0" lang="en-US"/>
          </a:p>
        </p:txBody>
      </p:sp>
      <p:sp>
        <p:nvSpPr>
          <p:cNvPr id="4" name="Date Placeholder 3"/>
          <p:cNvSpPr>
            <a:spLocks noGrp="1"/>
          </p:cNvSpPr>
          <p:nvPr>
            <p:ph type="dt" sz="half" idx="10"/>
          </p:nvPr>
        </p:nvSpPr>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extLst>
      <p:ext uri="{BB962C8B-B14F-4D97-AF65-F5344CB8AC3E}">
        <p14:creationId xmlns:p14="http://schemas.microsoft.com/office/powerpoint/2010/main" val="2755366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l-NL"/>
              <a:t>Klik om de modelstijlen te bewerken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nl-NL"/>
              <a:t>Klik om de stijl te bewerken</a:t>
            </a:r>
            <a:endParaRPr kumimoji="0" lang="en-US"/>
          </a:p>
        </p:txBody>
      </p:sp>
      <p:sp>
        <p:nvSpPr>
          <p:cNvPr id="12" name="Date Placeholder 11"/>
          <p:cNvSpPr>
            <a:spLocks noGrp="1"/>
          </p:cNvSpPr>
          <p:nvPr>
            <p:ph type="dt" sz="half" idx="10"/>
          </p:nvPr>
        </p:nvSpPr>
        <p:spPr/>
        <p:txBody>
          <a:bodyPr/>
          <a:lstStyle/>
          <a:p>
            <a:fld id="{BE8AE87C-0AB1-4EB6-B2C5-0622F7C46334}" type="datetimeFigureOut">
              <a:rPr lang="en-US" smtClean="0"/>
              <a:t>11/15/2024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D83EF44-E181-434C-A2B5-353F17A3A831}" type="slidenum">
              <a:rPr lang="en-US" smtClean="0"/>
              <a:t>‹nr.›</a:t>
            </a:fld>
            <a:endParaRPr lang="en-US"/>
          </a:p>
        </p:txBody>
      </p:sp>
      <p:sp>
        <p:nvSpPr>
          <p:cNvPr id="14"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1911214403"/>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8" name="Date Placeholder 7"/>
          <p:cNvSpPr>
            <a:spLocks noGrp="1"/>
          </p:cNvSpPr>
          <p:nvPr>
            <p:ph type="dt" sz="half" idx="15"/>
          </p:nvPr>
        </p:nvSpPr>
        <p:spPr/>
        <p:txBody>
          <a:bodyPr rtlCol="0"/>
          <a:lstStyle/>
          <a:p>
            <a:fld id="{BE8AE87C-0AB1-4EB6-B2C5-0622F7C46334}" type="datetimeFigureOut">
              <a:rPr lang="en-US" smtClean="0"/>
              <a:t>11/15/2024</a:t>
            </a:fld>
            <a:endParaRPr lang="en-US"/>
          </a:p>
        </p:txBody>
      </p:sp>
      <p:sp>
        <p:nvSpPr>
          <p:cNvPr id="10" name="Slide Number Placeholder 9"/>
          <p:cNvSpPr>
            <a:spLocks noGrp="1"/>
          </p:cNvSpPr>
          <p:nvPr>
            <p:ph type="sldNum" sz="quarter" idx="16"/>
          </p:nvPr>
        </p:nvSpPr>
        <p:spPr/>
        <p:txBody>
          <a:bodyPr rtlCol="0"/>
          <a:lstStyle/>
          <a:p>
            <a:fld id="{FD83EF44-E181-434C-A2B5-353F17A3A831}" type="slidenum">
              <a:rPr lang="en-US" smtClean="0"/>
              <a:t>‹nr.›</a:t>
            </a:fld>
            <a:endParaRPr lang="en-US"/>
          </a:p>
        </p:txBody>
      </p:sp>
      <p:sp>
        <p:nvSpPr>
          <p:cNvPr id="12" name="Footer Placeholder 11"/>
          <p:cNvSpPr>
            <a:spLocks noGrp="1"/>
          </p:cNvSpPr>
          <p:nvPr>
            <p:ph type="ftr" sz="quarter" idx="17"/>
          </p:nvPr>
        </p:nvSpPr>
        <p:spPr/>
        <p:txBody>
          <a:bodyPr rtlCol="0"/>
          <a:lstStyle/>
          <a:p>
            <a:endParaRPr lang="en-US"/>
          </a:p>
        </p:txBody>
      </p:sp>
    </p:spTree>
    <p:extLst>
      <p:ext uri="{BB962C8B-B14F-4D97-AF65-F5344CB8AC3E}">
        <p14:creationId xmlns:p14="http://schemas.microsoft.com/office/powerpoint/2010/main" val="12814035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nl-NL"/>
              <a:t>Klik om de stijl te bewerken</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0" name="Date Placeholder 9"/>
          <p:cNvSpPr>
            <a:spLocks noGrp="1"/>
          </p:cNvSpPr>
          <p:nvPr>
            <p:ph type="dt" sz="half" idx="15"/>
          </p:nvPr>
        </p:nvSpPr>
        <p:spPr/>
        <p:txBody>
          <a:bodyPr rtlCol="0"/>
          <a:lstStyle/>
          <a:p>
            <a:fld id="{BE8AE87C-0AB1-4EB6-B2C5-0622F7C46334}" type="datetimeFigureOut">
              <a:rPr lang="en-US" smtClean="0"/>
              <a:t>11/15/2024</a:t>
            </a:fld>
            <a:endParaRPr lang="en-US"/>
          </a:p>
        </p:txBody>
      </p:sp>
      <p:sp>
        <p:nvSpPr>
          <p:cNvPr id="12" name="Slide Number Placeholder 11"/>
          <p:cNvSpPr>
            <a:spLocks noGrp="1"/>
          </p:cNvSpPr>
          <p:nvPr>
            <p:ph type="sldNum" sz="quarter" idx="16"/>
          </p:nvPr>
        </p:nvSpPr>
        <p:spPr/>
        <p:txBody>
          <a:bodyPr rtlCol="0"/>
          <a:lstStyle/>
          <a:p>
            <a:fld id="{FD83EF44-E181-434C-A2B5-353F17A3A831}" type="slidenum">
              <a:rPr lang="en-US" smtClean="0"/>
              <a:t>‹nr.›</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nl-NL"/>
              <a:t>Klik om de modelstijlen te bewerken</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nl-NL"/>
              <a:t>Klik om de modelstijlen te bewerken</a:t>
            </a:r>
          </a:p>
        </p:txBody>
      </p:sp>
    </p:spTree>
    <p:extLst>
      <p:ext uri="{BB962C8B-B14F-4D97-AF65-F5344CB8AC3E}">
        <p14:creationId xmlns:p14="http://schemas.microsoft.com/office/powerpoint/2010/main" val="2361353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3" name="Date Placeholder 2"/>
          <p:cNvSpPr>
            <a:spLocks noGrp="1"/>
          </p:cNvSpPr>
          <p:nvPr>
            <p:ph type="dt" sz="half" idx="10"/>
          </p:nvPr>
        </p:nvSpPr>
        <p:spPr/>
        <p:txBody>
          <a:bodyPr/>
          <a:lstStyle/>
          <a:p>
            <a:fld id="{BE8AE87C-0AB1-4EB6-B2C5-0622F7C46334}" type="datetimeFigureOut">
              <a:rPr lang="en-US" smtClean="0"/>
              <a:t>11/15/2024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37587972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AE87C-0AB1-4EB6-B2C5-0622F7C46334}" type="datetimeFigureOut">
              <a:rPr lang="en-US" smtClean="0"/>
              <a:t>11/15/2024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3610702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nl-NL"/>
              <a:t>Klik om de stijl te bewerken</a:t>
            </a:r>
            <a:endParaRPr kumimoji="0" lang="en-US"/>
          </a:p>
        </p:txBody>
      </p:sp>
      <p:sp>
        <p:nvSpPr>
          <p:cNvPr id="5" name="Date Placeholder 4"/>
          <p:cNvSpPr>
            <a:spLocks noGrp="1"/>
          </p:cNvSpPr>
          <p:nvPr>
            <p:ph type="dt" sz="half" idx="10"/>
          </p:nvPr>
        </p:nvSpPr>
        <p:spPr/>
        <p:txBody>
          <a:bodyPr/>
          <a:lstStyle/>
          <a:p>
            <a:fld id="{BE8AE87C-0AB1-4EB6-B2C5-0622F7C46334}" type="datetimeFigureOut">
              <a:rPr lang="en-US" smtClean="0"/>
              <a:t>11/15/2024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nl-NL"/>
              <a:t>Klik om de modelstijlen te bewerken</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extLst>
      <p:ext uri="{BB962C8B-B14F-4D97-AF65-F5344CB8AC3E}">
        <p14:creationId xmlns:p14="http://schemas.microsoft.com/office/powerpoint/2010/main" val="835790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nl-NL"/>
              <a:t>Klik om de stijl te bewerken</a:t>
            </a:r>
            <a:endParaRPr kumimoji="0" lang="en-US"/>
          </a:p>
        </p:txBody>
      </p:sp>
      <p:sp>
        <p:nvSpPr>
          <p:cNvPr id="4" name="Date Placeholder 3"/>
          <p:cNvSpPr>
            <a:spLocks noGrp="1"/>
          </p:cNvSpPr>
          <p:nvPr>
            <p:ph type="dt" sz="half" idx="10"/>
          </p:nvPr>
        </p:nvSpPr>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extLst>
      <p:ext uri="{BB962C8B-B14F-4D97-AF65-F5344CB8AC3E}">
        <p14:creationId xmlns:p14="http://schemas.microsoft.com/office/powerpoint/2010/main" val="23919781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nl-NL"/>
              <a:t>Klik om de modelstijlen te bewerken</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nl-NL"/>
              <a:t>Klik om de stijl te bewerken</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BE8AE87C-0AB1-4EB6-B2C5-0622F7C46334}" type="datetimeFigureOut">
              <a:rPr lang="en-US" smtClean="0"/>
              <a:t>11/15/2024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D83EF44-E181-434C-A2B5-353F17A3A831}" type="slidenum">
              <a:rPr lang="en-US" smtClean="0"/>
              <a:t>‹nr.›</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nl-NL"/>
              <a:t>Klik op het pictogram als u een afbeelding wilt toevoegen</a:t>
            </a:r>
            <a:endParaRPr kumimoji="0" lang="en-US" dirty="0"/>
          </a:p>
        </p:txBody>
      </p:sp>
    </p:spTree>
    <p:extLst>
      <p:ext uri="{BB962C8B-B14F-4D97-AF65-F5344CB8AC3E}">
        <p14:creationId xmlns:p14="http://schemas.microsoft.com/office/powerpoint/2010/main" val="301644386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Date Placeholder 3"/>
          <p:cNvSpPr>
            <a:spLocks noGrp="1"/>
          </p:cNvSpPr>
          <p:nvPr>
            <p:ph type="dt" sz="half" idx="10"/>
          </p:nvPr>
        </p:nvSpPr>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83EF44-E181-434C-A2B5-353F17A3A831}" type="slidenum">
              <a:rPr lang="en-US" smtClean="0"/>
              <a:t>‹nr.›</a:t>
            </a:fld>
            <a:endParaRPr lang="en-US"/>
          </a:p>
        </p:txBody>
      </p:sp>
    </p:spTree>
    <p:extLst>
      <p:ext uri="{BB962C8B-B14F-4D97-AF65-F5344CB8AC3E}">
        <p14:creationId xmlns:p14="http://schemas.microsoft.com/office/powerpoint/2010/main" val="42697442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nl-NL"/>
              <a:t>Klik om de stijl te bewerken</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BE8AE87C-0AB1-4EB6-B2C5-0622F7C46334}" type="datetimeFigureOut">
              <a:rPr lang="en-US" smtClean="0"/>
              <a:t>11/15/2024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D83EF44-E181-434C-A2B5-353F17A3A831}" type="slidenum">
              <a:rPr lang="en-US" smtClean="0"/>
              <a:t>‹nr.›</a:t>
            </a:fld>
            <a:endParaRPr lang="en-US"/>
          </a:p>
        </p:txBody>
      </p:sp>
    </p:spTree>
    <p:extLst>
      <p:ext uri="{BB962C8B-B14F-4D97-AF65-F5344CB8AC3E}">
        <p14:creationId xmlns:p14="http://schemas.microsoft.com/office/powerpoint/2010/main" val="1188227309"/>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cSld name="1_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157480"/>
            <a:ext cx="8153400" cy="1341120"/>
          </a:xfrm>
        </p:spPr>
        <p:txBody>
          <a:bodyPr anchor="b"/>
          <a:lstStyle>
            <a:lvl1pPr algn="l" eaLnBrk="1" latinLnBrk="0" hangingPunct="1">
              <a:buNone/>
              <a:defRPr kumimoji="0" lang="nl-NL" sz="4200" b="0"/>
            </a:lvl1pPr>
            <a:extLst/>
          </a:lstStyle>
          <a:p>
            <a:pPr eaLnBrk="1" latinLnBrk="0" hangingPunct="1"/>
            <a:r>
              <a:rPr kumimoji="0" lang="nl-NL"/>
              <a:t>Titelstijl van model bewerken</a:t>
            </a:r>
            <a:endParaRPr kumimoji="0"/>
          </a:p>
        </p:txBody>
      </p:sp>
      <p:sp>
        <p:nvSpPr>
          <p:cNvPr id="5" name="Date Placeholder 4"/>
          <p:cNvSpPr>
            <a:spLocks noGrp="1"/>
          </p:cNvSpPr>
          <p:nvPr>
            <p:ph type="dt" sz="half" idx="10"/>
          </p:nvPr>
        </p:nvSpPr>
        <p:spPr/>
        <p:txBody>
          <a:bodyPr/>
          <a:lstStyle/>
          <a:p>
            <a:fld id="{F49A8198-4617-485E-9585-4840B69DBBA6}" type="datetime1">
              <a:rPr kumimoji="0" lang="en-US"/>
              <a:pPr/>
              <a:t>11/15/2024</a:t>
            </a:fld>
            <a:endParaRPr kumimoji="0" lang="nl-NL"/>
          </a:p>
        </p:txBody>
      </p:sp>
      <p:sp>
        <p:nvSpPr>
          <p:cNvPr id="6" name="Footer Placeholder 5"/>
          <p:cNvSpPr>
            <a:spLocks noGrp="1"/>
          </p:cNvSpPr>
          <p:nvPr>
            <p:ph type="ftr" sz="quarter" idx="11"/>
          </p:nvPr>
        </p:nvSpPr>
        <p:spPr/>
        <p:txBody>
          <a:bodyPr/>
          <a:lstStyle/>
          <a:p>
            <a:endParaRPr kumimoji="0" lang="nl-NL"/>
          </a:p>
        </p:txBody>
      </p:sp>
      <p:sp>
        <p:nvSpPr>
          <p:cNvPr id="7" name="Slide Number Placeholder 6"/>
          <p:cNvSpPr>
            <a:spLocks noGrp="1"/>
          </p:cNvSpPr>
          <p:nvPr>
            <p:ph type="sldNum" sz="quarter" idx="12"/>
          </p:nvPr>
        </p:nvSpPr>
        <p:spPr/>
        <p:txBody>
          <a:bodyPr/>
          <a:lstStyle>
            <a:lvl1pPr eaLnBrk="1" latinLnBrk="0" hangingPunct="1">
              <a:defRPr kumimoji="0" lang="nl-NL">
                <a:solidFill>
                  <a:srgbClr val="FFFFFF"/>
                </a:solidFill>
              </a:defRPr>
            </a:lvl1pPr>
            <a:extLst/>
          </a:lstStyle>
          <a:p>
            <a:fld id="{A3F7CB7D-F184-43C7-B6FD-03D728E1BBFF}" type="slidenum">
              <a:rPr kumimoji="0" lang="nl-NL">
                <a:solidFill>
                  <a:srgbClr val="FFFFFF"/>
                </a:solidFill>
              </a:rPr>
              <a:pPr/>
              <a:t>‹nr.›</a:t>
            </a:fld>
            <a:endParaRPr kumimoji="0" lang="nl-NL">
              <a:solidFill>
                <a:srgbClr val="FFFFFF"/>
              </a:solidFill>
            </a:endParaRPr>
          </a:p>
        </p:txBody>
      </p:sp>
      <p:sp>
        <p:nvSpPr>
          <p:cNvPr id="3" name="Text Placeholder 2"/>
          <p:cNvSpPr>
            <a:spLocks noGrp="1"/>
          </p:cNvSpPr>
          <p:nvPr>
            <p:ph type="body" idx="1"/>
          </p:nvPr>
        </p:nvSpPr>
        <p:spPr>
          <a:xfrm>
            <a:off x="609600" y="1905000"/>
            <a:ext cx="1600200" cy="41656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eaLnBrk="1" latinLnBrk="0" hangingPunct="1">
              <a:spcAft>
                <a:spcPts val="1000"/>
              </a:spcAft>
              <a:buNone/>
              <a:defRPr kumimoji="0" lang="nl-NL" sz="1800"/>
            </a:lvl1pPr>
            <a:lvl2pPr eaLnBrk="1" latinLnBrk="0" hangingPunct="1">
              <a:buNone/>
              <a:defRPr kumimoji="0" lang="nl-NL" sz="1200"/>
            </a:lvl2pPr>
            <a:lvl3pPr eaLnBrk="1" latinLnBrk="0" hangingPunct="1">
              <a:buNone/>
              <a:defRPr kumimoji="0" lang="nl-NL" sz="1000"/>
            </a:lvl3pPr>
            <a:lvl4pPr eaLnBrk="1" latinLnBrk="0" hangingPunct="1">
              <a:buNone/>
              <a:defRPr kumimoji="0" lang="nl-NL" sz="900"/>
            </a:lvl4pPr>
            <a:lvl5pPr eaLnBrk="1" latinLnBrk="0" hangingPunct="1">
              <a:buNone/>
              <a:defRPr kumimoji="0" lang="nl-NL" sz="900"/>
            </a:lvl5pPr>
            <a:extLst/>
          </a:lstStyle>
          <a:p>
            <a:pPr lvl="0" eaLnBrk="1" latinLnBrk="0" hangingPunct="1"/>
            <a:r>
              <a:rPr kumimoji="0" lang="nl-NL"/>
              <a:t>Klik om de tekststijl van het model te bewerken</a:t>
            </a:r>
          </a:p>
        </p:txBody>
      </p:sp>
      <p:sp>
        <p:nvSpPr>
          <p:cNvPr id="9" name="Content Placeholder 8"/>
          <p:cNvSpPr>
            <a:spLocks noGrp="1"/>
          </p:cNvSpPr>
          <p:nvPr>
            <p:ph sz="quarter" idx="13"/>
          </p:nvPr>
        </p:nvSpPr>
        <p:spPr>
          <a:xfrm>
            <a:off x="2362200" y="1905000"/>
            <a:ext cx="6400800" cy="4267200"/>
          </a:xfrm>
        </p:spPr>
        <p:txBody>
          <a:bodyPr/>
          <a:lstStyle/>
          <a:p>
            <a:pPr lvl="0" eaLnBrk="1" latinLnBrk="0" hangingPunct="1"/>
            <a:r>
              <a:rPr kumimoji="0" lang="nl-NL"/>
              <a:t>Klik om de tekststijl van het model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a:p>
        </p:txBody>
      </p:sp>
    </p:spTree>
    <p:extLst>
      <p:ext uri="{BB962C8B-B14F-4D97-AF65-F5344CB8AC3E}">
        <p14:creationId xmlns:p14="http://schemas.microsoft.com/office/powerpoint/2010/main" val="294348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nl-NL"/>
              <a:t>Klik om de modelstijlen te bewerken</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nl-NL"/>
              <a:t>Klik om de stijl te bewerken</a:t>
            </a:r>
            <a:endParaRPr kumimoji="0" lang="en-US"/>
          </a:p>
        </p:txBody>
      </p:sp>
      <p:sp>
        <p:nvSpPr>
          <p:cNvPr id="12" name="Date Placeholder 11"/>
          <p:cNvSpPr>
            <a:spLocks noGrp="1"/>
          </p:cNvSpPr>
          <p:nvPr>
            <p:ph type="dt" sz="half" idx="10"/>
          </p:nvPr>
        </p:nvSpPr>
        <p:spPr/>
        <p:txBody>
          <a:bodyPr/>
          <a:lstStyle/>
          <a:p>
            <a:fld id="{BE8AE87C-0AB1-4EB6-B2C5-0622F7C46334}" type="datetimeFigureOut">
              <a:rPr lang="en-US" smtClean="0"/>
              <a:t>11/15/2024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D83EF44-E181-434C-A2B5-353F17A3A831}" type="slidenum">
              <a:rPr lang="en-US" smtClean="0"/>
              <a:t>‹nr.›</a:t>
            </a:fld>
            <a:endParaRPr lang="en-US"/>
          </a:p>
        </p:txBody>
      </p:sp>
      <p:sp>
        <p:nvSpPr>
          <p:cNvPr id="14"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61622308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8" name="Date Placeholder 7"/>
          <p:cNvSpPr>
            <a:spLocks noGrp="1"/>
          </p:cNvSpPr>
          <p:nvPr>
            <p:ph type="dt" sz="half" idx="15"/>
          </p:nvPr>
        </p:nvSpPr>
        <p:spPr/>
        <p:txBody>
          <a:bodyPr rtlCol="0"/>
          <a:lstStyle/>
          <a:p>
            <a:fld id="{BE8AE87C-0AB1-4EB6-B2C5-0622F7C46334}" type="datetimeFigureOut">
              <a:rPr lang="en-US" smtClean="0"/>
              <a:t>11/15/2024</a:t>
            </a:fld>
            <a:endParaRPr lang="en-US"/>
          </a:p>
        </p:txBody>
      </p:sp>
      <p:sp>
        <p:nvSpPr>
          <p:cNvPr id="10" name="Slide Number Placeholder 9"/>
          <p:cNvSpPr>
            <a:spLocks noGrp="1"/>
          </p:cNvSpPr>
          <p:nvPr>
            <p:ph type="sldNum" sz="quarter" idx="16"/>
          </p:nvPr>
        </p:nvSpPr>
        <p:spPr/>
        <p:txBody>
          <a:bodyPr rtlCol="0"/>
          <a:lstStyle/>
          <a:p>
            <a:fld id="{FD83EF44-E181-434C-A2B5-353F17A3A831}" type="slidenum">
              <a:rPr lang="en-US" smtClean="0"/>
              <a:t>‹nr.›</a:t>
            </a:fld>
            <a:endParaRPr lang="en-US"/>
          </a:p>
        </p:txBody>
      </p:sp>
      <p:sp>
        <p:nvSpPr>
          <p:cNvPr id="12" name="Footer Placeholder 11"/>
          <p:cNvSpPr>
            <a:spLocks noGrp="1"/>
          </p:cNvSpPr>
          <p:nvPr>
            <p:ph type="ftr" sz="quarter" idx="17"/>
          </p:nvPr>
        </p:nvSpPr>
        <p:spPr/>
        <p:txBody>
          <a:bodyPr rtlCol="0"/>
          <a:lstStyle/>
          <a:p>
            <a:endParaRPr lang="en-US"/>
          </a:p>
        </p:txBody>
      </p:sp>
    </p:spTree>
    <p:extLst>
      <p:ext uri="{BB962C8B-B14F-4D97-AF65-F5344CB8AC3E}">
        <p14:creationId xmlns:p14="http://schemas.microsoft.com/office/powerpoint/2010/main" val="2848366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nl-NL"/>
              <a:t>Klik om de stijl te bewerken</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
        <p:nvSpPr>
          <p:cNvPr id="10" name="Date Placeholder 9"/>
          <p:cNvSpPr>
            <a:spLocks noGrp="1"/>
          </p:cNvSpPr>
          <p:nvPr>
            <p:ph type="dt" sz="half" idx="15"/>
          </p:nvPr>
        </p:nvSpPr>
        <p:spPr/>
        <p:txBody>
          <a:bodyPr rtlCol="0"/>
          <a:lstStyle/>
          <a:p>
            <a:fld id="{BE8AE87C-0AB1-4EB6-B2C5-0622F7C46334}" type="datetimeFigureOut">
              <a:rPr lang="en-US" smtClean="0"/>
              <a:t>11/15/2024</a:t>
            </a:fld>
            <a:endParaRPr lang="en-US"/>
          </a:p>
        </p:txBody>
      </p:sp>
      <p:sp>
        <p:nvSpPr>
          <p:cNvPr id="12" name="Slide Number Placeholder 11"/>
          <p:cNvSpPr>
            <a:spLocks noGrp="1"/>
          </p:cNvSpPr>
          <p:nvPr>
            <p:ph type="sldNum" sz="quarter" idx="16"/>
          </p:nvPr>
        </p:nvSpPr>
        <p:spPr/>
        <p:txBody>
          <a:bodyPr rtlCol="0"/>
          <a:lstStyle/>
          <a:p>
            <a:fld id="{FD83EF44-E181-434C-A2B5-353F17A3A831}" type="slidenum">
              <a:rPr lang="en-US" smtClean="0"/>
              <a:t>‹nr.›</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nl-NL"/>
              <a:t>Klik om de modelstijlen te bewerken</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nl-NL"/>
              <a:t>Klik om de modelstijlen te bewerken</a:t>
            </a:r>
          </a:p>
        </p:txBody>
      </p:sp>
    </p:spTree>
    <p:extLst>
      <p:ext uri="{BB962C8B-B14F-4D97-AF65-F5344CB8AC3E}">
        <p14:creationId xmlns:p14="http://schemas.microsoft.com/office/powerpoint/2010/main" val="2005668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nl-NL"/>
              <a:t>Klik om de stijl te bewerken</a:t>
            </a:r>
            <a:endParaRPr kumimoji="0" lang="en-US"/>
          </a:p>
        </p:txBody>
      </p:sp>
      <p:sp>
        <p:nvSpPr>
          <p:cNvPr id="3" name="Date Placeholder 2"/>
          <p:cNvSpPr>
            <a:spLocks noGrp="1"/>
          </p:cNvSpPr>
          <p:nvPr>
            <p:ph type="dt" sz="half" idx="10"/>
          </p:nvPr>
        </p:nvSpPr>
        <p:spPr/>
        <p:txBody>
          <a:bodyPr/>
          <a:lstStyle/>
          <a:p>
            <a:fld id="{BE8AE87C-0AB1-4EB6-B2C5-0622F7C46334}" type="datetimeFigureOut">
              <a:rPr lang="en-US" smtClean="0"/>
              <a:t>11/15/2024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124475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8AE87C-0AB1-4EB6-B2C5-0622F7C46334}" type="datetimeFigureOut">
              <a:rPr lang="en-US" smtClean="0"/>
              <a:t>11/15/2024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476797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nl-NL"/>
              <a:t>Klik om de stijl te bewerken</a:t>
            </a:r>
            <a:endParaRPr kumimoji="0" lang="en-US"/>
          </a:p>
        </p:txBody>
      </p:sp>
      <p:sp>
        <p:nvSpPr>
          <p:cNvPr id="5" name="Date Placeholder 4"/>
          <p:cNvSpPr>
            <a:spLocks noGrp="1"/>
          </p:cNvSpPr>
          <p:nvPr>
            <p:ph type="dt" sz="half" idx="10"/>
          </p:nvPr>
        </p:nvSpPr>
        <p:spPr/>
        <p:txBody>
          <a:bodyPr/>
          <a:lstStyle/>
          <a:p>
            <a:fld id="{BE8AE87C-0AB1-4EB6-B2C5-0622F7C46334}" type="datetimeFigureOut">
              <a:rPr lang="en-US" smtClean="0"/>
              <a:t>11/15/2024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D83EF44-E181-434C-A2B5-353F17A3A831}" type="slidenum">
              <a:rPr lang="en-US" smtClean="0"/>
              <a:t>‹nr.›</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nl-NL"/>
              <a:t>Klik om de modelstijlen te bewerken</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nl-NL"/>
              <a:t>Klik om de modelstijlen te bewerken</a:t>
            </a:r>
          </a:p>
          <a:p>
            <a:pPr lvl="1" eaLnBrk="1" latinLnBrk="0" hangingPunct="1"/>
            <a:r>
              <a:rPr lang="nl-NL"/>
              <a:t>Tweede niveau</a:t>
            </a:r>
          </a:p>
          <a:p>
            <a:pPr lvl="2" eaLnBrk="1" latinLnBrk="0" hangingPunct="1"/>
            <a:r>
              <a:rPr lang="nl-NL"/>
              <a:t>Derde niveau</a:t>
            </a:r>
          </a:p>
          <a:p>
            <a:pPr lvl="3" eaLnBrk="1" latinLnBrk="0" hangingPunct="1"/>
            <a:r>
              <a:rPr lang="nl-NL"/>
              <a:t>Vierde niveau</a:t>
            </a:r>
          </a:p>
          <a:p>
            <a:pPr lvl="4" eaLnBrk="1" latinLnBrk="0" hangingPunct="1"/>
            <a:r>
              <a:rPr lang="nl-NL"/>
              <a:t>Vijfde niveau</a:t>
            </a:r>
            <a:endParaRPr kumimoji="0" lang="en-US"/>
          </a:p>
        </p:txBody>
      </p:sp>
    </p:spTree>
    <p:extLst>
      <p:ext uri="{BB962C8B-B14F-4D97-AF65-F5344CB8AC3E}">
        <p14:creationId xmlns:p14="http://schemas.microsoft.com/office/powerpoint/2010/main" val="1424792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nl-NL"/>
              <a:t>Klik om de modelstijlen te bewerken</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nl-NL"/>
              <a:t>Klik om de stijl te bewerken</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BE8AE87C-0AB1-4EB6-B2C5-0622F7C46334}" type="datetimeFigureOut">
              <a:rPr lang="en-US" smtClean="0"/>
              <a:t>11/15/2024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D83EF44-E181-434C-A2B5-353F17A3A831}" type="slidenum">
              <a:rPr lang="en-US" smtClean="0"/>
              <a:t>‹nr.›</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nl-NL"/>
              <a:t>Klik op het pictogram als u een afbeelding wilt toevoegen</a:t>
            </a:r>
            <a:endParaRPr kumimoji="0" lang="en-US" dirty="0"/>
          </a:p>
        </p:txBody>
      </p:sp>
    </p:spTree>
    <p:extLst>
      <p:ext uri="{BB962C8B-B14F-4D97-AF65-F5344CB8AC3E}">
        <p14:creationId xmlns:p14="http://schemas.microsoft.com/office/powerpoint/2010/main" val="212045429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nl-NL"/>
              <a:t>Klik om de stijl te bewerken</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BE8AE87C-0AB1-4EB6-B2C5-0622F7C46334}" type="datetimeFigureOut">
              <a:rPr lang="en-US" smtClean="0"/>
              <a:t>11/15/2024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85082396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nl-NL"/>
              <a:t>Klik om de stijl te bewerken</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nl-NL"/>
              <a:t>Klik om de modelstijlen te bewerken</a:t>
            </a:r>
          </a:p>
          <a:p>
            <a:pPr lvl="1" eaLnBrk="1" latinLnBrk="0" hangingPunct="1"/>
            <a:r>
              <a:rPr kumimoji="0" lang="nl-NL"/>
              <a:t>Tweede niveau</a:t>
            </a:r>
          </a:p>
          <a:p>
            <a:pPr lvl="2" eaLnBrk="1" latinLnBrk="0" hangingPunct="1"/>
            <a:r>
              <a:rPr kumimoji="0" lang="nl-NL"/>
              <a:t>Derde niveau</a:t>
            </a:r>
          </a:p>
          <a:p>
            <a:pPr lvl="3" eaLnBrk="1" latinLnBrk="0" hangingPunct="1"/>
            <a:r>
              <a:rPr kumimoji="0" lang="nl-NL"/>
              <a:t>Vierde niveau</a:t>
            </a:r>
          </a:p>
          <a:p>
            <a:pPr lvl="4" eaLnBrk="1" latinLnBrk="0" hangingPunct="1"/>
            <a:r>
              <a:rPr kumimoji="0" lang="nl-NL"/>
              <a:t>Vijfde niveau</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BE8AE87C-0AB1-4EB6-B2C5-0622F7C46334}" type="datetimeFigureOut">
              <a:rPr lang="en-US" smtClean="0"/>
              <a:t>11/15/2024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D83EF44-E181-434C-A2B5-353F17A3A831}" type="slidenum">
              <a:rPr lang="en-US" smtClean="0"/>
              <a:t>‹nr.›</a:t>
            </a:fld>
            <a:endParaRPr lang="en-US"/>
          </a:p>
        </p:txBody>
      </p:sp>
    </p:spTree>
    <p:extLst>
      <p:ext uri="{BB962C8B-B14F-4D97-AF65-F5344CB8AC3E}">
        <p14:creationId xmlns:p14="http://schemas.microsoft.com/office/powerpoint/2010/main" val="123521840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703"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17.xml"/><Relationship Id="rId1" Type="http://schemas.openxmlformats.org/officeDocument/2006/relationships/video" Target="https://www.youtube.com/embed/rSPUYA3gWK8?feature=oembed"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31.png"/><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hyperlink" Target="http://taalgerichtvakonderwijs.nl/" TargetMode="External"/><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ctrTitle"/>
          </p:nvPr>
        </p:nvSpPr>
        <p:spPr>
          <a:xfrm>
            <a:off x="575271" y="1720892"/>
            <a:ext cx="5308382" cy="3570287"/>
          </a:xfrm>
        </p:spPr>
        <p:txBody>
          <a:bodyPr>
            <a:normAutofit/>
          </a:bodyPr>
          <a:lstStyle/>
          <a:p>
            <a:pPr algn="ctr"/>
            <a:r>
              <a:rPr lang="nl-NL" sz="3600" b="1" noProof="0" dirty="0"/>
              <a:t>43W: Het Ritme van Enzymen: Michaelis Menten kinetiek</a:t>
            </a:r>
            <a:br>
              <a:rPr lang="nl-NL" sz="7200" b="1" noProof="0" dirty="0"/>
            </a:br>
            <a:br>
              <a:rPr lang="nl-NL" sz="3200" noProof="0" dirty="0"/>
            </a:br>
            <a:r>
              <a:rPr lang="nl-NL" sz="2800" noProof="0" dirty="0">
                <a:latin typeface="+mn-lt"/>
                <a:ea typeface="+mn-ea"/>
                <a:cs typeface="+mn-cs"/>
              </a:rPr>
              <a:t>15 November 2024</a:t>
            </a:r>
          </a:p>
        </p:txBody>
      </p:sp>
      <p:sp>
        <p:nvSpPr>
          <p:cNvPr id="4" name="Ondertitel 3">
            <a:extLst>
              <a:ext uri="{FF2B5EF4-FFF2-40B4-BE49-F238E27FC236}">
                <a16:creationId xmlns:a16="http://schemas.microsoft.com/office/drawing/2014/main" id="{668CA267-FB94-2931-B552-162C72497F8E}"/>
              </a:ext>
            </a:extLst>
          </p:cNvPr>
          <p:cNvSpPr>
            <a:spLocks noGrp="1"/>
          </p:cNvSpPr>
          <p:nvPr>
            <p:ph type="subTitle" idx="1"/>
          </p:nvPr>
        </p:nvSpPr>
        <p:spPr/>
        <p:txBody>
          <a:bodyPr/>
          <a:lstStyle/>
          <a:p>
            <a:r>
              <a:rPr lang="nl-NL" noProof="0" dirty="0"/>
              <a:t>Mark Koren; Hogeschool Utrecht</a:t>
            </a:r>
          </a:p>
        </p:txBody>
      </p:sp>
      <p:pic>
        <p:nvPicPr>
          <p:cNvPr id="3" name="Afbeelding 2">
            <a:extLst>
              <a:ext uri="{FF2B5EF4-FFF2-40B4-BE49-F238E27FC236}">
                <a16:creationId xmlns:a16="http://schemas.microsoft.com/office/drawing/2014/main" id="{3FD515C9-A0E5-51E3-AB72-C21AA6380B85}"/>
              </a:ext>
            </a:extLst>
          </p:cNvPr>
          <p:cNvPicPr>
            <a:picLocks noChangeAspect="1"/>
          </p:cNvPicPr>
          <p:nvPr/>
        </p:nvPicPr>
        <p:blipFill>
          <a:blip r:embed="rId3"/>
          <a:stretch>
            <a:fillRect/>
          </a:stretch>
        </p:blipFill>
        <p:spPr>
          <a:xfrm>
            <a:off x="7789293" y="4263656"/>
            <a:ext cx="1062311" cy="1418972"/>
          </a:xfrm>
          <a:prstGeom prst="rect">
            <a:avLst/>
          </a:prstGeom>
        </p:spPr>
      </p:pic>
      <p:pic>
        <p:nvPicPr>
          <p:cNvPr id="6" name="Afbeelding 5">
            <a:extLst>
              <a:ext uri="{FF2B5EF4-FFF2-40B4-BE49-F238E27FC236}">
                <a16:creationId xmlns:a16="http://schemas.microsoft.com/office/drawing/2014/main" id="{F6DD4AAD-EA07-3CA7-816F-DE15F8AC6358}"/>
              </a:ext>
            </a:extLst>
          </p:cNvPr>
          <p:cNvPicPr>
            <a:picLocks noChangeAspect="1"/>
          </p:cNvPicPr>
          <p:nvPr/>
        </p:nvPicPr>
        <p:blipFill>
          <a:blip r:embed="rId4"/>
          <a:stretch>
            <a:fillRect/>
          </a:stretch>
        </p:blipFill>
        <p:spPr>
          <a:xfrm>
            <a:off x="6102145" y="163803"/>
            <a:ext cx="2854447" cy="3663917"/>
          </a:xfrm>
          <a:prstGeom prst="rect">
            <a:avLst/>
          </a:prstGeom>
        </p:spPr>
      </p:pic>
    </p:spTree>
    <p:extLst>
      <p:ext uri="{BB962C8B-B14F-4D97-AF65-F5344CB8AC3E}">
        <p14:creationId xmlns:p14="http://schemas.microsoft.com/office/powerpoint/2010/main" val="1866223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8BA927-E2D3-7EA5-BFB3-4103AEC7353D}"/>
              </a:ext>
            </a:extLst>
          </p:cNvPr>
          <p:cNvSpPr>
            <a:spLocks noGrp="1"/>
          </p:cNvSpPr>
          <p:nvPr>
            <p:ph type="title"/>
          </p:nvPr>
        </p:nvSpPr>
        <p:spPr/>
        <p:txBody>
          <a:bodyPr/>
          <a:lstStyle/>
          <a:p>
            <a:r>
              <a:rPr lang="nl-NL" noProof="0" dirty="0" err="1"/>
              <a:t>pyruvaatdehydrogenase</a:t>
            </a:r>
            <a:endParaRPr lang="nl-NL" noProof="0" dirty="0"/>
          </a:p>
        </p:txBody>
      </p:sp>
      <p:pic>
        <p:nvPicPr>
          <p:cNvPr id="3" name="Afbeelding 2">
            <a:extLst>
              <a:ext uri="{FF2B5EF4-FFF2-40B4-BE49-F238E27FC236}">
                <a16:creationId xmlns:a16="http://schemas.microsoft.com/office/drawing/2014/main" id="{B5DC8420-C6F6-E5CA-B08C-96D2F239284F}"/>
              </a:ext>
            </a:extLst>
          </p:cNvPr>
          <p:cNvPicPr>
            <a:picLocks noChangeAspect="1"/>
          </p:cNvPicPr>
          <p:nvPr/>
        </p:nvPicPr>
        <p:blipFill>
          <a:blip r:embed="rId3"/>
          <a:stretch>
            <a:fillRect/>
          </a:stretch>
        </p:blipFill>
        <p:spPr>
          <a:xfrm>
            <a:off x="3956751" y="1672517"/>
            <a:ext cx="5162717" cy="5036627"/>
          </a:xfrm>
          <a:prstGeom prst="rect">
            <a:avLst/>
          </a:prstGeom>
        </p:spPr>
      </p:pic>
      <p:pic>
        <p:nvPicPr>
          <p:cNvPr id="5" name="Afbeelding 4">
            <a:extLst>
              <a:ext uri="{FF2B5EF4-FFF2-40B4-BE49-F238E27FC236}">
                <a16:creationId xmlns:a16="http://schemas.microsoft.com/office/drawing/2014/main" id="{6409500C-B4A6-867A-4D17-761897642B31}"/>
              </a:ext>
            </a:extLst>
          </p:cNvPr>
          <p:cNvPicPr>
            <a:picLocks noChangeAspect="1"/>
          </p:cNvPicPr>
          <p:nvPr/>
        </p:nvPicPr>
        <p:blipFill>
          <a:blip r:embed="rId4"/>
          <a:stretch>
            <a:fillRect/>
          </a:stretch>
        </p:blipFill>
        <p:spPr>
          <a:xfrm>
            <a:off x="126150" y="1700316"/>
            <a:ext cx="3724275" cy="4867275"/>
          </a:xfrm>
          <a:prstGeom prst="rect">
            <a:avLst/>
          </a:prstGeom>
        </p:spPr>
      </p:pic>
    </p:spTree>
    <p:extLst>
      <p:ext uri="{BB962C8B-B14F-4D97-AF65-F5344CB8AC3E}">
        <p14:creationId xmlns:p14="http://schemas.microsoft.com/office/powerpoint/2010/main" val="3132510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C5D90A-5D76-CA3E-AF98-BA3533EA9A4A}"/>
              </a:ext>
            </a:extLst>
          </p:cNvPr>
          <p:cNvSpPr>
            <a:spLocks noGrp="1"/>
          </p:cNvSpPr>
          <p:nvPr>
            <p:ph type="title"/>
          </p:nvPr>
        </p:nvSpPr>
        <p:spPr/>
        <p:txBody>
          <a:bodyPr/>
          <a:lstStyle/>
          <a:p>
            <a:r>
              <a:rPr lang="nl-NL" noProof="0" dirty="0" err="1"/>
              <a:t>pyruvaatdehydrogenase</a:t>
            </a:r>
            <a:endParaRPr lang="nl-BQ" dirty="0"/>
          </a:p>
        </p:txBody>
      </p:sp>
      <p:pic>
        <p:nvPicPr>
          <p:cNvPr id="3" name="Onlinemedia 2" title="Pyruvate Dehydrogenase | HHMI BioInteractive Video">
            <a:hlinkClick r:id="" action="ppaction://media"/>
            <a:extLst>
              <a:ext uri="{FF2B5EF4-FFF2-40B4-BE49-F238E27FC236}">
                <a16:creationId xmlns:a16="http://schemas.microsoft.com/office/drawing/2014/main" id="{EB5AE121-3511-8FC8-77DB-E283807C27B6}"/>
              </a:ext>
            </a:extLst>
          </p:cNvPr>
          <p:cNvPicPr>
            <a:picLocks noRot="1" noChangeAspect="1"/>
          </p:cNvPicPr>
          <p:nvPr>
            <a:videoFile r:link="rId1"/>
          </p:nvPr>
        </p:nvPicPr>
        <p:blipFill>
          <a:blip r:embed="rId3"/>
          <a:stretch>
            <a:fillRect/>
          </a:stretch>
        </p:blipFill>
        <p:spPr>
          <a:xfrm>
            <a:off x="6012" y="1604127"/>
            <a:ext cx="9144000" cy="5165725"/>
          </a:xfrm>
          <a:prstGeom prst="rect">
            <a:avLst/>
          </a:prstGeom>
        </p:spPr>
      </p:pic>
    </p:spTree>
    <p:extLst>
      <p:ext uri="{BB962C8B-B14F-4D97-AF65-F5344CB8AC3E}">
        <p14:creationId xmlns:p14="http://schemas.microsoft.com/office/powerpoint/2010/main" val="394701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143166-D826-7129-35B0-366AA17DF386}"/>
              </a:ext>
            </a:extLst>
          </p:cNvPr>
          <p:cNvSpPr>
            <a:spLocks noGrp="1"/>
          </p:cNvSpPr>
          <p:nvPr>
            <p:ph type="title"/>
          </p:nvPr>
        </p:nvSpPr>
        <p:spPr/>
        <p:txBody>
          <a:bodyPr>
            <a:noAutofit/>
          </a:bodyPr>
          <a:lstStyle/>
          <a:p>
            <a:r>
              <a:rPr lang="nl-NL" sz="2800" b="1" i="0" u="none" strike="noStrike" baseline="0" noProof="0" dirty="0">
                <a:solidFill>
                  <a:srgbClr val="002C2C"/>
                </a:solidFill>
                <a:latin typeface="VectoraLTStd-Bold"/>
              </a:rPr>
              <a:t>TABLE 5.1 </a:t>
            </a:r>
            <a:r>
              <a:rPr lang="nl-NL" sz="2800" b="0" i="0" u="none" strike="noStrike" baseline="0" noProof="0" dirty="0" err="1">
                <a:solidFill>
                  <a:srgbClr val="000000"/>
                </a:solidFill>
                <a:latin typeface="VectoraLTStd-Roman"/>
              </a:rPr>
              <a:t>Rate</a:t>
            </a:r>
            <a:r>
              <a:rPr lang="nl-NL" sz="2800" b="0" i="0" u="none" strike="noStrike" baseline="0" noProof="0" dirty="0">
                <a:solidFill>
                  <a:srgbClr val="000000"/>
                </a:solidFill>
                <a:latin typeface="VectoraLTStd-Roman"/>
              </a:rPr>
              <a:t> </a:t>
            </a:r>
            <a:r>
              <a:rPr lang="nl-NL" sz="2800" b="0" i="0" u="none" strike="noStrike" baseline="0" noProof="0" dirty="0" err="1">
                <a:solidFill>
                  <a:srgbClr val="000000"/>
                </a:solidFill>
                <a:latin typeface="VectoraLTStd-Roman"/>
              </a:rPr>
              <a:t>enhancement</a:t>
            </a:r>
            <a:r>
              <a:rPr lang="nl-NL" sz="2800" b="0" i="0" u="none" strike="noStrike" baseline="0" noProof="0" dirty="0">
                <a:solidFill>
                  <a:srgbClr val="000000"/>
                </a:solidFill>
                <a:latin typeface="VectoraLTStd-Roman"/>
              </a:rPr>
              <a:t> </a:t>
            </a:r>
            <a:r>
              <a:rPr lang="nl-NL" sz="2800" b="0" i="0" u="none" strike="noStrike" baseline="0" noProof="0" dirty="0" err="1">
                <a:solidFill>
                  <a:srgbClr val="000000"/>
                </a:solidFill>
                <a:latin typeface="VectoraLTStd-Roman"/>
              </a:rPr>
              <a:t>by</a:t>
            </a:r>
            <a:r>
              <a:rPr lang="nl-NL" sz="2800" b="0" i="0" u="none" strike="noStrike" baseline="0" noProof="0" dirty="0">
                <a:solidFill>
                  <a:srgbClr val="000000"/>
                </a:solidFill>
                <a:latin typeface="VectoraLTStd-Roman"/>
              </a:rPr>
              <a:t> </a:t>
            </a:r>
            <a:r>
              <a:rPr lang="nl-NL" sz="2800" b="0" i="0" u="none" strike="noStrike" baseline="0" noProof="0" dirty="0" err="1">
                <a:solidFill>
                  <a:srgbClr val="000000"/>
                </a:solidFill>
                <a:latin typeface="VectoraLTStd-Roman"/>
              </a:rPr>
              <a:t>selected</a:t>
            </a:r>
            <a:r>
              <a:rPr lang="nl-NL" sz="2800" b="0" i="0" u="none" strike="noStrike" baseline="0" noProof="0" dirty="0">
                <a:solidFill>
                  <a:srgbClr val="000000"/>
                </a:solidFill>
                <a:latin typeface="VectoraLTStd-Roman"/>
              </a:rPr>
              <a:t> </a:t>
            </a:r>
            <a:r>
              <a:rPr lang="nl-NL" sz="2800" b="0" i="0" u="none" strike="noStrike" baseline="0" noProof="0" dirty="0" err="1">
                <a:solidFill>
                  <a:srgbClr val="000000"/>
                </a:solidFill>
                <a:latin typeface="VectoraLTStd-Roman"/>
              </a:rPr>
              <a:t>enzymes</a:t>
            </a:r>
            <a:endParaRPr lang="nl-NL" sz="2800" noProof="0" dirty="0"/>
          </a:p>
        </p:txBody>
      </p:sp>
      <p:pic>
        <p:nvPicPr>
          <p:cNvPr id="3" name="Afbeelding 2">
            <a:extLst>
              <a:ext uri="{FF2B5EF4-FFF2-40B4-BE49-F238E27FC236}">
                <a16:creationId xmlns:a16="http://schemas.microsoft.com/office/drawing/2014/main" id="{5F9647B6-4F01-FB3E-D74A-9E278843B95F}"/>
              </a:ext>
            </a:extLst>
          </p:cNvPr>
          <p:cNvPicPr>
            <a:picLocks noChangeAspect="1"/>
          </p:cNvPicPr>
          <p:nvPr/>
        </p:nvPicPr>
        <p:blipFill>
          <a:blip r:embed="rId3"/>
          <a:stretch>
            <a:fillRect/>
          </a:stretch>
        </p:blipFill>
        <p:spPr>
          <a:xfrm>
            <a:off x="731187" y="1640480"/>
            <a:ext cx="7681626" cy="4316342"/>
          </a:xfrm>
          <a:prstGeom prst="rect">
            <a:avLst/>
          </a:prstGeom>
        </p:spPr>
      </p:pic>
    </p:spTree>
    <p:extLst>
      <p:ext uri="{BB962C8B-B14F-4D97-AF65-F5344CB8AC3E}">
        <p14:creationId xmlns:p14="http://schemas.microsoft.com/office/powerpoint/2010/main" val="2771079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B3BD5F-8CDC-0E29-1B21-9244DB2358D5}"/>
              </a:ext>
            </a:extLst>
          </p:cNvPr>
          <p:cNvSpPr>
            <a:spLocks noGrp="1"/>
          </p:cNvSpPr>
          <p:nvPr>
            <p:ph type="title"/>
          </p:nvPr>
        </p:nvSpPr>
        <p:spPr/>
        <p:txBody>
          <a:bodyPr>
            <a:noAutofit/>
          </a:bodyPr>
          <a:lstStyle/>
          <a:p>
            <a:r>
              <a:rPr lang="nl-NL" sz="3600" noProof="0" dirty="0"/>
              <a:t>Enzymen verlaging activeringsenergie</a:t>
            </a:r>
          </a:p>
        </p:txBody>
      </p:sp>
      <p:pic>
        <p:nvPicPr>
          <p:cNvPr id="8" name="Afbeelding 7">
            <a:extLst>
              <a:ext uri="{FF2B5EF4-FFF2-40B4-BE49-F238E27FC236}">
                <a16:creationId xmlns:a16="http://schemas.microsoft.com/office/drawing/2014/main" id="{9709F225-FDE0-FED4-3FD5-C2A2A18DEB49}"/>
              </a:ext>
            </a:extLst>
          </p:cNvPr>
          <p:cNvPicPr>
            <a:picLocks noChangeAspect="1"/>
          </p:cNvPicPr>
          <p:nvPr/>
        </p:nvPicPr>
        <p:blipFill>
          <a:blip r:embed="rId3"/>
          <a:stretch>
            <a:fillRect/>
          </a:stretch>
        </p:blipFill>
        <p:spPr>
          <a:xfrm>
            <a:off x="497691" y="1711842"/>
            <a:ext cx="5577432" cy="4883114"/>
          </a:xfrm>
          <a:prstGeom prst="rect">
            <a:avLst/>
          </a:prstGeom>
        </p:spPr>
      </p:pic>
    </p:spTree>
    <p:extLst>
      <p:ext uri="{BB962C8B-B14F-4D97-AF65-F5344CB8AC3E}">
        <p14:creationId xmlns:p14="http://schemas.microsoft.com/office/powerpoint/2010/main" val="4110219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B3BD5F-8CDC-0E29-1B21-9244DB2358D5}"/>
              </a:ext>
            </a:extLst>
          </p:cNvPr>
          <p:cNvSpPr>
            <a:spLocks noGrp="1"/>
          </p:cNvSpPr>
          <p:nvPr>
            <p:ph type="title"/>
          </p:nvPr>
        </p:nvSpPr>
        <p:spPr/>
        <p:txBody>
          <a:bodyPr>
            <a:noAutofit/>
          </a:bodyPr>
          <a:lstStyle/>
          <a:p>
            <a:r>
              <a:rPr lang="nl-NL" sz="3600" noProof="0" dirty="0"/>
              <a:t>Enzymen hebben geen effect op thermodynamica</a:t>
            </a:r>
          </a:p>
        </p:txBody>
      </p:sp>
      <p:pic>
        <p:nvPicPr>
          <p:cNvPr id="7" name="Tijdelijke aanduiding voor inhoud 6">
            <a:extLst>
              <a:ext uri="{FF2B5EF4-FFF2-40B4-BE49-F238E27FC236}">
                <a16:creationId xmlns:a16="http://schemas.microsoft.com/office/drawing/2014/main" id="{02927571-8098-0B89-5231-DE1CF682374A}"/>
              </a:ext>
            </a:extLst>
          </p:cNvPr>
          <p:cNvPicPr>
            <a:picLocks noGrp="1" noChangeAspect="1"/>
          </p:cNvPicPr>
          <p:nvPr>
            <p:ph sz="quarter" idx="1"/>
          </p:nvPr>
        </p:nvPicPr>
        <p:blipFill>
          <a:blip r:embed="rId2"/>
          <a:stretch>
            <a:fillRect/>
          </a:stretch>
        </p:blipFill>
        <p:spPr>
          <a:xfrm>
            <a:off x="2806995" y="1887993"/>
            <a:ext cx="6104873" cy="4310788"/>
          </a:xfrm>
          <a:prstGeom prst="rect">
            <a:avLst/>
          </a:prstGeom>
        </p:spPr>
      </p:pic>
      <p:pic>
        <p:nvPicPr>
          <p:cNvPr id="8" name="Afbeelding 7">
            <a:extLst>
              <a:ext uri="{FF2B5EF4-FFF2-40B4-BE49-F238E27FC236}">
                <a16:creationId xmlns:a16="http://schemas.microsoft.com/office/drawing/2014/main" id="{9709F225-FDE0-FED4-3FD5-C2A2A18DEB49}"/>
              </a:ext>
            </a:extLst>
          </p:cNvPr>
          <p:cNvPicPr>
            <a:picLocks noChangeAspect="1"/>
          </p:cNvPicPr>
          <p:nvPr/>
        </p:nvPicPr>
        <p:blipFill>
          <a:blip r:embed="rId3"/>
          <a:stretch>
            <a:fillRect/>
          </a:stretch>
        </p:blipFill>
        <p:spPr>
          <a:xfrm>
            <a:off x="497691" y="4869712"/>
            <a:ext cx="1518046" cy="1329069"/>
          </a:xfrm>
          <a:prstGeom prst="rect">
            <a:avLst/>
          </a:prstGeom>
        </p:spPr>
      </p:pic>
    </p:spTree>
    <p:extLst>
      <p:ext uri="{BB962C8B-B14F-4D97-AF65-F5344CB8AC3E}">
        <p14:creationId xmlns:p14="http://schemas.microsoft.com/office/powerpoint/2010/main" val="12595103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ABDE7F-ED00-770A-1020-0549B613DFB8}"/>
              </a:ext>
            </a:extLst>
          </p:cNvPr>
          <p:cNvSpPr>
            <a:spLocks noGrp="1"/>
          </p:cNvSpPr>
          <p:nvPr>
            <p:ph type="title"/>
          </p:nvPr>
        </p:nvSpPr>
        <p:spPr>
          <a:xfrm>
            <a:off x="970708" y="168009"/>
            <a:ext cx="8153400" cy="990600"/>
          </a:xfrm>
        </p:spPr>
        <p:txBody>
          <a:bodyPr/>
          <a:lstStyle/>
          <a:p>
            <a:r>
              <a:rPr lang="nl-NL" noProof="0" dirty="0"/>
              <a:t>Michaelis–Menten</a:t>
            </a:r>
          </a:p>
        </p:txBody>
      </p:sp>
      <p:pic>
        <p:nvPicPr>
          <p:cNvPr id="5" name="Picture Placeholder 4" descr="The figure consists of three graphs labeled (A), (B), and (C) that depict the relationship between initial velocity and substrate concentration. Graph (A): The horizontal axis is labeled time. The vertical axis is labeled product. A dashed line labeled equilibrium runs parallel to the horizontal axis at the highest concentration of product on the vertical axis. A dashed straight line labeled V naught rises steeply from the origin at an angle of roughly 60 degrees. The graph consists of four curves:&#10;1. substrate concentration subscript 1: The curve is a straight line that rises gradually from the origin at an angle of roughly 15 degrees. It stops at a product concentration much less than half of the maximum product concentration given in the vertical axis. &#10;2. substrate concentration subscript 2: The curve is a straight line that rises gradually from the origin at an angle of roughly 20 degrees. It then plateaus slightly in the end. It stops at a product concentration just below half of the maximum product concentration given in the vertical axis. &#10;3. substrate concentration subscript 3: The curve is a straight line that rises gradually from the origin at an angle of roughly 45 degrees. It then plateaus slightly in the end. It stops at a product concentration just above half of the maximum product concentration given in the vertical axis. &#10;4. substrate concentration subscript 4: The curve is slightly hyperbolic. It rises gradually from the origin at an angle of roughly 60 degrees. It then plateaus slightly in the second half of the graph just below the equilibrium point. &#10;&#10;(B) The graph is a scatterplot. The horizontal axis is labeled substrate concentration substrate concentration. The vertical axis is labeled Reaction velocity (V naught). The data points are presented such that they form an upward convex curve that starts from the origin and plateaus at the highest reaction velocity, in the upper right corner of the graph.&#10;&#10;(C) The graph is a scatterplot. The horizontal axis is labeled Substrate concentration substrate concentration. The vertical axis is labeled Reaction velocity (V naught). The data points are presented such that they form an upward convex curve similar to graph (B). They start from the origin and plateau at the highest reaction velocity, in the upper right corner of the graph. A line connects the data points.">
            <a:extLst>
              <a:ext uri="{FF2B5EF4-FFF2-40B4-BE49-F238E27FC236}">
                <a16:creationId xmlns:a16="http://schemas.microsoft.com/office/drawing/2014/main" id="{90B5A1BC-98F1-F346-B240-A39C9FBD04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984" y="228600"/>
            <a:ext cx="2468656" cy="6450796"/>
          </a:xfrm>
          <a:prstGeom prst="rect">
            <a:avLst/>
          </a:prstGeom>
        </p:spPr>
      </p:pic>
      <p:pic>
        <p:nvPicPr>
          <p:cNvPr id="4" name="Picture Placeholder 3" descr="A photograph shows Maud Menten, famous for her work in enzyme kinetics.">
            <a:extLst>
              <a:ext uri="{FF2B5EF4-FFF2-40B4-BE49-F238E27FC236}">
                <a16:creationId xmlns:a16="http://schemas.microsoft.com/office/drawing/2014/main" id="{5B089482-0C78-8F83-A38B-44BE6887DA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4563" y="17610"/>
            <a:ext cx="969178" cy="1245710"/>
          </a:xfrm>
          <a:prstGeom prst="rect">
            <a:avLst/>
          </a:prstGeom>
        </p:spPr>
      </p:pic>
      <p:pic>
        <p:nvPicPr>
          <p:cNvPr id="10" name="Afbeelding 9">
            <a:extLst>
              <a:ext uri="{FF2B5EF4-FFF2-40B4-BE49-F238E27FC236}">
                <a16:creationId xmlns:a16="http://schemas.microsoft.com/office/drawing/2014/main" id="{8901DAFB-AA00-BBA9-682F-9EB827DAE38C}"/>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Lst>
          </a:blip>
          <a:stretch>
            <a:fillRect/>
          </a:stretch>
        </p:blipFill>
        <p:spPr>
          <a:xfrm>
            <a:off x="568365" y="1653909"/>
            <a:ext cx="5649133" cy="1606126"/>
          </a:xfrm>
          <a:prstGeom prst="rect">
            <a:avLst/>
          </a:prstGeom>
        </p:spPr>
      </p:pic>
      <p:sp>
        <p:nvSpPr>
          <p:cNvPr id="11" name="Tekstvak 10">
            <a:extLst>
              <a:ext uri="{FF2B5EF4-FFF2-40B4-BE49-F238E27FC236}">
                <a16:creationId xmlns:a16="http://schemas.microsoft.com/office/drawing/2014/main" id="{BBD0D2C5-801F-C389-44DA-ACE2406DA0E8}"/>
              </a:ext>
            </a:extLst>
          </p:cNvPr>
          <p:cNvSpPr txBox="1"/>
          <p:nvPr/>
        </p:nvSpPr>
        <p:spPr>
          <a:xfrm>
            <a:off x="19892" y="4041213"/>
            <a:ext cx="6318278" cy="2308324"/>
          </a:xfrm>
          <a:prstGeom prst="rect">
            <a:avLst/>
          </a:prstGeom>
          <a:noFill/>
        </p:spPr>
        <p:txBody>
          <a:bodyPr wrap="square" rtlCol="0">
            <a:spAutoFit/>
          </a:bodyPr>
          <a:lstStyle/>
          <a:p>
            <a:pPr marL="342900" indent="-342900">
              <a:buFont typeface="+mj-lt"/>
              <a:buAutoNum type="arabicPeriod"/>
            </a:pPr>
            <a:r>
              <a:rPr lang="nl-NL" sz="2400" noProof="0" dirty="0"/>
              <a:t>Enzym + Substraat worden een ES-complex met bepaalde snelheid k</a:t>
            </a:r>
            <a:r>
              <a:rPr lang="nl-NL" sz="2400" baseline="-25000" noProof="0" dirty="0"/>
              <a:t>1</a:t>
            </a:r>
            <a:endParaRPr lang="nl-NL" sz="2400" noProof="0" dirty="0"/>
          </a:p>
          <a:p>
            <a:pPr marL="342900" indent="-342900">
              <a:buFont typeface="+mj-lt"/>
              <a:buAutoNum type="arabicPeriod"/>
            </a:pPr>
            <a:r>
              <a:rPr lang="nl-NL" sz="2400" noProof="0" dirty="0"/>
              <a:t>Deze kan ‘terugvallen in E + S met snelheid k</a:t>
            </a:r>
            <a:r>
              <a:rPr lang="nl-NL" sz="2400" baseline="-25000" noProof="0" dirty="0"/>
              <a:t>-1</a:t>
            </a:r>
            <a:endParaRPr lang="nl-NL" sz="2400" noProof="0" dirty="0"/>
          </a:p>
          <a:p>
            <a:pPr marL="342900" indent="-342900">
              <a:buFont typeface="+mj-lt"/>
              <a:buAutoNum type="arabicPeriod"/>
            </a:pPr>
            <a:r>
              <a:rPr lang="nl-NL" sz="2400" noProof="0" dirty="0"/>
              <a:t>Het ES-complex kan ook ‘z’n werk doen en E + Product worden met snelheid k</a:t>
            </a:r>
            <a:r>
              <a:rPr lang="nl-NL" sz="2400" baseline="-25000" noProof="0" dirty="0"/>
              <a:t>2</a:t>
            </a:r>
            <a:endParaRPr lang="nl-NL" sz="2400" noProof="0" dirty="0"/>
          </a:p>
          <a:p>
            <a:pPr marL="342900" indent="-342900">
              <a:buFont typeface="+mj-lt"/>
              <a:buAutoNum type="arabicPeriod"/>
            </a:pPr>
            <a:r>
              <a:rPr lang="nl-NL" sz="2400" noProof="0" dirty="0"/>
              <a:t>In veel biologische situaties is er geen k</a:t>
            </a:r>
            <a:r>
              <a:rPr lang="nl-NL" sz="2400" baseline="-25000" noProof="0" dirty="0"/>
              <a:t>-2</a:t>
            </a:r>
            <a:endParaRPr lang="nl-NL" sz="2400" noProof="0" dirty="0"/>
          </a:p>
        </p:txBody>
      </p:sp>
      <p:pic>
        <p:nvPicPr>
          <p:cNvPr id="3" name="Afbeelding 2">
            <a:extLst>
              <a:ext uri="{FF2B5EF4-FFF2-40B4-BE49-F238E27FC236}">
                <a16:creationId xmlns:a16="http://schemas.microsoft.com/office/drawing/2014/main" id="{33F35C8C-01DB-2077-73D7-C7B424495CDF}"/>
              </a:ext>
            </a:extLst>
          </p:cNvPr>
          <p:cNvPicPr>
            <a:picLocks noChangeAspect="1"/>
          </p:cNvPicPr>
          <p:nvPr/>
        </p:nvPicPr>
        <p:blipFill>
          <a:blip r:embed="rId7"/>
          <a:stretch>
            <a:fillRect/>
          </a:stretch>
        </p:blipFill>
        <p:spPr>
          <a:xfrm>
            <a:off x="19892" y="17610"/>
            <a:ext cx="814502" cy="1258776"/>
          </a:xfrm>
          <a:prstGeom prst="rect">
            <a:avLst/>
          </a:prstGeom>
        </p:spPr>
      </p:pic>
    </p:spTree>
    <p:extLst>
      <p:ext uri="{BB962C8B-B14F-4D97-AF65-F5344CB8AC3E}">
        <p14:creationId xmlns:p14="http://schemas.microsoft.com/office/powerpoint/2010/main" val="2442784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47992-4D0B-B281-2B53-144F0758458D}"/>
              </a:ext>
            </a:extLst>
          </p:cNvPr>
          <p:cNvSpPr>
            <a:spLocks noGrp="1"/>
          </p:cNvSpPr>
          <p:nvPr>
            <p:ph type="title"/>
          </p:nvPr>
        </p:nvSpPr>
        <p:spPr/>
        <p:txBody>
          <a:bodyPr/>
          <a:lstStyle/>
          <a:p>
            <a:endParaRPr lang="nl-NL" noProof="0" dirty="0"/>
          </a:p>
        </p:txBody>
      </p:sp>
      <p:pic>
        <p:nvPicPr>
          <p:cNvPr id="3" name="Picture Placeholder 4" descr="The figure consists of three graphs labeled (A), (B), and (C) that depict the relationship between initial velocity and substrate concentration. Graph (A): The horizontal axis is labeled time. The vertical axis is labeled product. A dashed line labeled equilibrium runs parallel to the horizontal axis at the highest concentration of product on the vertical axis. A dashed straight line labeled V naught rises steeply from the origin at an angle of roughly 60 degrees. The graph consists of four curves:&#10;1. substrate concentration subscript 1: The curve is a straight line that rises gradually from the origin at an angle of roughly 15 degrees. It stops at a product concentration much less than half of the maximum product concentration given in the vertical axis. &#10;2. substrate concentration subscript 2: The curve is a straight line that rises gradually from the origin at an angle of roughly 20 degrees. It then plateaus slightly in the end. It stops at a product concentration just below half of the maximum product concentration given in the vertical axis. &#10;3. substrate concentration subscript 3: The curve is a straight line that rises gradually from the origin at an angle of roughly 45 degrees. It then plateaus slightly in the end. It stops at a product concentration just above half of the maximum product concentration given in the vertical axis. &#10;4. substrate concentration subscript 4: The curve is slightly hyperbolic. It rises gradually from the origin at an angle of roughly 60 degrees. It then plateaus slightly in the second half of the graph just below the equilibrium point. &#10;&#10;(B) The graph is a scatterplot. The horizontal axis is labeled substrate concentration substrate concentration. The vertical axis is labeled Reaction velocity (V naught). The data points are presented such that they form an upward convex curve that starts from the origin and plateaus at the highest reaction velocity, in the upper right corner of the graph.&#10;&#10;(C) The graph is a scatterplot. The horizontal axis is labeled Substrate concentration substrate concentration. The vertical axis is labeled Reaction velocity (V naught). The data points are presented such that they form an upward convex curve similar to graph (B). They start from the origin and plateau at the highest reaction velocity, in the upper right corner of the graph. A line connects the data points.">
            <a:extLst>
              <a:ext uri="{FF2B5EF4-FFF2-40B4-BE49-F238E27FC236}">
                <a16:creationId xmlns:a16="http://schemas.microsoft.com/office/drawing/2014/main" id="{99EBCA1B-7131-C3C1-B852-5B28BC7F6DE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3369" y="1543832"/>
            <a:ext cx="6238288" cy="16301147"/>
          </a:xfrm>
          <a:prstGeom prst="rect">
            <a:avLst/>
          </a:prstGeom>
        </p:spPr>
      </p:pic>
    </p:spTree>
    <p:extLst>
      <p:ext uri="{BB962C8B-B14F-4D97-AF65-F5344CB8AC3E}">
        <p14:creationId xmlns:p14="http://schemas.microsoft.com/office/powerpoint/2010/main" val="3986001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F747992-4D0B-B281-2B53-144F0758458D}"/>
              </a:ext>
            </a:extLst>
          </p:cNvPr>
          <p:cNvSpPr>
            <a:spLocks noGrp="1"/>
          </p:cNvSpPr>
          <p:nvPr>
            <p:ph type="title"/>
          </p:nvPr>
        </p:nvSpPr>
        <p:spPr/>
        <p:txBody>
          <a:bodyPr/>
          <a:lstStyle/>
          <a:p>
            <a:endParaRPr lang="nl-NL" noProof="0" dirty="0"/>
          </a:p>
        </p:txBody>
      </p:sp>
      <p:pic>
        <p:nvPicPr>
          <p:cNvPr id="3" name="Picture Placeholder 4" descr="The figure consists of three graphs labeled (A), (B), and (C) that depict the relationship between initial velocity and substrate concentration. Graph (A): The horizontal axis is labeled time. The vertical axis is labeled product. A dashed line labeled equilibrium runs parallel to the horizontal axis at the highest concentration of product on the vertical axis. A dashed straight line labeled V naught rises steeply from the origin at an angle of roughly 60 degrees. The graph consists of four curves:&#10;1. substrate concentration subscript 1: The curve is a straight line that rises gradually from the origin at an angle of roughly 15 degrees. It stops at a product concentration much less than half of the maximum product concentration given in the vertical axis. &#10;2. substrate concentration subscript 2: The curve is a straight line that rises gradually from the origin at an angle of roughly 20 degrees. It then plateaus slightly in the end. It stops at a product concentration just below half of the maximum product concentration given in the vertical axis. &#10;3. substrate concentration subscript 3: The curve is a straight line that rises gradually from the origin at an angle of roughly 45 degrees. It then plateaus slightly in the end. It stops at a product concentration just above half of the maximum product concentration given in the vertical axis. &#10;4. substrate concentration subscript 4: The curve is slightly hyperbolic. It rises gradually from the origin at an angle of roughly 60 degrees. It then plateaus slightly in the second half of the graph just below the equilibrium point. &#10;&#10;(B) The graph is a scatterplot. The horizontal axis is labeled substrate concentration substrate concentration. The vertical axis is labeled Reaction velocity (V naught). The data points are presented such that they form an upward convex curve that starts from the origin and plateaus at the highest reaction velocity, in the upper right corner of the graph.&#10;&#10;(C) The graph is a scatterplot. The horizontal axis is labeled Substrate concentration substrate concentration. The vertical axis is labeled Reaction velocity (V naught). The data points are presented such that they form an upward convex curve similar to graph (B). They start from the origin and plateau at the highest reaction velocity, in the upper right corner of the graph. A line connects the data points.">
            <a:extLst>
              <a:ext uri="{FF2B5EF4-FFF2-40B4-BE49-F238E27FC236}">
                <a16:creationId xmlns:a16="http://schemas.microsoft.com/office/drawing/2014/main" id="{99EBCA1B-7131-C3C1-B852-5B28BC7F6DEE}"/>
              </a:ext>
            </a:extLst>
          </p:cNvPr>
          <p:cNvPicPr>
            <a:picLocks noChangeAspect="1"/>
          </p:cNvPicPr>
          <p:nvPr/>
        </p:nvPicPr>
        <p:blipFill>
          <a:blip r:embed="rId2" cstate="print">
            <a:extLst>
              <a:ext uri="{28A0092B-C50C-407E-A947-70E740481C1C}">
                <a14:useLocalDpi xmlns:a14="http://schemas.microsoft.com/office/drawing/2010/main" val="0"/>
              </a:ext>
            </a:extLst>
          </a:blip>
          <a:srcRect t="36924"/>
          <a:stretch/>
        </p:blipFill>
        <p:spPr>
          <a:xfrm>
            <a:off x="1251285" y="1716971"/>
            <a:ext cx="6238288" cy="10282057"/>
          </a:xfrm>
          <a:prstGeom prst="rect">
            <a:avLst/>
          </a:prstGeom>
        </p:spPr>
      </p:pic>
    </p:spTree>
    <p:extLst>
      <p:ext uri="{BB962C8B-B14F-4D97-AF65-F5344CB8AC3E}">
        <p14:creationId xmlns:p14="http://schemas.microsoft.com/office/powerpoint/2010/main" val="1281867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ABDE7F-ED00-770A-1020-0549B613DFB8}"/>
              </a:ext>
            </a:extLst>
          </p:cNvPr>
          <p:cNvSpPr>
            <a:spLocks noGrp="1"/>
          </p:cNvSpPr>
          <p:nvPr>
            <p:ph type="title"/>
          </p:nvPr>
        </p:nvSpPr>
        <p:spPr/>
        <p:txBody>
          <a:bodyPr/>
          <a:lstStyle/>
          <a:p>
            <a:r>
              <a:rPr lang="nl-NL" noProof="0" dirty="0"/>
              <a:t>Michaelis–Menten</a:t>
            </a:r>
          </a:p>
        </p:txBody>
      </p:sp>
      <p:pic>
        <p:nvPicPr>
          <p:cNvPr id="5" name="Picture Placeholder 4" descr="The figure consists of three graphs labeled (A), (B), and (C) that depict the relationship between initial velocity and substrate concentration. Graph (A): The horizontal axis is labeled time. The vertical axis is labeled product. A dashed line labeled equilibrium runs parallel to the horizontal axis at the highest concentration of product on the vertical axis. A dashed straight line labeled V naught rises steeply from the origin at an angle of roughly 60 degrees. The graph consists of four curves:&#10;1. substrate concentration subscript 1: The curve is a straight line that rises gradually from the origin at an angle of roughly 15 degrees. It stops at a product concentration much less than half of the maximum product concentration given in the vertical axis. &#10;2. substrate concentration subscript 2: The curve is a straight line that rises gradually from the origin at an angle of roughly 20 degrees. It then plateaus slightly in the end. It stops at a product concentration just below half of the maximum product concentration given in the vertical axis. &#10;3. substrate concentration subscript 3: The curve is a straight line that rises gradually from the origin at an angle of roughly 45 degrees. It then plateaus slightly in the end. It stops at a product concentration just above half of the maximum product concentration given in the vertical axis. &#10;4. substrate concentration subscript 4: The curve is slightly hyperbolic. It rises gradually from the origin at an angle of roughly 60 degrees. It then plateaus slightly in the second half of the graph just below the equilibrium point. &#10;&#10;(B) The graph is a scatterplot. The horizontal axis is labeled substrate concentration substrate concentration. The vertical axis is labeled Reaction velocity (V naught). The data points are presented such that they form an upward convex curve that starts from the origin and plateaus at the highest reaction velocity, in the upper right corner of the graph.&#10;&#10;(C) The graph is a scatterplot. The horizontal axis is labeled Substrate concentration substrate concentration. The vertical axis is labeled Reaction velocity (V naught). The data points are presented such that they form an upward convex curve similar to graph (B). They start from the origin and plateau at the highest reaction velocity, in the upper right corner of the graph. A line connects the data points.">
            <a:extLst>
              <a:ext uri="{FF2B5EF4-FFF2-40B4-BE49-F238E27FC236}">
                <a16:creationId xmlns:a16="http://schemas.microsoft.com/office/drawing/2014/main" id="{90B5A1BC-98F1-F346-B240-A39C9FBD04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8895" y="228600"/>
            <a:ext cx="2468656" cy="6450796"/>
          </a:xfrm>
          <a:prstGeom prst="rect">
            <a:avLst/>
          </a:prstGeom>
        </p:spPr>
      </p:pic>
      <p:pic>
        <p:nvPicPr>
          <p:cNvPr id="6" name="Picture Placeholder 5" descr="A graph illustrates the Michaelis–Menten plot. The graph contains a hyperbolic curve. The horizontal axis is labeled substrate concentration. The vertical axis is labeled reaction velocity (V naught). A solid line labeled V subscript max runs parallel to the horizontal axis at the highest reaction velocity on the vertical axis. A dashed line labeled StartFraction V subscript max over 2 EndFraction runs parallel to the horizontal axis at half the height of the V subscript max line. Another dashed line labeled K subscript M runs parallel to the vertical axis at a very low substrate concentration. It originates at a point from the curve where the StartFraction V subscript max over 2 EndFraction line touches the curve.&#10;The several data points represented as thick dots are shown in the hyperbolic curve.">
            <a:extLst>
              <a:ext uri="{FF2B5EF4-FFF2-40B4-BE49-F238E27FC236}">
                <a16:creationId xmlns:a16="http://schemas.microsoft.com/office/drawing/2014/main" id="{7062ED94-6E7E-7358-8C15-AED8B29DBA40}"/>
              </a:ext>
            </a:extLst>
          </p:cNvPr>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206449" y="1609566"/>
            <a:ext cx="5777255" cy="5123077"/>
          </a:xfrm>
        </p:spPr>
      </p:pic>
      <p:pic>
        <p:nvPicPr>
          <p:cNvPr id="4" name="Picture Placeholder 3" descr="A photograph shows Maud Menten, famous for her work in enzyme kinetics.">
            <a:extLst>
              <a:ext uri="{FF2B5EF4-FFF2-40B4-BE49-F238E27FC236}">
                <a16:creationId xmlns:a16="http://schemas.microsoft.com/office/drawing/2014/main" id="{5B089482-0C78-8F83-A38B-44BE6887DA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14026" y="0"/>
            <a:ext cx="969178" cy="1245710"/>
          </a:xfrm>
          <a:prstGeom prst="rect">
            <a:avLst/>
          </a:prstGeom>
        </p:spPr>
      </p:pic>
    </p:spTree>
    <p:extLst>
      <p:ext uri="{BB962C8B-B14F-4D97-AF65-F5344CB8AC3E}">
        <p14:creationId xmlns:p14="http://schemas.microsoft.com/office/powerpoint/2010/main" val="14908909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ABDE7F-ED00-770A-1020-0549B613DFB8}"/>
              </a:ext>
            </a:extLst>
          </p:cNvPr>
          <p:cNvSpPr>
            <a:spLocks noGrp="1"/>
          </p:cNvSpPr>
          <p:nvPr>
            <p:ph type="title"/>
          </p:nvPr>
        </p:nvSpPr>
        <p:spPr/>
        <p:txBody>
          <a:bodyPr/>
          <a:lstStyle/>
          <a:p>
            <a:r>
              <a:rPr lang="nl-NL" noProof="0" dirty="0"/>
              <a:t>Michaelis–Menten</a:t>
            </a:r>
          </a:p>
        </p:txBody>
      </p:sp>
      <p:pic>
        <p:nvPicPr>
          <p:cNvPr id="6" name="Picture Placeholder 5" descr="A graph illustrates the Michaelis–Menten plot. The graph contains a hyperbolic curve. The horizontal axis is labeled substrate concentration. The vertical axis is labeled reaction velocity (V naught). A solid line labeled V subscript max runs parallel to the horizontal axis at the highest reaction velocity on the vertical axis. A dashed line labeled StartFraction V subscript max over 2 EndFraction runs parallel to the horizontal axis at half the height of the V subscript max line. Another dashed line labeled K subscript M runs parallel to the vertical axis at a very low substrate concentration. It originates at a point from the curve where the StartFraction V subscript max over 2 EndFraction line touches the curve.&#10;The several data points represented as thick dots are shown in the hyperbolic curve.">
            <a:extLst>
              <a:ext uri="{FF2B5EF4-FFF2-40B4-BE49-F238E27FC236}">
                <a16:creationId xmlns:a16="http://schemas.microsoft.com/office/drawing/2014/main" id="{7062ED94-6E7E-7358-8C15-AED8B29DBA40}"/>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206449" y="1549130"/>
            <a:ext cx="5923261" cy="5252550"/>
          </a:xfrm>
        </p:spPr>
      </p:pic>
      <p:pic>
        <p:nvPicPr>
          <p:cNvPr id="4" name="Picture Placeholder 3" descr="A photograph shows Maud Menten, famous for her work in enzyme kinetics.">
            <a:extLst>
              <a:ext uri="{FF2B5EF4-FFF2-40B4-BE49-F238E27FC236}">
                <a16:creationId xmlns:a16="http://schemas.microsoft.com/office/drawing/2014/main" id="{5B089482-0C78-8F83-A38B-44BE6887DA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4026" y="0"/>
            <a:ext cx="969178" cy="1245710"/>
          </a:xfrm>
          <a:prstGeom prst="rect">
            <a:avLst/>
          </a:prstGeom>
        </p:spPr>
      </p:pic>
      <p:pic>
        <p:nvPicPr>
          <p:cNvPr id="10" name="Graphic 9" descr="Een organische vorm">
            <a:extLst>
              <a:ext uri="{FF2B5EF4-FFF2-40B4-BE49-F238E27FC236}">
                <a16:creationId xmlns:a16="http://schemas.microsoft.com/office/drawing/2014/main" id="{9E53138B-643F-3375-87ED-8684E20D7E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20079" y="3041375"/>
            <a:ext cx="566530" cy="566530"/>
          </a:xfrm>
          <a:prstGeom prst="rect">
            <a:avLst/>
          </a:prstGeom>
        </p:spPr>
      </p:pic>
      <p:pic>
        <p:nvPicPr>
          <p:cNvPr id="11" name="Graphic 10" descr="Een organische vorm">
            <a:extLst>
              <a:ext uri="{FF2B5EF4-FFF2-40B4-BE49-F238E27FC236}">
                <a16:creationId xmlns:a16="http://schemas.microsoft.com/office/drawing/2014/main" id="{D0F94937-6481-C1A5-0EDA-59CCBDFBA5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30399" y="3551614"/>
            <a:ext cx="566530" cy="566530"/>
          </a:xfrm>
          <a:prstGeom prst="rect">
            <a:avLst/>
          </a:prstGeom>
        </p:spPr>
      </p:pic>
      <p:pic>
        <p:nvPicPr>
          <p:cNvPr id="12" name="Graphic 11" descr="Een organische vorm">
            <a:extLst>
              <a:ext uri="{FF2B5EF4-FFF2-40B4-BE49-F238E27FC236}">
                <a16:creationId xmlns:a16="http://schemas.microsoft.com/office/drawing/2014/main" id="{EB564FD1-2327-CF02-3763-048D5D3D4FB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692966" y="4803914"/>
            <a:ext cx="566530" cy="566530"/>
          </a:xfrm>
          <a:prstGeom prst="rect">
            <a:avLst/>
          </a:prstGeom>
        </p:spPr>
      </p:pic>
      <p:pic>
        <p:nvPicPr>
          <p:cNvPr id="13" name="Graphic 12" descr="Een organische vorm">
            <a:extLst>
              <a:ext uri="{FF2B5EF4-FFF2-40B4-BE49-F238E27FC236}">
                <a16:creationId xmlns:a16="http://schemas.microsoft.com/office/drawing/2014/main" id="{A71C17D1-F7A0-5B7F-EFCF-FA1CF1F134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15495" y="2428073"/>
            <a:ext cx="566530" cy="566530"/>
          </a:xfrm>
          <a:prstGeom prst="rect">
            <a:avLst/>
          </a:prstGeom>
        </p:spPr>
      </p:pic>
      <p:pic>
        <p:nvPicPr>
          <p:cNvPr id="14" name="Graphic 13" descr="Een organische vorm">
            <a:extLst>
              <a:ext uri="{FF2B5EF4-FFF2-40B4-BE49-F238E27FC236}">
                <a16:creationId xmlns:a16="http://schemas.microsoft.com/office/drawing/2014/main" id="{7124788F-9070-1401-1DAA-377216FA43E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16973" y="3264222"/>
            <a:ext cx="566530" cy="566530"/>
          </a:xfrm>
          <a:prstGeom prst="rect">
            <a:avLst/>
          </a:prstGeom>
        </p:spPr>
      </p:pic>
      <p:pic>
        <p:nvPicPr>
          <p:cNvPr id="15" name="Graphic 14" descr="Een organische vorm">
            <a:extLst>
              <a:ext uri="{FF2B5EF4-FFF2-40B4-BE49-F238E27FC236}">
                <a16:creationId xmlns:a16="http://schemas.microsoft.com/office/drawing/2014/main" id="{EE3EFAB0-6EDF-FA63-9CE3-52693F947CF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12014" y="4363937"/>
            <a:ext cx="566530" cy="566530"/>
          </a:xfrm>
          <a:prstGeom prst="rect">
            <a:avLst/>
          </a:prstGeom>
        </p:spPr>
      </p:pic>
      <p:pic>
        <p:nvPicPr>
          <p:cNvPr id="16" name="Graphic 15" descr="Een organische vorm">
            <a:extLst>
              <a:ext uri="{FF2B5EF4-FFF2-40B4-BE49-F238E27FC236}">
                <a16:creationId xmlns:a16="http://schemas.microsoft.com/office/drawing/2014/main" id="{5990CC78-1DCC-6E02-02F1-962B16BEF9C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03287" y="2428073"/>
            <a:ext cx="566530" cy="566530"/>
          </a:xfrm>
          <a:prstGeom prst="rect">
            <a:avLst/>
          </a:prstGeom>
        </p:spPr>
      </p:pic>
      <p:pic>
        <p:nvPicPr>
          <p:cNvPr id="17" name="Graphic 16" descr="Een organische vorm">
            <a:extLst>
              <a:ext uri="{FF2B5EF4-FFF2-40B4-BE49-F238E27FC236}">
                <a16:creationId xmlns:a16="http://schemas.microsoft.com/office/drawing/2014/main" id="{BE42F1FA-DDE4-E1BC-417B-72EEAC1766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9929295">
            <a:off x="4086552" y="4237384"/>
            <a:ext cx="566530" cy="566530"/>
          </a:xfrm>
          <a:prstGeom prst="rect">
            <a:avLst/>
          </a:prstGeom>
        </p:spPr>
      </p:pic>
      <p:pic>
        <p:nvPicPr>
          <p:cNvPr id="18" name="Graphic 17" descr="Een organische vorm">
            <a:extLst>
              <a:ext uri="{FF2B5EF4-FFF2-40B4-BE49-F238E27FC236}">
                <a16:creationId xmlns:a16="http://schemas.microsoft.com/office/drawing/2014/main" id="{C01C4B7B-B2B7-EEF0-A9F8-DC3FFD7631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78263">
            <a:off x="4288735" y="3347590"/>
            <a:ext cx="566530" cy="566530"/>
          </a:xfrm>
          <a:prstGeom prst="rect">
            <a:avLst/>
          </a:prstGeom>
        </p:spPr>
      </p:pic>
      <p:sp>
        <p:nvSpPr>
          <p:cNvPr id="19" name="Ovaal 18">
            <a:extLst>
              <a:ext uri="{FF2B5EF4-FFF2-40B4-BE49-F238E27FC236}">
                <a16:creationId xmlns:a16="http://schemas.microsoft.com/office/drawing/2014/main" id="{571D6C44-3407-DBE5-E1C0-50FD2A341FE4}"/>
              </a:ext>
            </a:extLst>
          </p:cNvPr>
          <p:cNvSpPr/>
          <p:nvPr/>
        </p:nvSpPr>
        <p:spPr>
          <a:xfrm>
            <a:off x="1692966" y="271133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0" name="Ovaal 19">
            <a:extLst>
              <a:ext uri="{FF2B5EF4-FFF2-40B4-BE49-F238E27FC236}">
                <a16:creationId xmlns:a16="http://schemas.microsoft.com/office/drawing/2014/main" id="{9385950D-D8F7-48A1-0E45-8E50F3AB8908}"/>
              </a:ext>
            </a:extLst>
          </p:cNvPr>
          <p:cNvSpPr/>
          <p:nvPr/>
        </p:nvSpPr>
        <p:spPr>
          <a:xfrm>
            <a:off x="1865806" y="3699765"/>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1" name="Ovaal 20">
            <a:extLst>
              <a:ext uri="{FF2B5EF4-FFF2-40B4-BE49-F238E27FC236}">
                <a16:creationId xmlns:a16="http://schemas.microsoft.com/office/drawing/2014/main" id="{DB0760F5-ABCA-C1F5-5E26-0A409C075D2E}"/>
              </a:ext>
            </a:extLst>
          </p:cNvPr>
          <p:cNvSpPr/>
          <p:nvPr/>
        </p:nvSpPr>
        <p:spPr>
          <a:xfrm>
            <a:off x="1790405" y="452064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2" name="Ovaal 21">
            <a:extLst>
              <a:ext uri="{FF2B5EF4-FFF2-40B4-BE49-F238E27FC236}">
                <a16:creationId xmlns:a16="http://schemas.microsoft.com/office/drawing/2014/main" id="{EB92DF38-4C9E-0A27-4574-924DEC41CE83}"/>
              </a:ext>
            </a:extLst>
          </p:cNvPr>
          <p:cNvSpPr/>
          <p:nvPr/>
        </p:nvSpPr>
        <p:spPr>
          <a:xfrm>
            <a:off x="3085340" y="4486932"/>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3" name="Ovaal 22">
            <a:extLst>
              <a:ext uri="{FF2B5EF4-FFF2-40B4-BE49-F238E27FC236}">
                <a16:creationId xmlns:a16="http://schemas.microsoft.com/office/drawing/2014/main" id="{DA07C9F5-BF03-3258-F8E7-437403D3071D}"/>
              </a:ext>
            </a:extLst>
          </p:cNvPr>
          <p:cNvSpPr/>
          <p:nvPr/>
        </p:nvSpPr>
        <p:spPr>
          <a:xfrm>
            <a:off x="3082643" y="254487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4" name="Ovaal 23">
            <a:extLst>
              <a:ext uri="{FF2B5EF4-FFF2-40B4-BE49-F238E27FC236}">
                <a16:creationId xmlns:a16="http://schemas.microsoft.com/office/drawing/2014/main" id="{0C59BCA4-9052-13D8-6000-CCB99EF4C63B}"/>
              </a:ext>
            </a:extLst>
          </p:cNvPr>
          <p:cNvSpPr/>
          <p:nvPr/>
        </p:nvSpPr>
        <p:spPr>
          <a:xfrm>
            <a:off x="3277295" y="4865857"/>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5" name="Ovaal 24">
            <a:extLst>
              <a:ext uri="{FF2B5EF4-FFF2-40B4-BE49-F238E27FC236}">
                <a16:creationId xmlns:a16="http://schemas.microsoft.com/office/drawing/2014/main" id="{D613DF10-8359-8070-6B60-A7DD0042D96E}"/>
              </a:ext>
            </a:extLst>
          </p:cNvPr>
          <p:cNvSpPr/>
          <p:nvPr/>
        </p:nvSpPr>
        <p:spPr>
          <a:xfrm>
            <a:off x="3274598" y="2923803"/>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6" name="Ovaal 25">
            <a:extLst>
              <a:ext uri="{FF2B5EF4-FFF2-40B4-BE49-F238E27FC236}">
                <a16:creationId xmlns:a16="http://schemas.microsoft.com/office/drawing/2014/main" id="{63D55A65-484F-9898-84F0-D430C3946D7F}"/>
              </a:ext>
            </a:extLst>
          </p:cNvPr>
          <p:cNvSpPr/>
          <p:nvPr/>
        </p:nvSpPr>
        <p:spPr>
          <a:xfrm>
            <a:off x="3057456" y="531684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7" name="Ovaal 26">
            <a:extLst>
              <a:ext uri="{FF2B5EF4-FFF2-40B4-BE49-F238E27FC236}">
                <a16:creationId xmlns:a16="http://schemas.microsoft.com/office/drawing/2014/main" id="{035BC25D-D764-F801-EFD8-9441F9ED1AEB}"/>
              </a:ext>
            </a:extLst>
          </p:cNvPr>
          <p:cNvSpPr/>
          <p:nvPr/>
        </p:nvSpPr>
        <p:spPr>
          <a:xfrm>
            <a:off x="3054759" y="3374795"/>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8" name="Ovaal 27">
            <a:extLst>
              <a:ext uri="{FF2B5EF4-FFF2-40B4-BE49-F238E27FC236}">
                <a16:creationId xmlns:a16="http://schemas.microsoft.com/office/drawing/2014/main" id="{7CEC5ABE-8846-D803-3534-A713035AB6B4}"/>
              </a:ext>
            </a:extLst>
          </p:cNvPr>
          <p:cNvSpPr/>
          <p:nvPr/>
        </p:nvSpPr>
        <p:spPr>
          <a:xfrm>
            <a:off x="3536630" y="512634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29" name="Ovaal 28">
            <a:extLst>
              <a:ext uri="{FF2B5EF4-FFF2-40B4-BE49-F238E27FC236}">
                <a16:creationId xmlns:a16="http://schemas.microsoft.com/office/drawing/2014/main" id="{A189FAD8-5E65-548E-F931-3BBC68B77C0E}"/>
              </a:ext>
            </a:extLst>
          </p:cNvPr>
          <p:cNvSpPr/>
          <p:nvPr/>
        </p:nvSpPr>
        <p:spPr>
          <a:xfrm>
            <a:off x="3533933" y="3184295"/>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0" name="Ovaal 29">
            <a:extLst>
              <a:ext uri="{FF2B5EF4-FFF2-40B4-BE49-F238E27FC236}">
                <a16:creationId xmlns:a16="http://schemas.microsoft.com/office/drawing/2014/main" id="{F6230FF7-A1AB-D9E5-7846-6115464F23C8}"/>
              </a:ext>
            </a:extLst>
          </p:cNvPr>
          <p:cNvSpPr/>
          <p:nvPr/>
        </p:nvSpPr>
        <p:spPr>
          <a:xfrm>
            <a:off x="2889967" y="5620567"/>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1" name="Ovaal 30">
            <a:extLst>
              <a:ext uri="{FF2B5EF4-FFF2-40B4-BE49-F238E27FC236}">
                <a16:creationId xmlns:a16="http://schemas.microsoft.com/office/drawing/2014/main" id="{84C0BA15-536D-48EB-72E9-842AC55F8001}"/>
              </a:ext>
            </a:extLst>
          </p:cNvPr>
          <p:cNvSpPr/>
          <p:nvPr/>
        </p:nvSpPr>
        <p:spPr>
          <a:xfrm>
            <a:off x="2887270" y="3678513"/>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2" name="Ovaal 31">
            <a:extLst>
              <a:ext uri="{FF2B5EF4-FFF2-40B4-BE49-F238E27FC236}">
                <a16:creationId xmlns:a16="http://schemas.microsoft.com/office/drawing/2014/main" id="{DACAC88B-55E7-1D37-85CC-DFE4EC0D306D}"/>
              </a:ext>
            </a:extLst>
          </p:cNvPr>
          <p:cNvSpPr/>
          <p:nvPr/>
        </p:nvSpPr>
        <p:spPr>
          <a:xfrm>
            <a:off x="4274258" y="457648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3" name="Ovaal 32">
            <a:extLst>
              <a:ext uri="{FF2B5EF4-FFF2-40B4-BE49-F238E27FC236}">
                <a16:creationId xmlns:a16="http://schemas.microsoft.com/office/drawing/2014/main" id="{A6BFEBDA-DCB4-9557-B9DB-23604AA4FD31}"/>
              </a:ext>
            </a:extLst>
          </p:cNvPr>
          <p:cNvSpPr/>
          <p:nvPr/>
        </p:nvSpPr>
        <p:spPr>
          <a:xfrm>
            <a:off x="4059925" y="256243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4" name="Ovaal 33">
            <a:extLst>
              <a:ext uri="{FF2B5EF4-FFF2-40B4-BE49-F238E27FC236}">
                <a16:creationId xmlns:a16="http://schemas.microsoft.com/office/drawing/2014/main" id="{1D3A1BF9-D33A-B5D5-A9E3-FC8878EAA9D7}"/>
              </a:ext>
            </a:extLst>
          </p:cNvPr>
          <p:cNvSpPr/>
          <p:nvPr/>
        </p:nvSpPr>
        <p:spPr>
          <a:xfrm>
            <a:off x="4572000" y="3531427"/>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5" name="Ovaal 34">
            <a:extLst>
              <a:ext uri="{FF2B5EF4-FFF2-40B4-BE49-F238E27FC236}">
                <a16:creationId xmlns:a16="http://schemas.microsoft.com/office/drawing/2014/main" id="{DBDF5805-F4AB-03F3-6B66-9305BA519A68}"/>
              </a:ext>
            </a:extLst>
          </p:cNvPr>
          <p:cNvSpPr/>
          <p:nvPr/>
        </p:nvSpPr>
        <p:spPr>
          <a:xfrm>
            <a:off x="4715025" y="3868790"/>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6" name="Ovaal 35">
            <a:extLst>
              <a:ext uri="{FF2B5EF4-FFF2-40B4-BE49-F238E27FC236}">
                <a16:creationId xmlns:a16="http://schemas.microsoft.com/office/drawing/2014/main" id="{792003E6-59F4-1AC0-FEC3-0BC893C4DC18}"/>
              </a:ext>
            </a:extLst>
          </p:cNvPr>
          <p:cNvSpPr/>
          <p:nvPr/>
        </p:nvSpPr>
        <p:spPr>
          <a:xfrm>
            <a:off x="4466620" y="5201681"/>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7" name="Ovaal 36">
            <a:extLst>
              <a:ext uri="{FF2B5EF4-FFF2-40B4-BE49-F238E27FC236}">
                <a16:creationId xmlns:a16="http://schemas.microsoft.com/office/drawing/2014/main" id="{DC235B15-8086-14DF-23A4-EE506C453CDF}"/>
              </a:ext>
            </a:extLst>
          </p:cNvPr>
          <p:cNvSpPr/>
          <p:nvPr/>
        </p:nvSpPr>
        <p:spPr>
          <a:xfrm>
            <a:off x="4252287" y="3187632"/>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8" name="Ovaal 37">
            <a:extLst>
              <a:ext uri="{FF2B5EF4-FFF2-40B4-BE49-F238E27FC236}">
                <a16:creationId xmlns:a16="http://schemas.microsoft.com/office/drawing/2014/main" id="{796225C2-6EFA-9B3C-13CB-BB3F81349EC6}"/>
              </a:ext>
            </a:extLst>
          </p:cNvPr>
          <p:cNvSpPr/>
          <p:nvPr/>
        </p:nvSpPr>
        <p:spPr>
          <a:xfrm>
            <a:off x="4764362" y="4156620"/>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39" name="Ovaal 38">
            <a:extLst>
              <a:ext uri="{FF2B5EF4-FFF2-40B4-BE49-F238E27FC236}">
                <a16:creationId xmlns:a16="http://schemas.microsoft.com/office/drawing/2014/main" id="{F651C29F-9BDE-E8A5-324D-EDA5FA03D845}"/>
              </a:ext>
            </a:extLst>
          </p:cNvPr>
          <p:cNvSpPr/>
          <p:nvPr/>
        </p:nvSpPr>
        <p:spPr>
          <a:xfrm>
            <a:off x="4907387" y="4493983"/>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0" name="Ovaal 39">
            <a:extLst>
              <a:ext uri="{FF2B5EF4-FFF2-40B4-BE49-F238E27FC236}">
                <a16:creationId xmlns:a16="http://schemas.microsoft.com/office/drawing/2014/main" id="{958E02B7-0666-AC65-39CB-758304039CA9}"/>
              </a:ext>
            </a:extLst>
          </p:cNvPr>
          <p:cNvSpPr/>
          <p:nvPr/>
        </p:nvSpPr>
        <p:spPr>
          <a:xfrm>
            <a:off x="4529567" y="479679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1" name="Ovaal 40">
            <a:extLst>
              <a:ext uri="{FF2B5EF4-FFF2-40B4-BE49-F238E27FC236}">
                <a16:creationId xmlns:a16="http://schemas.microsoft.com/office/drawing/2014/main" id="{D91198F0-442A-30D4-AA3F-58EF0190B4EE}"/>
              </a:ext>
            </a:extLst>
          </p:cNvPr>
          <p:cNvSpPr/>
          <p:nvPr/>
        </p:nvSpPr>
        <p:spPr>
          <a:xfrm>
            <a:off x="4443843" y="2662293"/>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2" name="Ovaal 41">
            <a:extLst>
              <a:ext uri="{FF2B5EF4-FFF2-40B4-BE49-F238E27FC236}">
                <a16:creationId xmlns:a16="http://schemas.microsoft.com/office/drawing/2014/main" id="{0501F829-A8FA-B5D2-27E1-367AF2C5CF85}"/>
              </a:ext>
            </a:extLst>
          </p:cNvPr>
          <p:cNvSpPr/>
          <p:nvPr/>
        </p:nvSpPr>
        <p:spPr>
          <a:xfrm>
            <a:off x="4955918" y="3631281"/>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3" name="Ovaal 42">
            <a:extLst>
              <a:ext uri="{FF2B5EF4-FFF2-40B4-BE49-F238E27FC236}">
                <a16:creationId xmlns:a16="http://schemas.microsoft.com/office/drawing/2014/main" id="{58ADFC1B-39BE-A8BB-5C76-9E91F2C90EEC}"/>
              </a:ext>
            </a:extLst>
          </p:cNvPr>
          <p:cNvSpPr/>
          <p:nvPr/>
        </p:nvSpPr>
        <p:spPr>
          <a:xfrm>
            <a:off x="5098943" y="3968644"/>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4" name="Ovaal 43">
            <a:extLst>
              <a:ext uri="{FF2B5EF4-FFF2-40B4-BE49-F238E27FC236}">
                <a16:creationId xmlns:a16="http://schemas.microsoft.com/office/drawing/2014/main" id="{F6BBD189-B165-598F-5895-CAFBD7C821CE}"/>
              </a:ext>
            </a:extLst>
          </p:cNvPr>
          <p:cNvSpPr/>
          <p:nvPr/>
        </p:nvSpPr>
        <p:spPr>
          <a:xfrm>
            <a:off x="4415037" y="5600026"/>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5" name="Ovaal 44">
            <a:extLst>
              <a:ext uri="{FF2B5EF4-FFF2-40B4-BE49-F238E27FC236}">
                <a16:creationId xmlns:a16="http://schemas.microsoft.com/office/drawing/2014/main" id="{652C9383-C3A8-CBC6-9573-C012A7A4C3A2}"/>
              </a:ext>
            </a:extLst>
          </p:cNvPr>
          <p:cNvSpPr/>
          <p:nvPr/>
        </p:nvSpPr>
        <p:spPr>
          <a:xfrm>
            <a:off x="4200704" y="3585977"/>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6" name="Ovaal 45">
            <a:extLst>
              <a:ext uri="{FF2B5EF4-FFF2-40B4-BE49-F238E27FC236}">
                <a16:creationId xmlns:a16="http://schemas.microsoft.com/office/drawing/2014/main" id="{60E27310-BDD7-5267-6C23-CC5151D6DD7D}"/>
              </a:ext>
            </a:extLst>
          </p:cNvPr>
          <p:cNvSpPr/>
          <p:nvPr/>
        </p:nvSpPr>
        <p:spPr>
          <a:xfrm>
            <a:off x="4712779" y="4554965"/>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7" name="Ovaal 46">
            <a:extLst>
              <a:ext uri="{FF2B5EF4-FFF2-40B4-BE49-F238E27FC236}">
                <a16:creationId xmlns:a16="http://schemas.microsoft.com/office/drawing/2014/main" id="{47DF9775-FDC6-8CC4-CBBC-295068F01F59}"/>
              </a:ext>
            </a:extLst>
          </p:cNvPr>
          <p:cNvSpPr/>
          <p:nvPr/>
        </p:nvSpPr>
        <p:spPr>
          <a:xfrm>
            <a:off x="4855804" y="489232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8" name="Ovaal 47">
            <a:extLst>
              <a:ext uri="{FF2B5EF4-FFF2-40B4-BE49-F238E27FC236}">
                <a16:creationId xmlns:a16="http://schemas.microsoft.com/office/drawing/2014/main" id="{E236C6A4-63F7-023A-6089-BCD6E524C438}"/>
              </a:ext>
            </a:extLst>
          </p:cNvPr>
          <p:cNvSpPr/>
          <p:nvPr/>
        </p:nvSpPr>
        <p:spPr>
          <a:xfrm>
            <a:off x="4333117" y="2570566"/>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49" name="Ovaal 48">
            <a:extLst>
              <a:ext uri="{FF2B5EF4-FFF2-40B4-BE49-F238E27FC236}">
                <a16:creationId xmlns:a16="http://schemas.microsoft.com/office/drawing/2014/main" id="{CDE68804-ED44-1607-E906-C593C03A1EEB}"/>
              </a:ext>
            </a:extLst>
          </p:cNvPr>
          <p:cNvSpPr/>
          <p:nvPr/>
        </p:nvSpPr>
        <p:spPr>
          <a:xfrm>
            <a:off x="4450189" y="2935755"/>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0" name="Ovaal 49">
            <a:extLst>
              <a:ext uri="{FF2B5EF4-FFF2-40B4-BE49-F238E27FC236}">
                <a16:creationId xmlns:a16="http://schemas.microsoft.com/office/drawing/2014/main" id="{97361425-0957-0AAC-2947-0EDC55306648}"/>
              </a:ext>
            </a:extLst>
          </p:cNvPr>
          <p:cNvSpPr/>
          <p:nvPr/>
        </p:nvSpPr>
        <p:spPr>
          <a:xfrm>
            <a:off x="4593214" y="327311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1" name="Ovaal 50">
            <a:extLst>
              <a:ext uri="{FF2B5EF4-FFF2-40B4-BE49-F238E27FC236}">
                <a16:creationId xmlns:a16="http://schemas.microsoft.com/office/drawing/2014/main" id="{5E31FA1E-54A5-FE3D-6BB9-A1EA33AEA5A2}"/>
              </a:ext>
            </a:extLst>
          </p:cNvPr>
          <p:cNvSpPr/>
          <p:nvPr/>
        </p:nvSpPr>
        <p:spPr>
          <a:xfrm>
            <a:off x="4784770" y="274777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2" name="Ovaal 51">
            <a:extLst>
              <a:ext uri="{FF2B5EF4-FFF2-40B4-BE49-F238E27FC236}">
                <a16:creationId xmlns:a16="http://schemas.microsoft.com/office/drawing/2014/main" id="{A0F7ECD9-86FD-DC2D-AD03-BE075EBC612F}"/>
              </a:ext>
            </a:extLst>
          </p:cNvPr>
          <p:cNvSpPr/>
          <p:nvPr/>
        </p:nvSpPr>
        <p:spPr>
          <a:xfrm>
            <a:off x="4398606" y="3334100"/>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3" name="Ovaal 52">
            <a:extLst>
              <a:ext uri="{FF2B5EF4-FFF2-40B4-BE49-F238E27FC236}">
                <a16:creationId xmlns:a16="http://schemas.microsoft.com/office/drawing/2014/main" id="{96C7545E-4BC7-6EB3-3CEF-77798D89E68B}"/>
              </a:ext>
            </a:extLst>
          </p:cNvPr>
          <p:cNvSpPr/>
          <p:nvPr/>
        </p:nvSpPr>
        <p:spPr>
          <a:xfrm>
            <a:off x="4531224" y="3919583"/>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8" name="Ovaal 57">
            <a:extLst>
              <a:ext uri="{FF2B5EF4-FFF2-40B4-BE49-F238E27FC236}">
                <a16:creationId xmlns:a16="http://schemas.microsoft.com/office/drawing/2014/main" id="{4B79C6CA-E11C-3272-53D9-27BA9A0928DD}"/>
              </a:ext>
            </a:extLst>
          </p:cNvPr>
          <p:cNvSpPr/>
          <p:nvPr/>
        </p:nvSpPr>
        <p:spPr>
          <a:xfrm>
            <a:off x="4770986" y="4710150"/>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59" name="Ovaal 58">
            <a:extLst>
              <a:ext uri="{FF2B5EF4-FFF2-40B4-BE49-F238E27FC236}">
                <a16:creationId xmlns:a16="http://schemas.microsoft.com/office/drawing/2014/main" id="{B6A008DA-7976-DE3F-D140-20B8E00E5DF4}"/>
              </a:ext>
            </a:extLst>
          </p:cNvPr>
          <p:cNvSpPr/>
          <p:nvPr/>
        </p:nvSpPr>
        <p:spPr>
          <a:xfrm>
            <a:off x="4656456" y="5513377"/>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0" name="Ovaal 59">
            <a:extLst>
              <a:ext uri="{FF2B5EF4-FFF2-40B4-BE49-F238E27FC236}">
                <a16:creationId xmlns:a16="http://schemas.microsoft.com/office/drawing/2014/main" id="{E379FD3B-956E-79FD-4C0D-89DCDD5A55D9}"/>
              </a:ext>
            </a:extLst>
          </p:cNvPr>
          <p:cNvSpPr/>
          <p:nvPr/>
        </p:nvSpPr>
        <p:spPr>
          <a:xfrm>
            <a:off x="4619020" y="5354081"/>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1" name="Rechthoek: afgeronde hoeken 60">
            <a:extLst>
              <a:ext uri="{FF2B5EF4-FFF2-40B4-BE49-F238E27FC236}">
                <a16:creationId xmlns:a16="http://schemas.microsoft.com/office/drawing/2014/main" id="{E1065355-5530-2F9B-27EC-90FABB791DA0}"/>
              </a:ext>
            </a:extLst>
          </p:cNvPr>
          <p:cNvSpPr/>
          <p:nvPr/>
        </p:nvSpPr>
        <p:spPr>
          <a:xfrm>
            <a:off x="1282149" y="1580322"/>
            <a:ext cx="983610" cy="486023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2" name="Ovaal 61">
            <a:extLst>
              <a:ext uri="{FF2B5EF4-FFF2-40B4-BE49-F238E27FC236}">
                <a16:creationId xmlns:a16="http://schemas.microsoft.com/office/drawing/2014/main" id="{0D7BA71E-F674-0C16-7FDA-AE779074DE27}"/>
              </a:ext>
            </a:extLst>
          </p:cNvPr>
          <p:cNvSpPr/>
          <p:nvPr/>
        </p:nvSpPr>
        <p:spPr>
          <a:xfrm>
            <a:off x="4771420" y="5506481"/>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3" name="Rechthoek: afgeronde hoeken 62">
            <a:extLst>
              <a:ext uri="{FF2B5EF4-FFF2-40B4-BE49-F238E27FC236}">
                <a16:creationId xmlns:a16="http://schemas.microsoft.com/office/drawing/2014/main" id="{1152D3FC-2391-F5F6-B752-3AC5C00633AC}"/>
              </a:ext>
            </a:extLst>
          </p:cNvPr>
          <p:cNvSpPr/>
          <p:nvPr/>
        </p:nvSpPr>
        <p:spPr>
          <a:xfrm>
            <a:off x="3924799" y="1596655"/>
            <a:ext cx="1276188" cy="4860235"/>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5" name="Ovaal 64">
            <a:extLst>
              <a:ext uri="{FF2B5EF4-FFF2-40B4-BE49-F238E27FC236}">
                <a16:creationId xmlns:a16="http://schemas.microsoft.com/office/drawing/2014/main" id="{670BDAF5-1651-4793-DC49-2010567FDA5D}"/>
              </a:ext>
            </a:extLst>
          </p:cNvPr>
          <p:cNvSpPr/>
          <p:nvPr/>
        </p:nvSpPr>
        <p:spPr>
          <a:xfrm>
            <a:off x="4035881" y="488273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6" name="Ovaal 65">
            <a:extLst>
              <a:ext uri="{FF2B5EF4-FFF2-40B4-BE49-F238E27FC236}">
                <a16:creationId xmlns:a16="http://schemas.microsoft.com/office/drawing/2014/main" id="{E3C9C75A-F9F3-8DAB-B631-9B57DFB134B4}"/>
              </a:ext>
            </a:extLst>
          </p:cNvPr>
          <p:cNvSpPr/>
          <p:nvPr/>
        </p:nvSpPr>
        <p:spPr>
          <a:xfrm>
            <a:off x="4333623" y="3837678"/>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
        <p:nvSpPr>
          <p:cNvPr id="67" name="Ovaal 66">
            <a:extLst>
              <a:ext uri="{FF2B5EF4-FFF2-40B4-BE49-F238E27FC236}">
                <a16:creationId xmlns:a16="http://schemas.microsoft.com/office/drawing/2014/main" id="{A85DE799-8231-CD93-067C-4EE8BF89F77B}"/>
              </a:ext>
            </a:extLst>
          </p:cNvPr>
          <p:cNvSpPr/>
          <p:nvPr/>
        </p:nvSpPr>
        <p:spPr>
          <a:xfrm>
            <a:off x="4188281" y="5035139"/>
            <a:ext cx="125895" cy="10719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spTree>
    <p:extLst>
      <p:ext uri="{BB962C8B-B14F-4D97-AF65-F5344CB8AC3E}">
        <p14:creationId xmlns:p14="http://schemas.microsoft.com/office/powerpoint/2010/main" val="911283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58CF1BB-9B7C-43E7-8B38-75169EAED648}"/>
              </a:ext>
            </a:extLst>
          </p:cNvPr>
          <p:cNvPicPr>
            <a:picLocks noChangeAspect="1"/>
          </p:cNvPicPr>
          <p:nvPr/>
        </p:nvPicPr>
        <p:blipFill>
          <a:blip r:embed="rId3"/>
          <a:stretch>
            <a:fillRect/>
          </a:stretch>
        </p:blipFill>
        <p:spPr>
          <a:xfrm>
            <a:off x="5172893" y="4491608"/>
            <a:ext cx="1141752" cy="1126596"/>
          </a:xfrm>
          <a:prstGeom prst="rect">
            <a:avLst/>
          </a:prstGeom>
        </p:spPr>
      </p:pic>
      <p:sp>
        <p:nvSpPr>
          <p:cNvPr id="2" name="Rectangle 1"/>
          <p:cNvSpPr>
            <a:spLocks noGrp="1"/>
          </p:cNvSpPr>
          <p:nvPr>
            <p:ph type="title"/>
          </p:nvPr>
        </p:nvSpPr>
        <p:spPr>
          <a:xfrm>
            <a:off x="472541" y="434809"/>
            <a:ext cx="8077200" cy="666750"/>
          </a:xfrm>
        </p:spPr>
        <p:txBody>
          <a:bodyPr anchor="b">
            <a:noAutofit/>
          </a:bodyPr>
          <a:lstStyle/>
          <a:p>
            <a:r>
              <a:rPr lang="nl-NL" noProof="0" dirty="0"/>
              <a:t>Wie ben ik?</a:t>
            </a:r>
          </a:p>
        </p:txBody>
      </p:sp>
      <p:sp>
        <p:nvSpPr>
          <p:cNvPr id="4" name="Tijdelijke aanduiding voor inhoud 3"/>
          <p:cNvSpPr>
            <a:spLocks noGrp="1"/>
          </p:cNvSpPr>
          <p:nvPr>
            <p:ph sz="quarter" idx="13"/>
          </p:nvPr>
        </p:nvSpPr>
        <p:spPr/>
        <p:txBody>
          <a:bodyPr>
            <a:normAutofit/>
          </a:bodyPr>
          <a:lstStyle/>
          <a:p>
            <a:pPr marL="0" indent="0" algn="ctr">
              <a:buNone/>
            </a:pPr>
            <a:endParaRPr lang="nl-NL" noProof="0" dirty="0">
              <a:hlinkClick r:id="rId4"/>
            </a:endParaRPr>
          </a:p>
          <a:p>
            <a:pPr marL="0" indent="0" algn="ctr">
              <a:buNone/>
            </a:pPr>
            <a:endParaRPr lang="nl-NL" noProof="0" dirty="0">
              <a:hlinkClick r:id="rId4"/>
            </a:endParaRPr>
          </a:p>
        </p:txBody>
      </p:sp>
      <p:sp>
        <p:nvSpPr>
          <p:cNvPr id="6" name="Tijdelijke aanduiding voor tekst 5"/>
          <p:cNvSpPr>
            <a:spLocks noGrp="1"/>
          </p:cNvSpPr>
          <p:nvPr>
            <p:ph type="body" idx="1"/>
          </p:nvPr>
        </p:nvSpPr>
        <p:spPr>
          <a:xfrm>
            <a:off x="224790" y="1219200"/>
            <a:ext cx="1981200" cy="4660284"/>
          </a:xfrm>
        </p:spPr>
        <p:txBody>
          <a:bodyPr>
            <a:normAutofit/>
          </a:bodyPr>
          <a:lstStyle/>
          <a:p>
            <a:endParaRPr lang="nl-NL" noProof="0" dirty="0"/>
          </a:p>
          <a:p>
            <a:endParaRPr lang="nl-NL" noProof="0" dirty="0"/>
          </a:p>
          <a:p>
            <a:pPr algn="ctr"/>
            <a:r>
              <a:rPr lang="nl-NL" b="1" noProof="0" dirty="0"/>
              <a:t>Mark Koren</a:t>
            </a:r>
          </a:p>
          <a:p>
            <a:pPr algn="ctr"/>
            <a:r>
              <a:rPr lang="nl-NL" sz="1200" b="1" noProof="0" dirty="0"/>
              <a:t>mark.koren@hu.nl</a:t>
            </a:r>
          </a:p>
        </p:txBody>
      </p:sp>
      <p:pic>
        <p:nvPicPr>
          <p:cNvPr id="16" name="Picture 7" descr="Afbeeldingsresultaat voor hu">
            <a:extLst>
              <a:ext uri="{FF2B5EF4-FFF2-40B4-BE49-F238E27FC236}">
                <a16:creationId xmlns:a16="http://schemas.microsoft.com/office/drawing/2014/main" id="{5355AA40-FB90-E94C-A8A9-08FA5694324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05801" y="984613"/>
            <a:ext cx="5826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Afbeelding 11" descr="Afbeelding met buiten, gras, boom, weg&#10;&#10;Automatisch gegenereerde beschrijving">
            <a:extLst>
              <a:ext uri="{FF2B5EF4-FFF2-40B4-BE49-F238E27FC236}">
                <a16:creationId xmlns:a16="http://schemas.microsoft.com/office/drawing/2014/main" id="{77D1F37E-B9F5-47A1-85C2-8F3EE56292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4174" y="2492834"/>
            <a:ext cx="1548427" cy="2064568"/>
          </a:xfrm>
          <a:prstGeom prst="rect">
            <a:avLst/>
          </a:prstGeom>
        </p:spPr>
      </p:pic>
      <p:pic>
        <p:nvPicPr>
          <p:cNvPr id="17" name="Afbeelding 16" descr="Afbeelding met buiten, persoon&#10;&#10;Automatisch gegenereerde beschrijving">
            <a:extLst>
              <a:ext uri="{FF2B5EF4-FFF2-40B4-BE49-F238E27FC236}">
                <a16:creationId xmlns:a16="http://schemas.microsoft.com/office/drawing/2014/main" id="{7C5EE9E0-E76C-4DD3-A34E-C655F09614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0800000">
            <a:off x="5693166" y="2510795"/>
            <a:ext cx="2752757" cy="2064568"/>
          </a:xfrm>
          <a:prstGeom prst="rect">
            <a:avLst/>
          </a:prstGeom>
        </p:spPr>
      </p:pic>
      <p:pic>
        <p:nvPicPr>
          <p:cNvPr id="18" name="Afbeelding 17" descr="Afbeelding met buiten, boom, gras, transport&#10;&#10;Automatisch gegenereerde beschrijving">
            <a:extLst>
              <a:ext uri="{FF2B5EF4-FFF2-40B4-BE49-F238E27FC236}">
                <a16:creationId xmlns:a16="http://schemas.microsoft.com/office/drawing/2014/main" id="{AA4EE89E-BC1F-4126-AFF4-05F969E4481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16567" y="2492834"/>
            <a:ext cx="1548426" cy="2064568"/>
          </a:xfrm>
          <a:prstGeom prst="rect">
            <a:avLst/>
          </a:prstGeom>
        </p:spPr>
      </p:pic>
      <p:pic>
        <p:nvPicPr>
          <p:cNvPr id="3" name="Afbeelding 2">
            <a:extLst>
              <a:ext uri="{FF2B5EF4-FFF2-40B4-BE49-F238E27FC236}">
                <a16:creationId xmlns:a16="http://schemas.microsoft.com/office/drawing/2014/main" id="{2447A13D-189C-4B0B-8E7F-ADF50D821B1F}"/>
              </a:ext>
            </a:extLst>
          </p:cNvPr>
          <p:cNvPicPr>
            <a:picLocks noChangeAspect="1"/>
          </p:cNvPicPr>
          <p:nvPr/>
        </p:nvPicPr>
        <p:blipFill rotWithShape="1">
          <a:blip r:embed="rId9"/>
          <a:srcRect l="26686" r="26056"/>
          <a:stretch/>
        </p:blipFill>
        <p:spPr>
          <a:xfrm>
            <a:off x="2316567" y="4674418"/>
            <a:ext cx="852010" cy="947978"/>
          </a:xfrm>
          <a:prstGeom prst="rect">
            <a:avLst/>
          </a:prstGeom>
        </p:spPr>
      </p:pic>
      <p:pic>
        <p:nvPicPr>
          <p:cNvPr id="5" name="Afbeelding 4">
            <a:extLst>
              <a:ext uri="{FF2B5EF4-FFF2-40B4-BE49-F238E27FC236}">
                <a16:creationId xmlns:a16="http://schemas.microsoft.com/office/drawing/2014/main" id="{CD2E60C5-A59D-4F68-A45D-647B90D07B68}"/>
              </a:ext>
            </a:extLst>
          </p:cNvPr>
          <p:cNvPicPr>
            <a:picLocks noChangeAspect="1"/>
          </p:cNvPicPr>
          <p:nvPr/>
        </p:nvPicPr>
        <p:blipFill rotWithShape="1">
          <a:blip r:embed="rId10"/>
          <a:srcRect r="62315"/>
          <a:stretch/>
        </p:blipFill>
        <p:spPr>
          <a:xfrm>
            <a:off x="3934880" y="4696832"/>
            <a:ext cx="644319" cy="857566"/>
          </a:xfrm>
          <a:prstGeom prst="rect">
            <a:avLst/>
          </a:prstGeom>
        </p:spPr>
      </p:pic>
      <p:pic>
        <p:nvPicPr>
          <p:cNvPr id="19" name="Afbeelding 18">
            <a:extLst>
              <a:ext uri="{FF2B5EF4-FFF2-40B4-BE49-F238E27FC236}">
                <a16:creationId xmlns:a16="http://schemas.microsoft.com/office/drawing/2014/main" id="{1D8E2BFF-B68A-419E-A571-564843BE900B}"/>
              </a:ext>
            </a:extLst>
          </p:cNvPr>
          <p:cNvPicPr>
            <a:picLocks noChangeAspect="1"/>
          </p:cNvPicPr>
          <p:nvPr/>
        </p:nvPicPr>
        <p:blipFill rotWithShape="1">
          <a:blip r:embed="rId9"/>
          <a:srcRect l="26686" r="26056"/>
          <a:stretch/>
        </p:blipFill>
        <p:spPr>
          <a:xfrm>
            <a:off x="6126379" y="5143157"/>
            <a:ext cx="529590" cy="589241"/>
          </a:xfrm>
          <a:prstGeom prst="rect">
            <a:avLst/>
          </a:prstGeom>
        </p:spPr>
      </p:pic>
      <p:pic>
        <p:nvPicPr>
          <p:cNvPr id="9" name="Afbeelding 8">
            <a:extLst>
              <a:ext uri="{FF2B5EF4-FFF2-40B4-BE49-F238E27FC236}">
                <a16:creationId xmlns:a16="http://schemas.microsoft.com/office/drawing/2014/main" id="{9333F893-8764-4295-933A-3DDDA29C8F4D}"/>
              </a:ext>
            </a:extLst>
          </p:cNvPr>
          <p:cNvPicPr>
            <a:picLocks noChangeAspect="1"/>
          </p:cNvPicPr>
          <p:nvPr/>
        </p:nvPicPr>
        <p:blipFill>
          <a:blip r:embed="rId11"/>
          <a:stretch>
            <a:fillRect/>
          </a:stretch>
        </p:blipFill>
        <p:spPr>
          <a:xfrm>
            <a:off x="6908338" y="4925822"/>
            <a:ext cx="864063" cy="406929"/>
          </a:xfrm>
          <a:prstGeom prst="rect">
            <a:avLst/>
          </a:prstGeom>
        </p:spPr>
      </p:pic>
      <p:pic>
        <p:nvPicPr>
          <p:cNvPr id="20" name="Afbeelding 19">
            <a:extLst>
              <a:ext uri="{FF2B5EF4-FFF2-40B4-BE49-F238E27FC236}">
                <a16:creationId xmlns:a16="http://schemas.microsoft.com/office/drawing/2014/main" id="{B913C4CB-B359-4304-940F-78B0AB918D14}"/>
              </a:ext>
            </a:extLst>
          </p:cNvPr>
          <p:cNvPicPr>
            <a:picLocks noChangeAspect="1"/>
          </p:cNvPicPr>
          <p:nvPr/>
        </p:nvPicPr>
        <p:blipFill>
          <a:blip r:embed="rId12"/>
          <a:stretch>
            <a:fillRect/>
          </a:stretch>
        </p:blipFill>
        <p:spPr>
          <a:xfrm>
            <a:off x="8218175" y="4838934"/>
            <a:ext cx="580705" cy="580705"/>
          </a:xfrm>
          <a:prstGeom prst="rect">
            <a:avLst/>
          </a:prstGeom>
        </p:spPr>
      </p:pic>
      <p:sp>
        <p:nvSpPr>
          <p:cNvPr id="21" name="Pijl: rechts 20">
            <a:extLst>
              <a:ext uri="{FF2B5EF4-FFF2-40B4-BE49-F238E27FC236}">
                <a16:creationId xmlns:a16="http://schemas.microsoft.com/office/drawing/2014/main" id="{8CCA1F36-4078-4BD4-B43A-510E2639CD8C}"/>
              </a:ext>
            </a:extLst>
          </p:cNvPr>
          <p:cNvSpPr/>
          <p:nvPr/>
        </p:nvSpPr>
        <p:spPr>
          <a:xfrm>
            <a:off x="2555472" y="5350491"/>
            <a:ext cx="6083722" cy="957214"/>
          </a:xfrm>
          <a:prstGeom prst="rightArrow">
            <a:avLst/>
          </a:prstGeom>
          <a:noFill/>
          <a:ln w="57150">
            <a:solidFill>
              <a:srgbClr val="0199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noProof="0" dirty="0"/>
          </a:p>
        </p:txBody>
      </p:sp>
      <p:pic>
        <p:nvPicPr>
          <p:cNvPr id="10" name="Afbeelding 9">
            <a:extLst>
              <a:ext uri="{FF2B5EF4-FFF2-40B4-BE49-F238E27FC236}">
                <a16:creationId xmlns:a16="http://schemas.microsoft.com/office/drawing/2014/main" id="{6C7EE265-F2A1-F946-0AF0-3C4D7A7D936F}"/>
              </a:ext>
            </a:extLst>
          </p:cNvPr>
          <p:cNvPicPr>
            <a:picLocks noChangeAspect="1"/>
          </p:cNvPicPr>
          <p:nvPr/>
        </p:nvPicPr>
        <p:blipFill>
          <a:blip r:embed="rId13"/>
          <a:stretch>
            <a:fillRect/>
          </a:stretch>
        </p:blipFill>
        <p:spPr>
          <a:xfrm>
            <a:off x="2316567" y="1208560"/>
            <a:ext cx="2074375" cy="1167258"/>
          </a:xfrm>
          <a:prstGeom prst="rect">
            <a:avLst/>
          </a:prstGeom>
        </p:spPr>
      </p:pic>
      <p:pic>
        <p:nvPicPr>
          <p:cNvPr id="11" name="Afbeelding 10">
            <a:extLst>
              <a:ext uri="{FF2B5EF4-FFF2-40B4-BE49-F238E27FC236}">
                <a16:creationId xmlns:a16="http://schemas.microsoft.com/office/drawing/2014/main" id="{866F6A03-13E4-F573-7911-281DA94C1615}"/>
              </a:ext>
            </a:extLst>
          </p:cNvPr>
          <p:cNvPicPr>
            <a:picLocks noChangeAspect="1"/>
          </p:cNvPicPr>
          <p:nvPr/>
        </p:nvPicPr>
        <p:blipFill>
          <a:blip r:embed="rId14"/>
          <a:stretch>
            <a:fillRect/>
          </a:stretch>
        </p:blipFill>
        <p:spPr>
          <a:xfrm>
            <a:off x="4447174" y="639227"/>
            <a:ext cx="1451438" cy="1743336"/>
          </a:xfrm>
          <a:prstGeom prst="rect">
            <a:avLst/>
          </a:prstGeom>
        </p:spPr>
      </p:pic>
      <p:pic>
        <p:nvPicPr>
          <p:cNvPr id="13" name="Afbeelding 12">
            <a:extLst>
              <a:ext uri="{FF2B5EF4-FFF2-40B4-BE49-F238E27FC236}">
                <a16:creationId xmlns:a16="http://schemas.microsoft.com/office/drawing/2014/main" id="{947D00E0-B953-3027-78A6-AB8C798092FB}"/>
              </a:ext>
            </a:extLst>
          </p:cNvPr>
          <p:cNvPicPr>
            <a:picLocks noChangeAspect="1"/>
          </p:cNvPicPr>
          <p:nvPr/>
        </p:nvPicPr>
        <p:blipFill>
          <a:blip r:embed="rId15"/>
          <a:stretch>
            <a:fillRect/>
          </a:stretch>
        </p:blipFill>
        <p:spPr>
          <a:xfrm>
            <a:off x="5965168" y="1265821"/>
            <a:ext cx="1951656" cy="1098203"/>
          </a:xfrm>
          <a:prstGeom prst="rect">
            <a:avLst/>
          </a:prstGeom>
        </p:spPr>
      </p:pic>
    </p:spTree>
    <p:extLst>
      <p:ext uri="{BB962C8B-B14F-4D97-AF65-F5344CB8AC3E}">
        <p14:creationId xmlns:p14="http://schemas.microsoft.com/office/powerpoint/2010/main" val="2366143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A0C350-24EE-2928-A604-23C0E69C8A9C}"/>
              </a:ext>
            </a:extLst>
          </p:cNvPr>
          <p:cNvSpPr>
            <a:spLocks noGrp="1"/>
          </p:cNvSpPr>
          <p:nvPr>
            <p:ph type="title"/>
          </p:nvPr>
        </p:nvSpPr>
        <p:spPr/>
        <p:txBody>
          <a:bodyPr/>
          <a:lstStyle/>
          <a:p>
            <a:endParaRPr lang="nl-NL" noProof="0" dirty="0"/>
          </a:p>
        </p:txBody>
      </p:sp>
      <p:pic>
        <p:nvPicPr>
          <p:cNvPr id="4" name="Afbeelding 3">
            <a:extLst>
              <a:ext uri="{FF2B5EF4-FFF2-40B4-BE49-F238E27FC236}">
                <a16:creationId xmlns:a16="http://schemas.microsoft.com/office/drawing/2014/main" id="{59CE52D3-27BC-3326-1475-AB2119D9A5CF}"/>
              </a:ext>
            </a:extLst>
          </p:cNvPr>
          <p:cNvPicPr>
            <a:picLocks noChangeAspect="1"/>
          </p:cNvPicPr>
          <p:nvPr/>
        </p:nvPicPr>
        <p:blipFill>
          <a:blip r:embed="rId2"/>
          <a:stretch>
            <a:fillRect/>
          </a:stretch>
        </p:blipFill>
        <p:spPr>
          <a:xfrm>
            <a:off x="609599" y="1507958"/>
            <a:ext cx="8298739" cy="4636168"/>
          </a:xfrm>
          <a:prstGeom prst="rect">
            <a:avLst/>
          </a:prstGeom>
        </p:spPr>
      </p:pic>
      <p:pic>
        <p:nvPicPr>
          <p:cNvPr id="6" name="Afbeelding 5">
            <a:extLst>
              <a:ext uri="{FF2B5EF4-FFF2-40B4-BE49-F238E27FC236}">
                <a16:creationId xmlns:a16="http://schemas.microsoft.com/office/drawing/2014/main" id="{E3B08254-B351-B25E-57A6-B74C7ED95025}"/>
              </a:ext>
            </a:extLst>
          </p:cNvPr>
          <p:cNvPicPr>
            <a:picLocks noChangeAspect="1"/>
          </p:cNvPicPr>
          <p:nvPr/>
        </p:nvPicPr>
        <p:blipFill>
          <a:blip r:embed="rId3"/>
          <a:stretch>
            <a:fillRect/>
          </a:stretch>
        </p:blipFill>
        <p:spPr>
          <a:xfrm>
            <a:off x="609599" y="218574"/>
            <a:ext cx="6589164" cy="990600"/>
          </a:xfrm>
          <a:prstGeom prst="rect">
            <a:avLst/>
          </a:prstGeom>
        </p:spPr>
      </p:pic>
      <p:sp>
        <p:nvSpPr>
          <p:cNvPr id="7" name="Tekstvak 6">
            <a:extLst>
              <a:ext uri="{FF2B5EF4-FFF2-40B4-BE49-F238E27FC236}">
                <a16:creationId xmlns:a16="http://schemas.microsoft.com/office/drawing/2014/main" id="{78A3FFFB-8AD3-9FA8-930D-9769B7A51B24}"/>
              </a:ext>
            </a:extLst>
          </p:cNvPr>
          <p:cNvSpPr txBox="1"/>
          <p:nvPr/>
        </p:nvSpPr>
        <p:spPr>
          <a:xfrm>
            <a:off x="3593805" y="5959460"/>
            <a:ext cx="5550195" cy="369332"/>
          </a:xfrm>
          <a:prstGeom prst="rect">
            <a:avLst/>
          </a:prstGeom>
          <a:noFill/>
        </p:spPr>
        <p:txBody>
          <a:bodyPr wrap="square" rtlCol="0">
            <a:spAutoFit/>
          </a:bodyPr>
          <a:lstStyle/>
          <a:p>
            <a:r>
              <a:rPr lang="nl-NL" noProof="0" dirty="0"/>
              <a:t>Affiniteit hoog …….of ……….laag</a:t>
            </a:r>
          </a:p>
        </p:txBody>
      </p:sp>
    </p:spTree>
    <p:extLst>
      <p:ext uri="{BB962C8B-B14F-4D97-AF65-F5344CB8AC3E}">
        <p14:creationId xmlns:p14="http://schemas.microsoft.com/office/powerpoint/2010/main" val="41047400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ABDE7F-ED00-770A-1020-0549B613DFB8}"/>
              </a:ext>
            </a:extLst>
          </p:cNvPr>
          <p:cNvSpPr>
            <a:spLocks noGrp="1"/>
          </p:cNvSpPr>
          <p:nvPr>
            <p:ph type="title"/>
          </p:nvPr>
        </p:nvSpPr>
        <p:spPr/>
        <p:txBody>
          <a:bodyPr/>
          <a:lstStyle/>
          <a:p>
            <a:r>
              <a:rPr lang="nl-NL" noProof="0" dirty="0"/>
              <a:t>V</a:t>
            </a:r>
            <a:r>
              <a:rPr lang="nl-NL" baseline="-25000" noProof="0" dirty="0"/>
              <a:t>0</a:t>
            </a:r>
            <a:r>
              <a:rPr lang="nl-NL" noProof="0" dirty="0"/>
              <a:t>=</a:t>
            </a:r>
            <a:r>
              <a:rPr lang="nl-NL" noProof="0" dirty="0" err="1"/>
              <a:t>V</a:t>
            </a:r>
            <a:r>
              <a:rPr lang="nl-NL" baseline="-25000" noProof="0" dirty="0" err="1"/>
              <a:t>max</a:t>
            </a:r>
            <a:r>
              <a:rPr lang="nl-NL" noProof="0" dirty="0"/>
              <a:t>[S]/[S]+K</a:t>
            </a:r>
            <a:r>
              <a:rPr lang="nl-NL" baseline="-25000" noProof="0" dirty="0"/>
              <a:t>m</a:t>
            </a:r>
          </a:p>
        </p:txBody>
      </p:sp>
      <p:pic>
        <p:nvPicPr>
          <p:cNvPr id="6" name="Picture Placeholder 5" descr="A graph illustrates the Michaelis–Menten plot. The graph contains a hyperbolic curve. The horizontal axis is labeled substrate concentration. The vertical axis is labeled reaction velocity (V naught). A solid line labeled V subscript max runs parallel to the horizontal axis at the highest reaction velocity on the vertical axis. A dashed line labeled StartFraction V subscript max over 2 EndFraction runs parallel to the horizontal axis at half the height of the V subscript max line. Another dashed line labeled K subscript M runs parallel to the vertical axis at a very low substrate concentration. It originates at a point from the curve where the StartFraction V subscript max over 2 EndFraction line touches the curve.&#10;The several data points represented as thick dots are shown in the hyperbolic curve.">
            <a:extLst>
              <a:ext uri="{FF2B5EF4-FFF2-40B4-BE49-F238E27FC236}">
                <a16:creationId xmlns:a16="http://schemas.microsoft.com/office/drawing/2014/main" id="{7062ED94-6E7E-7358-8C15-AED8B29DBA40}"/>
              </a:ext>
            </a:extLst>
          </p:cNvPr>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7589" y="1751822"/>
            <a:ext cx="5206437" cy="4616894"/>
          </a:xfrm>
        </p:spPr>
      </p:pic>
      <p:pic>
        <p:nvPicPr>
          <p:cNvPr id="4" name="Picture Placeholder 3" descr="A photograph shows Maud Menten, famous for her work in enzyme kinetics.">
            <a:extLst>
              <a:ext uri="{FF2B5EF4-FFF2-40B4-BE49-F238E27FC236}">
                <a16:creationId xmlns:a16="http://schemas.microsoft.com/office/drawing/2014/main" id="{5B089482-0C78-8F83-A38B-44BE6887DA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4026" y="0"/>
            <a:ext cx="969178" cy="1245710"/>
          </a:xfrm>
          <a:prstGeom prst="rect">
            <a:avLst/>
          </a:prstGeom>
        </p:spPr>
      </p:pic>
      <p:sp>
        <p:nvSpPr>
          <p:cNvPr id="3" name="Tekstvak 2">
            <a:extLst>
              <a:ext uri="{FF2B5EF4-FFF2-40B4-BE49-F238E27FC236}">
                <a16:creationId xmlns:a16="http://schemas.microsoft.com/office/drawing/2014/main" id="{C5A8F6B6-1E4E-18E2-92D8-D5FC5C4223D8}"/>
              </a:ext>
            </a:extLst>
          </p:cNvPr>
          <p:cNvSpPr txBox="1"/>
          <p:nvPr/>
        </p:nvSpPr>
        <p:spPr>
          <a:xfrm>
            <a:off x="5214026" y="1535687"/>
            <a:ext cx="3929974" cy="2308324"/>
          </a:xfrm>
          <a:prstGeom prst="rect">
            <a:avLst/>
          </a:prstGeom>
          <a:noFill/>
        </p:spPr>
        <p:txBody>
          <a:bodyPr wrap="square" rtlCol="0">
            <a:spAutoFit/>
          </a:bodyPr>
          <a:lstStyle/>
          <a:p>
            <a:r>
              <a:rPr lang="nl-NL" sz="2400" noProof="0" dirty="0"/>
              <a:t>-Lastig te meten dus </a:t>
            </a:r>
            <a:r>
              <a:rPr lang="nl-NL" sz="2400" noProof="0" dirty="0" err="1"/>
              <a:t>V</a:t>
            </a:r>
            <a:r>
              <a:rPr lang="nl-NL" sz="2400" baseline="-25000" noProof="0" dirty="0" err="1"/>
              <a:t>max</a:t>
            </a:r>
            <a:r>
              <a:rPr lang="nl-NL" sz="2400" noProof="0" dirty="0"/>
              <a:t> en K</a:t>
            </a:r>
            <a:r>
              <a:rPr lang="nl-NL" sz="2400" baseline="-25000" noProof="0" dirty="0"/>
              <a:t>m</a:t>
            </a:r>
            <a:r>
              <a:rPr lang="nl-NL" sz="2400" noProof="0" dirty="0"/>
              <a:t>? </a:t>
            </a:r>
          </a:p>
          <a:p>
            <a:r>
              <a:rPr lang="nl-NL" sz="2400" noProof="0" dirty="0"/>
              <a:t>-Wiskundig op te lossen door inverse grafieken te maken in Excel: </a:t>
            </a:r>
            <a:r>
              <a:rPr lang="nl-NL" sz="2400" noProof="0" dirty="0" err="1"/>
              <a:t>Lineweaver-Burk</a:t>
            </a:r>
            <a:r>
              <a:rPr lang="nl-NL" sz="2400" noProof="0" dirty="0"/>
              <a:t> plot!</a:t>
            </a:r>
          </a:p>
          <a:p>
            <a:endParaRPr lang="nl-NL" sz="2400" noProof="0" dirty="0"/>
          </a:p>
        </p:txBody>
      </p:sp>
      <p:pic>
        <p:nvPicPr>
          <p:cNvPr id="5" name="Afbeelding 4">
            <a:extLst>
              <a:ext uri="{FF2B5EF4-FFF2-40B4-BE49-F238E27FC236}">
                <a16:creationId xmlns:a16="http://schemas.microsoft.com/office/drawing/2014/main" id="{15071C4C-133F-3C3F-E42F-35F3B96CDF21}"/>
              </a:ext>
            </a:extLst>
          </p:cNvPr>
          <p:cNvPicPr>
            <a:picLocks noChangeAspect="1"/>
          </p:cNvPicPr>
          <p:nvPr/>
        </p:nvPicPr>
        <p:blipFill>
          <a:blip r:embed="rId5"/>
          <a:stretch>
            <a:fillRect/>
          </a:stretch>
        </p:blipFill>
        <p:spPr>
          <a:xfrm>
            <a:off x="5088494" y="3739555"/>
            <a:ext cx="3733135" cy="2452818"/>
          </a:xfrm>
          <a:prstGeom prst="rect">
            <a:avLst/>
          </a:prstGeom>
        </p:spPr>
      </p:pic>
    </p:spTree>
    <p:extLst>
      <p:ext uri="{BB962C8B-B14F-4D97-AF65-F5344CB8AC3E}">
        <p14:creationId xmlns:p14="http://schemas.microsoft.com/office/powerpoint/2010/main" val="2768180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noProof="0" dirty="0"/>
              <a:t>Aan de slag</a:t>
            </a:r>
          </a:p>
        </p:txBody>
      </p:sp>
      <p:sp>
        <p:nvSpPr>
          <p:cNvPr id="3" name="Tijdelijke aanduiding voor inhoud 2"/>
          <p:cNvSpPr>
            <a:spLocks noGrp="1"/>
          </p:cNvSpPr>
          <p:nvPr>
            <p:ph sz="quarter" idx="1"/>
          </p:nvPr>
        </p:nvSpPr>
        <p:spPr>
          <a:xfrm>
            <a:off x="612648" y="1810354"/>
            <a:ext cx="8531352" cy="4337058"/>
          </a:xfrm>
        </p:spPr>
        <p:txBody>
          <a:bodyPr>
            <a:normAutofit lnSpcReduction="10000"/>
          </a:bodyPr>
          <a:lstStyle/>
          <a:p>
            <a:r>
              <a:rPr lang="nl-NL" sz="3600" noProof="0" dirty="0" err="1"/>
              <a:t>Handout</a:t>
            </a:r>
            <a:r>
              <a:rPr lang="nl-NL" sz="3600" noProof="0" dirty="0"/>
              <a:t> met instructies</a:t>
            </a:r>
          </a:p>
          <a:p>
            <a:r>
              <a:rPr lang="nl-NL" sz="3600" noProof="0" dirty="0"/>
              <a:t>Download het EXCEL van</a:t>
            </a:r>
          </a:p>
          <a:p>
            <a:pPr lvl="1"/>
            <a:r>
              <a:rPr lang="nl-NL" sz="3600" noProof="0" dirty="0"/>
              <a:t>https://shorturl.at/xHMf7</a:t>
            </a:r>
            <a:endParaRPr lang="nl-NL" sz="3300" noProof="0" dirty="0"/>
          </a:p>
          <a:p>
            <a:r>
              <a:rPr lang="nl-NL" sz="3600" noProof="0" dirty="0"/>
              <a:t>Minstens 1 laptop per groepje</a:t>
            </a:r>
          </a:p>
          <a:p>
            <a:pPr lvl="1"/>
            <a:r>
              <a:rPr lang="nl-NL" sz="3200" noProof="0" dirty="0"/>
              <a:t>Met daar de geopende Excel</a:t>
            </a:r>
          </a:p>
          <a:p>
            <a:r>
              <a:rPr lang="nl-NL" sz="3600" noProof="0" dirty="0"/>
              <a:t>Idealiter 4 mensen per groep</a:t>
            </a:r>
          </a:p>
          <a:p>
            <a:r>
              <a:rPr lang="nl-NL" sz="3600" noProof="0" dirty="0"/>
              <a:t>Gebruik een stopwatch</a:t>
            </a:r>
          </a:p>
          <a:p>
            <a:endParaRPr lang="nl-NL" sz="3600" noProof="0" dirty="0"/>
          </a:p>
        </p:txBody>
      </p:sp>
    </p:spTree>
    <p:extLst>
      <p:ext uri="{BB962C8B-B14F-4D97-AF65-F5344CB8AC3E}">
        <p14:creationId xmlns:p14="http://schemas.microsoft.com/office/powerpoint/2010/main" val="1468408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bstracte Gesloten Ogen Met Wimpers Stockvectorkunst en meer beelden van  Met de ogen dicht - Met de ogen dicht, Pictogram, Wimper - iStock">
            <a:extLst>
              <a:ext uri="{FF2B5EF4-FFF2-40B4-BE49-F238E27FC236}">
                <a16:creationId xmlns:a16="http://schemas.microsoft.com/office/drawing/2014/main" id="{F6B4FA04-0C32-0D13-6C07-390B1C0E02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5698" b="36447"/>
          <a:stretch/>
        </p:blipFill>
        <p:spPr bwMode="auto">
          <a:xfrm>
            <a:off x="184863" y="5501270"/>
            <a:ext cx="5829300" cy="162376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D23FEACB-F748-05E3-75EA-90C3D22E9BD8}"/>
              </a:ext>
            </a:extLst>
          </p:cNvPr>
          <p:cNvSpPr>
            <a:spLocks noGrp="1"/>
          </p:cNvSpPr>
          <p:nvPr>
            <p:ph type="title"/>
          </p:nvPr>
        </p:nvSpPr>
        <p:spPr/>
        <p:txBody>
          <a:bodyPr/>
          <a:lstStyle/>
          <a:p>
            <a:r>
              <a:rPr lang="nl-NL" noProof="0" dirty="0"/>
              <a:t>Aanwijzingen</a:t>
            </a:r>
          </a:p>
        </p:txBody>
      </p:sp>
      <p:sp>
        <p:nvSpPr>
          <p:cNvPr id="3" name="Tijdelijke aanduiding voor inhoud 2">
            <a:extLst>
              <a:ext uri="{FF2B5EF4-FFF2-40B4-BE49-F238E27FC236}">
                <a16:creationId xmlns:a16="http://schemas.microsoft.com/office/drawing/2014/main" id="{3E47D4DB-6B97-C783-76B5-E0887D49C2B6}"/>
              </a:ext>
            </a:extLst>
          </p:cNvPr>
          <p:cNvSpPr>
            <a:spLocks noGrp="1"/>
          </p:cNvSpPr>
          <p:nvPr>
            <p:ph sz="quarter" idx="1"/>
          </p:nvPr>
        </p:nvSpPr>
        <p:spPr>
          <a:xfrm>
            <a:off x="580564" y="1536032"/>
            <a:ext cx="8153400" cy="4896852"/>
          </a:xfrm>
        </p:spPr>
        <p:txBody>
          <a:bodyPr>
            <a:normAutofit lnSpcReduction="10000"/>
          </a:bodyPr>
          <a:lstStyle/>
          <a:p>
            <a:r>
              <a:rPr lang="nl-NL" noProof="0" dirty="0"/>
              <a:t>Met 1 hand 1 blokje pakken!</a:t>
            </a:r>
          </a:p>
          <a:p>
            <a:r>
              <a:rPr lang="nl-NL" noProof="0" dirty="0"/>
              <a:t>Breken met 2 handen</a:t>
            </a:r>
          </a:p>
          <a:p>
            <a:r>
              <a:rPr lang="nl-NL" noProof="0" dirty="0"/>
              <a:t> </a:t>
            </a:r>
          </a:p>
          <a:p>
            <a:r>
              <a:rPr lang="nl-NL" noProof="0" dirty="0"/>
              <a:t> </a:t>
            </a:r>
          </a:p>
          <a:p>
            <a:r>
              <a:rPr lang="nl-NL" noProof="0" dirty="0"/>
              <a:t> </a:t>
            </a:r>
          </a:p>
          <a:p>
            <a:endParaRPr lang="nl-NL" noProof="0" dirty="0"/>
          </a:p>
          <a:p>
            <a:r>
              <a:rPr lang="nl-NL" noProof="0" dirty="0"/>
              <a:t>Product terug in de zak</a:t>
            </a:r>
          </a:p>
          <a:p>
            <a:r>
              <a:rPr lang="nl-NL" noProof="0" dirty="0"/>
              <a:t>5, 12, 20, 40 &amp; 60 </a:t>
            </a:r>
            <a:r>
              <a:rPr lang="nl-NL" noProof="0" dirty="0" err="1"/>
              <a:t>Legos</a:t>
            </a:r>
            <a:r>
              <a:rPr lang="nl-NL" noProof="0" dirty="0"/>
              <a:t> in de zak</a:t>
            </a:r>
          </a:p>
          <a:p>
            <a:r>
              <a:rPr lang="nl-NL" noProof="0" dirty="0"/>
              <a:t>15 remmers in tweede sessie</a:t>
            </a:r>
          </a:p>
          <a:p>
            <a:r>
              <a:rPr lang="nl-NL" noProof="0" dirty="0"/>
              <a:t> </a:t>
            </a:r>
          </a:p>
        </p:txBody>
      </p:sp>
      <p:grpSp>
        <p:nvGrpSpPr>
          <p:cNvPr id="4" name="Group 9">
            <a:extLst>
              <a:ext uri="{FF2B5EF4-FFF2-40B4-BE49-F238E27FC236}">
                <a16:creationId xmlns:a16="http://schemas.microsoft.com/office/drawing/2014/main" id="{97F27D0C-9425-AB92-E142-E9822E747707}"/>
              </a:ext>
            </a:extLst>
          </p:cNvPr>
          <p:cNvGrpSpPr>
            <a:grpSpLocks/>
          </p:cNvGrpSpPr>
          <p:nvPr/>
        </p:nvGrpSpPr>
        <p:grpSpPr bwMode="auto">
          <a:xfrm>
            <a:off x="377952" y="2595311"/>
            <a:ext cx="7740650" cy="1914525"/>
            <a:chOff x="846949" y="2771008"/>
            <a:chExt cx="7740117" cy="1914742"/>
          </a:xfrm>
        </p:grpSpPr>
        <p:pic>
          <p:nvPicPr>
            <p:cNvPr id="5" name="Picture 5" descr="IMG_6402.jpg">
              <a:extLst>
                <a:ext uri="{FF2B5EF4-FFF2-40B4-BE49-F238E27FC236}">
                  <a16:creationId xmlns:a16="http://schemas.microsoft.com/office/drawing/2014/main" id="{7EAEDD0B-1EBD-264A-5D58-3E8A2CCA2AD9}"/>
                </a:ext>
              </a:extLst>
            </p:cNvPr>
            <p:cNvPicPr>
              <a:picLocks noChangeAspect="1"/>
            </p:cNvPicPr>
            <p:nvPr/>
          </p:nvPicPr>
          <p:blipFill>
            <a:blip r:embed="rId3">
              <a:extLst>
                <a:ext uri="{28A0092B-C50C-407E-A947-70E740481C1C}">
                  <a14:useLocalDpi xmlns:a14="http://schemas.microsoft.com/office/drawing/2010/main" val="0"/>
                </a:ext>
              </a:extLst>
            </a:blip>
            <a:srcRect t="18251" b="9605"/>
            <a:stretch>
              <a:fillRect/>
            </a:stretch>
          </p:blipFill>
          <p:spPr bwMode="auto">
            <a:xfrm>
              <a:off x="846949" y="2771008"/>
              <a:ext cx="7740117" cy="191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7">
              <a:extLst>
                <a:ext uri="{FF2B5EF4-FFF2-40B4-BE49-F238E27FC236}">
                  <a16:creationId xmlns:a16="http://schemas.microsoft.com/office/drawing/2014/main" id="{484D1276-819C-F9EE-3D18-31D92D892500}"/>
                </a:ext>
              </a:extLst>
            </p:cNvPr>
            <p:cNvCxnSpPr/>
            <p:nvPr/>
          </p:nvCxnSpPr>
          <p:spPr>
            <a:xfrm>
              <a:off x="2769280" y="3301293"/>
              <a:ext cx="2666816" cy="0"/>
            </a:xfrm>
            <a:prstGeom prst="straightConnector1">
              <a:avLst/>
            </a:prstGeom>
            <a:ln w="571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53860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263612-5E59-494F-0F1C-6DC1F2BA2F8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E6C5BBD-5261-1578-2DC4-C51BCF0F900A}"/>
              </a:ext>
            </a:extLst>
          </p:cNvPr>
          <p:cNvSpPr>
            <a:spLocks noGrp="1"/>
          </p:cNvSpPr>
          <p:nvPr>
            <p:ph type="title"/>
          </p:nvPr>
        </p:nvSpPr>
        <p:spPr/>
        <p:txBody>
          <a:bodyPr>
            <a:normAutofit/>
          </a:bodyPr>
          <a:lstStyle/>
          <a:p>
            <a:r>
              <a:rPr lang="nl-NL" noProof="0" dirty="0"/>
              <a:t>Doelen </a:t>
            </a:r>
            <a:r>
              <a:rPr lang="nl-NL" noProof="0" dirty="0" err="1"/>
              <a:t>vd</a:t>
            </a:r>
            <a:r>
              <a:rPr lang="nl-NL" noProof="0" dirty="0"/>
              <a:t> workshop</a:t>
            </a:r>
          </a:p>
        </p:txBody>
      </p:sp>
      <p:sp>
        <p:nvSpPr>
          <p:cNvPr id="3" name="Tijdelijke aanduiding voor inhoud 2">
            <a:extLst>
              <a:ext uri="{FF2B5EF4-FFF2-40B4-BE49-F238E27FC236}">
                <a16:creationId xmlns:a16="http://schemas.microsoft.com/office/drawing/2014/main" id="{C8CDDE8D-D7F8-5478-56E3-63AF63D97547}"/>
              </a:ext>
            </a:extLst>
          </p:cNvPr>
          <p:cNvSpPr>
            <a:spLocks noGrp="1"/>
          </p:cNvSpPr>
          <p:nvPr>
            <p:ph sz="quarter" idx="1"/>
          </p:nvPr>
        </p:nvSpPr>
        <p:spPr>
          <a:xfrm>
            <a:off x="762000" y="1810354"/>
            <a:ext cx="7836090" cy="4337058"/>
          </a:xfrm>
        </p:spPr>
        <p:txBody>
          <a:bodyPr>
            <a:normAutofit/>
          </a:bodyPr>
          <a:lstStyle/>
          <a:p>
            <a:pPr marL="0" indent="0">
              <a:buNone/>
            </a:pPr>
            <a:r>
              <a:rPr lang="nl-NL" sz="2800" noProof="0" dirty="0"/>
              <a:t>Zicht krijgen op:</a:t>
            </a:r>
          </a:p>
          <a:p>
            <a:pPr>
              <a:buFont typeface="Wingdings" panose="05000000000000000000" pitchFamily="2" charset="2"/>
              <a:buChar char="þ"/>
            </a:pPr>
            <a:r>
              <a:rPr lang="nl-NL" sz="2800" noProof="0" dirty="0"/>
              <a:t>Enzymkinetiek</a:t>
            </a:r>
          </a:p>
          <a:p>
            <a:pPr>
              <a:buFont typeface="Wingdings" panose="05000000000000000000" pitchFamily="2" charset="2"/>
              <a:buChar char="þ"/>
            </a:pPr>
            <a:r>
              <a:rPr lang="nl-NL" sz="2800" noProof="0" dirty="0"/>
              <a:t>Werken met MM grafiek &amp; </a:t>
            </a:r>
            <a:r>
              <a:rPr lang="nl-NL" sz="2800" noProof="0" dirty="0" err="1"/>
              <a:t>Lineweaver</a:t>
            </a:r>
            <a:r>
              <a:rPr lang="nl-NL" sz="2800" noProof="0" dirty="0"/>
              <a:t> </a:t>
            </a:r>
            <a:r>
              <a:rPr lang="nl-NL" sz="2800" noProof="0" dirty="0" err="1"/>
              <a:t>Burk</a:t>
            </a:r>
            <a:r>
              <a:rPr lang="nl-NL" sz="2800" noProof="0" dirty="0"/>
              <a:t> plot</a:t>
            </a:r>
          </a:p>
          <a:p>
            <a:r>
              <a:rPr lang="nl-NL" sz="2800" dirty="0"/>
              <a:t>Discussie en vragen</a:t>
            </a:r>
            <a:endParaRPr lang="nl-NL" sz="2800" noProof="0" dirty="0"/>
          </a:p>
        </p:txBody>
      </p:sp>
    </p:spTree>
    <p:extLst>
      <p:ext uri="{BB962C8B-B14F-4D97-AF65-F5344CB8AC3E}">
        <p14:creationId xmlns:p14="http://schemas.microsoft.com/office/powerpoint/2010/main" val="21436849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8C50DA-61AB-3BA2-2930-9613771C97AA}"/>
              </a:ext>
            </a:extLst>
          </p:cNvPr>
          <p:cNvSpPr>
            <a:spLocks noGrp="1"/>
          </p:cNvSpPr>
          <p:nvPr>
            <p:ph type="title"/>
          </p:nvPr>
        </p:nvSpPr>
        <p:spPr/>
        <p:txBody>
          <a:bodyPr/>
          <a:lstStyle/>
          <a:p>
            <a:r>
              <a:rPr lang="nl-NL" noProof="0" dirty="0"/>
              <a:t>Discussie en vragen</a:t>
            </a:r>
          </a:p>
        </p:txBody>
      </p:sp>
      <p:sp>
        <p:nvSpPr>
          <p:cNvPr id="3" name="Tijdelijke aanduiding voor inhoud 2">
            <a:extLst>
              <a:ext uri="{FF2B5EF4-FFF2-40B4-BE49-F238E27FC236}">
                <a16:creationId xmlns:a16="http://schemas.microsoft.com/office/drawing/2014/main" id="{090CFEF3-A1E1-8816-5710-8B01B940E862}"/>
              </a:ext>
            </a:extLst>
          </p:cNvPr>
          <p:cNvSpPr>
            <a:spLocks noGrp="1"/>
          </p:cNvSpPr>
          <p:nvPr>
            <p:ph sz="quarter" idx="1"/>
          </p:nvPr>
        </p:nvSpPr>
        <p:spPr/>
        <p:txBody>
          <a:bodyPr/>
          <a:lstStyle/>
          <a:p>
            <a:r>
              <a:rPr lang="nl-NL" sz="3200" noProof="0" dirty="0"/>
              <a:t>Geen CE stof, dus nutteloos?</a:t>
            </a:r>
          </a:p>
          <a:p>
            <a:r>
              <a:rPr lang="nl-NL" sz="3200" noProof="0" dirty="0"/>
              <a:t>Waar kunnen we dit in de les gebruiken?</a:t>
            </a:r>
          </a:p>
          <a:p>
            <a:r>
              <a:rPr lang="nl-NL" sz="3200" noProof="0" dirty="0"/>
              <a:t>Andere vragen?</a:t>
            </a:r>
          </a:p>
          <a:p>
            <a:endParaRPr lang="nl-NL" sz="3200" dirty="0"/>
          </a:p>
          <a:p>
            <a:r>
              <a:rPr lang="nl-NL" sz="3200" noProof="0" dirty="0"/>
              <a:t>Dank voor je aanwezigheid!</a:t>
            </a:r>
          </a:p>
          <a:p>
            <a:endParaRPr lang="nl-NL" noProof="0" dirty="0"/>
          </a:p>
        </p:txBody>
      </p:sp>
    </p:spTree>
    <p:extLst>
      <p:ext uri="{BB962C8B-B14F-4D97-AF65-F5344CB8AC3E}">
        <p14:creationId xmlns:p14="http://schemas.microsoft.com/office/powerpoint/2010/main" val="36950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5A5640-0608-B578-7578-A53D38B36D7F}"/>
              </a:ext>
            </a:extLst>
          </p:cNvPr>
          <p:cNvSpPr>
            <a:spLocks noGrp="1"/>
          </p:cNvSpPr>
          <p:nvPr>
            <p:ph type="title"/>
          </p:nvPr>
        </p:nvSpPr>
        <p:spPr/>
        <p:txBody>
          <a:bodyPr/>
          <a:lstStyle/>
          <a:p>
            <a:endParaRPr lang="nl-NL" dirty="0"/>
          </a:p>
        </p:txBody>
      </p:sp>
      <p:sp>
        <p:nvSpPr>
          <p:cNvPr id="3" name="Tijdelijke aanduiding voor inhoud 2">
            <a:extLst>
              <a:ext uri="{FF2B5EF4-FFF2-40B4-BE49-F238E27FC236}">
                <a16:creationId xmlns:a16="http://schemas.microsoft.com/office/drawing/2014/main" id="{F7AF08A5-B8B5-BC04-4639-1EC44BC997EB}"/>
              </a:ext>
            </a:extLst>
          </p:cNvPr>
          <p:cNvSpPr>
            <a:spLocks noGrp="1"/>
          </p:cNvSpPr>
          <p:nvPr>
            <p:ph sz="quarter" idx="1"/>
          </p:nvPr>
        </p:nvSpPr>
        <p:spPr/>
        <p:txBody>
          <a:bodyPr/>
          <a:lstStyle/>
          <a:p>
            <a:endParaRPr lang="nl-NL"/>
          </a:p>
        </p:txBody>
      </p:sp>
    </p:spTree>
    <p:extLst>
      <p:ext uri="{BB962C8B-B14F-4D97-AF65-F5344CB8AC3E}">
        <p14:creationId xmlns:p14="http://schemas.microsoft.com/office/powerpoint/2010/main" val="4146482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noProof="0" dirty="0"/>
              <a:t>Doelen </a:t>
            </a:r>
            <a:r>
              <a:rPr lang="nl-NL" noProof="0" dirty="0" err="1"/>
              <a:t>vd</a:t>
            </a:r>
            <a:r>
              <a:rPr lang="nl-NL" noProof="0" dirty="0"/>
              <a:t> workshop</a:t>
            </a:r>
          </a:p>
        </p:txBody>
      </p:sp>
      <p:sp>
        <p:nvSpPr>
          <p:cNvPr id="3" name="Tijdelijke aanduiding voor inhoud 2"/>
          <p:cNvSpPr>
            <a:spLocks noGrp="1"/>
          </p:cNvSpPr>
          <p:nvPr>
            <p:ph sz="quarter" idx="1"/>
          </p:nvPr>
        </p:nvSpPr>
        <p:spPr>
          <a:xfrm>
            <a:off x="762000" y="1810354"/>
            <a:ext cx="7836090" cy="4337058"/>
          </a:xfrm>
        </p:spPr>
        <p:txBody>
          <a:bodyPr>
            <a:normAutofit/>
          </a:bodyPr>
          <a:lstStyle/>
          <a:p>
            <a:pPr marL="0" indent="0">
              <a:buNone/>
            </a:pPr>
            <a:r>
              <a:rPr lang="nl-NL" sz="2800" noProof="0" dirty="0"/>
              <a:t>Zicht krijgen op:</a:t>
            </a:r>
          </a:p>
          <a:p>
            <a:r>
              <a:rPr lang="nl-NL" sz="2800" noProof="0" dirty="0"/>
              <a:t>Enzymkinetiek</a:t>
            </a:r>
          </a:p>
          <a:p>
            <a:r>
              <a:rPr lang="nl-NL" sz="2800" noProof="0" dirty="0"/>
              <a:t>Werken met MM grafiek &amp; </a:t>
            </a:r>
            <a:r>
              <a:rPr lang="nl-NL" sz="2800" noProof="0" dirty="0" err="1"/>
              <a:t>Lineweaver</a:t>
            </a:r>
            <a:r>
              <a:rPr lang="nl-NL" sz="2800" noProof="0" dirty="0"/>
              <a:t> </a:t>
            </a:r>
            <a:r>
              <a:rPr lang="nl-NL" sz="2800" noProof="0" dirty="0" err="1"/>
              <a:t>Burk</a:t>
            </a:r>
            <a:r>
              <a:rPr lang="nl-NL" sz="2800" noProof="0" dirty="0"/>
              <a:t> plot</a:t>
            </a:r>
          </a:p>
          <a:p>
            <a:r>
              <a:rPr lang="nl-NL" sz="2800" noProof="0" dirty="0"/>
              <a:t>Discussie en vragen</a:t>
            </a:r>
          </a:p>
        </p:txBody>
      </p:sp>
    </p:spTree>
    <p:extLst>
      <p:ext uri="{BB962C8B-B14F-4D97-AF65-F5344CB8AC3E}">
        <p14:creationId xmlns:p14="http://schemas.microsoft.com/office/powerpoint/2010/main" val="476961237"/>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9FD741-0E73-69EC-2490-B64F8DCC1162}"/>
              </a:ext>
            </a:extLst>
          </p:cNvPr>
          <p:cNvSpPr>
            <a:spLocks noGrp="1"/>
          </p:cNvSpPr>
          <p:nvPr>
            <p:ph type="title"/>
          </p:nvPr>
        </p:nvSpPr>
        <p:spPr/>
        <p:txBody>
          <a:bodyPr/>
          <a:lstStyle/>
          <a:p>
            <a:r>
              <a:rPr lang="nl-NL" noProof="0" dirty="0"/>
              <a:t>Zoals beloofd</a:t>
            </a:r>
          </a:p>
        </p:txBody>
      </p:sp>
      <p:pic>
        <p:nvPicPr>
          <p:cNvPr id="4" name="Afbeelding 3">
            <a:extLst>
              <a:ext uri="{FF2B5EF4-FFF2-40B4-BE49-F238E27FC236}">
                <a16:creationId xmlns:a16="http://schemas.microsoft.com/office/drawing/2014/main" id="{6F90F17A-1947-F51B-DF0E-82AB4C24A180}"/>
              </a:ext>
            </a:extLst>
          </p:cNvPr>
          <p:cNvPicPr>
            <a:picLocks noChangeAspect="1"/>
          </p:cNvPicPr>
          <p:nvPr/>
        </p:nvPicPr>
        <p:blipFill>
          <a:blip r:embed="rId2"/>
          <a:srcRect l="8399" t="17193" r="10834" b="12944"/>
          <a:stretch/>
        </p:blipFill>
        <p:spPr>
          <a:xfrm>
            <a:off x="336884" y="3035967"/>
            <a:ext cx="7385384" cy="3593433"/>
          </a:xfrm>
          <a:prstGeom prst="rect">
            <a:avLst/>
          </a:prstGeom>
        </p:spPr>
      </p:pic>
      <p:pic>
        <p:nvPicPr>
          <p:cNvPr id="6" name="Afbeelding 5">
            <a:extLst>
              <a:ext uri="{FF2B5EF4-FFF2-40B4-BE49-F238E27FC236}">
                <a16:creationId xmlns:a16="http://schemas.microsoft.com/office/drawing/2014/main" id="{4DF73561-C298-A78C-DF91-5AF50F944626}"/>
              </a:ext>
            </a:extLst>
          </p:cNvPr>
          <p:cNvPicPr>
            <a:picLocks noChangeAspect="1"/>
          </p:cNvPicPr>
          <p:nvPr/>
        </p:nvPicPr>
        <p:blipFill>
          <a:blip r:embed="rId3"/>
          <a:srcRect l="26491" t="23255" r="41053" b="19044"/>
          <a:stretch/>
        </p:blipFill>
        <p:spPr>
          <a:xfrm>
            <a:off x="6238373" y="68176"/>
            <a:ext cx="2967789" cy="2967791"/>
          </a:xfrm>
          <a:prstGeom prst="rect">
            <a:avLst/>
          </a:prstGeom>
        </p:spPr>
      </p:pic>
    </p:spTree>
    <p:extLst>
      <p:ext uri="{BB962C8B-B14F-4D97-AF65-F5344CB8AC3E}">
        <p14:creationId xmlns:p14="http://schemas.microsoft.com/office/powerpoint/2010/main" val="4253873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B67532-9FD4-1E23-6858-204AFFBDA87A}"/>
              </a:ext>
            </a:extLst>
          </p:cNvPr>
          <p:cNvSpPr>
            <a:spLocks noGrp="1"/>
          </p:cNvSpPr>
          <p:nvPr>
            <p:ph type="title"/>
          </p:nvPr>
        </p:nvSpPr>
        <p:spPr/>
        <p:txBody>
          <a:bodyPr/>
          <a:lstStyle/>
          <a:p>
            <a:r>
              <a:rPr lang="nl-NL" noProof="0" dirty="0"/>
              <a:t>Een alternatief</a:t>
            </a:r>
          </a:p>
        </p:txBody>
      </p:sp>
      <p:pic>
        <p:nvPicPr>
          <p:cNvPr id="4" name="Afbeelding 3">
            <a:extLst>
              <a:ext uri="{FF2B5EF4-FFF2-40B4-BE49-F238E27FC236}">
                <a16:creationId xmlns:a16="http://schemas.microsoft.com/office/drawing/2014/main" id="{F02D78FA-4C07-5AFD-2804-5C6A398EB4E1}"/>
              </a:ext>
            </a:extLst>
          </p:cNvPr>
          <p:cNvPicPr>
            <a:picLocks noChangeAspect="1"/>
          </p:cNvPicPr>
          <p:nvPr/>
        </p:nvPicPr>
        <p:blipFill>
          <a:blip r:embed="rId3"/>
          <a:stretch>
            <a:fillRect/>
          </a:stretch>
        </p:blipFill>
        <p:spPr>
          <a:xfrm>
            <a:off x="887083" y="1588625"/>
            <a:ext cx="7038063" cy="5040775"/>
          </a:xfrm>
          <a:prstGeom prst="rect">
            <a:avLst/>
          </a:prstGeom>
        </p:spPr>
      </p:pic>
    </p:spTree>
    <p:extLst>
      <p:ext uri="{BB962C8B-B14F-4D97-AF65-F5344CB8AC3E}">
        <p14:creationId xmlns:p14="http://schemas.microsoft.com/office/powerpoint/2010/main" val="1280071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490CDC-5947-1D22-2144-6778FFAE8AB7}"/>
              </a:ext>
            </a:extLst>
          </p:cNvPr>
          <p:cNvSpPr>
            <a:spLocks noGrp="1"/>
          </p:cNvSpPr>
          <p:nvPr>
            <p:ph type="title"/>
          </p:nvPr>
        </p:nvSpPr>
        <p:spPr/>
        <p:txBody>
          <a:bodyPr/>
          <a:lstStyle/>
          <a:p>
            <a:r>
              <a:rPr lang="nl-NL" noProof="0" dirty="0"/>
              <a:t>Even kort over enzymen </a:t>
            </a:r>
          </a:p>
        </p:txBody>
      </p:sp>
      <p:sp>
        <p:nvSpPr>
          <p:cNvPr id="7" name="Tekstvak 6">
            <a:extLst>
              <a:ext uri="{FF2B5EF4-FFF2-40B4-BE49-F238E27FC236}">
                <a16:creationId xmlns:a16="http://schemas.microsoft.com/office/drawing/2014/main" id="{7AFEEB27-DD6E-B036-857E-0FE3EE77B8E6}"/>
              </a:ext>
            </a:extLst>
          </p:cNvPr>
          <p:cNvSpPr txBox="1"/>
          <p:nvPr/>
        </p:nvSpPr>
        <p:spPr>
          <a:xfrm>
            <a:off x="612648" y="1732025"/>
            <a:ext cx="7648850" cy="3108543"/>
          </a:xfrm>
          <a:prstGeom prst="rect">
            <a:avLst/>
          </a:prstGeom>
          <a:noFill/>
        </p:spPr>
        <p:txBody>
          <a:bodyPr wrap="square">
            <a:spAutoFit/>
          </a:bodyPr>
          <a:lstStyle/>
          <a:p>
            <a:pPr marL="457200" indent="-457200" eaLnBrk="1" hangingPunct="1">
              <a:buClr>
                <a:srgbClr val="C00000"/>
              </a:buClr>
              <a:buFont typeface="Wingdings" panose="05000000000000000000" pitchFamily="2" charset="2"/>
              <a:buChar char="o"/>
            </a:pPr>
            <a:r>
              <a:rPr lang="nl-NL" sz="2800" noProof="0" dirty="0"/>
              <a:t>Versnellen biologische reacties</a:t>
            </a:r>
          </a:p>
          <a:p>
            <a:pPr marL="457200" indent="-457200" eaLnBrk="1" hangingPunct="1">
              <a:buClr>
                <a:srgbClr val="C00000"/>
              </a:buClr>
              <a:buFont typeface="Wingdings" panose="05000000000000000000" pitchFamily="2" charset="2"/>
              <a:buChar char="o"/>
            </a:pPr>
            <a:r>
              <a:rPr lang="nl-NL" sz="2800" noProof="0" dirty="0"/>
              <a:t>Hebben geen invloed op de reactieconstante </a:t>
            </a:r>
            <a:r>
              <a:rPr lang="nl-NL" sz="2800" noProof="0" dirty="0" err="1"/>
              <a:t>K</a:t>
            </a:r>
            <a:r>
              <a:rPr lang="nl-NL" sz="2800" baseline="-25000" noProof="0" dirty="0" err="1"/>
              <a:t>ev</a:t>
            </a:r>
            <a:endParaRPr lang="nl-NL" sz="2800" baseline="-25000" noProof="0" dirty="0"/>
          </a:p>
          <a:p>
            <a:pPr marL="457200" indent="-457200" eaLnBrk="1" hangingPunct="1">
              <a:buClr>
                <a:srgbClr val="C00000"/>
              </a:buClr>
              <a:buFont typeface="Wingdings" panose="05000000000000000000" pitchFamily="2" charset="2"/>
              <a:buChar char="o"/>
            </a:pPr>
            <a:r>
              <a:rPr lang="nl-NL" sz="2800" noProof="0" dirty="0"/>
              <a:t>Hebben geen invloed op ΔG</a:t>
            </a:r>
          </a:p>
          <a:p>
            <a:pPr marL="457200" indent="-457200" eaLnBrk="1" hangingPunct="1">
              <a:buClr>
                <a:srgbClr val="C00000"/>
              </a:buClr>
              <a:buFont typeface="Wingdings" panose="05000000000000000000" pitchFamily="2" charset="2"/>
              <a:buChar char="o"/>
            </a:pPr>
            <a:r>
              <a:rPr lang="nl-NL" sz="2800" noProof="0" dirty="0"/>
              <a:t>Hebben geen invloed op de ligging van het evenwicht</a:t>
            </a:r>
          </a:p>
          <a:p>
            <a:pPr marL="457200" indent="-457200" eaLnBrk="1" hangingPunct="1">
              <a:buClr>
                <a:srgbClr val="C00000"/>
              </a:buClr>
              <a:buFont typeface="Wingdings" panose="05000000000000000000" pitchFamily="2" charset="2"/>
              <a:buChar char="o"/>
            </a:pPr>
            <a:r>
              <a:rPr lang="nl-NL" sz="2800" noProof="0" dirty="0"/>
              <a:t>Hebben sterke specificiteit</a:t>
            </a:r>
          </a:p>
          <a:p>
            <a:pPr marL="457200" indent="-457200" eaLnBrk="1" hangingPunct="1">
              <a:buClr>
                <a:srgbClr val="C00000"/>
              </a:buClr>
              <a:buFont typeface="Wingdings" panose="05000000000000000000" pitchFamily="2" charset="2"/>
              <a:buChar char="o"/>
            </a:pPr>
            <a:r>
              <a:rPr lang="nl-NL" sz="2800" noProof="0" dirty="0"/>
              <a:t>Hebben vrijwel allemaal een cofactor nodig</a:t>
            </a:r>
          </a:p>
        </p:txBody>
      </p:sp>
    </p:spTree>
    <p:extLst>
      <p:ext uri="{BB962C8B-B14F-4D97-AF65-F5344CB8AC3E}">
        <p14:creationId xmlns:p14="http://schemas.microsoft.com/office/powerpoint/2010/main" val="2121710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6A3DEB-8620-D2B3-0008-EE662B0A1C77}"/>
              </a:ext>
            </a:extLst>
          </p:cNvPr>
          <p:cNvSpPr>
            <a:spLocks noGrp="1"/>
          </p:cNvSpPr>
          <p:nvPr>
            <p:ph type="title"/>
          </p:nvPr>
        </p:nvSpPr>
        <p:spPr/>
        <p:txBody>
          <a:bodyPr/>
          <a:lstStyle/>
          <a:p>
            <a:r>
              <a:rPr lang="nl-NL" noProof="0" dirty="0"/>
              <a:t>‘Nieuw’ model</a:t>
            </a:r>
          </a:p>
        </p:txBody>
      </p:sp>
      <p:pic>
        <p:nvPicPr>
          <p:cNvPr id="4" name="Picture Placeholder 3" descr="The figure consists of two parts labeled (A) and (B) that illustrate the lock and Key and induced-fit models respectively of enzyme binding. (A) Lock and Key Model: The substrate and the active site of the enzyme are perfectly complementary to each other such that the three projections of the substrate fit perfectly in the three grooves of the enzyme active site labeled a, b, and c. The enzyme and substrate combine to form an E S (enzyme-substrate) complex. &#10;&#10;(B) Induced Fit Model: The substrate and the active site of the enzyme are originally not perfectly complementary to each other. The enzyme later modifies shape of its active site such that the three projections of the substrate fit perfectly in the three grooves of the active site. The enzyme and substrate combine to form an E S complex.">
            <a:extLst>
              <a:ext uri="{FF2B5EF4-FFF2-40B4-BE49-F238E27FC236}">
                <a16:creationId xmlns:a16="http://schemas.microsoft.com/office/drawing/2014/main" id="{3BCB9E70-B45B-5627-8F75-D01EF1EDDE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7023" y="1576451"/>
            <a:ext cx="3736653" cy="5281549"/>
          </a:xfrm>
          <a:prstGeom prst="rect">
            <a:avLst/>
          </a:prstGeom>
        </p:spPr>
      </p:pic>
      <p:sp>
        <p:nvSpPr>
          <p:cNvPr id="5" name="Tekstvak 4">
            <a:extLst>
              <a:ext uri="{FF2B5EF4-FFF2-40B4-BE49-F238E27FC236}">
                <a16:creationId xmlns:a16="http://schemas.microsoft.com/office/drawing/2014/main" id="{61D2A6A9-BD86-0892-B442-37ED31B9A002}"/>
              </a:ext>
            </a:extLst>
          </p:cNvPr>
          <p:cNvSpPr txBox="1"/>
          <p:nvPr/>
        </p:nvSpPr>
        <p:spPr>
          <a:xfrm>
            <a:off x="612648" y="1679944"/>
            <a:ext cx="3874292" cy="3108543"/>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o"/>
              <a:tabLst/>
              <a:defRPr/>
            </a:pPr>
            <a:r>
              <a:rPr kumimoji="0" lang="nl-NL" sz="2800" b="0" i="0" u="none" strike="noStrike" kern="1200" cap="none" spc="0" normalizeH="0" baseline="0" noProof="0" dirty="0">
                <a:ln>
                  <a:noFill/>
                </a:ln>
                <a:solidFill>
                  <a:prstClr val="black"/>
                </a:solidFill>
                <a:effectLst/>
                <a:uLnTx/>
                <a:uFillTx/>
                <a:latin typeface="Tw Cen MT"/>
                <a:ea typeface="+mn-ea"/>
                <a:cs typeface="+mn-cs"/>
              </a:rPr>
              <a:t>Sleutel slot model achterhaald</a:t>
            </a:r>
          </a:p>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o"/>
              <a:tabLst/>
              <a:defRPr/>
            </a:pPr>
            <a:r>
              <a:rPr kumimoji="0" lang="nl-NL" sz="2800" b="0" i="0" u="none" strike="noStrike" kern="1200" cap="none" spc="0" normalizeH="0" baseline="0" noProof="0" dirty="0">
                <a:ln>
                  <a:noFill/>
                </a:ln>
                <a:solidFill>
                  <a:prstClr val="black"/>
                </a:solidFill>
                <a:effectLst/>
                <a:uLnTx/>
                <a:uFillTx/>
                <a:latin typeface="Tw Cen MT"/>
                <a:ea typeface="+mn-ea"/>
                <a:cs typeface="+mn-cs"/>
              </a:rPr>
              <a:t>‘</a:t>
            </a:r>
            <a:r>
              <a:rPr kumimoji="0" lang="nl-NL" sz="2800" b="0" i="1" u="none" strike="noStrike" kern="1200" cap="none" spc="0" normalizeH="0" baseline="0" noProof="0" dirty="0" err="1">
                <a:ln>
                  <a:noFill/>
                </a:ln>
                <a:solidFill>
                  <a:prstClr val="black"/>
                </a:solidFill>
                <a:effectLst/>
                <a:uLnTx/>
                <a:uFillTx/>
                <a:latin typeface="Tw Cen MT"/>
                <a:ea typeface="+mn-ea"/>
                <a:cs typeface="+mn-cs"/>
              </a:rPr>
              <a:t>induced</a:t>
            </a:r>
            <a:r>
              <a:rPr kumimoji="0" lang="nl-NL" sz="2800" b="0" i="1" u="none" strike="noStrike" kern="1200" cap="none" spc="0" normalizeH="0" baseline="0" noProof="0" dirty="0">
                <a:ln>
                  <a:noFill/>
                </a:ln>
                <a:solidFill>
                  <a:prstClr val="black"/>
                </a:solidFill>
                <a:effectLst/>
                <a:uLnTx/>
                <a:uFillTx/>
                <a:latin typeface="Tw Cen MT"/>
                <a:ea typeface="+mn-ea"/>
                <a:cs typeface="+mn-cs"/>
              </a:rPr>
              <a:t> fit</a:t>
            </a:r>
            <a:r>
              <a:rPr kumimoji="0" lang="nl-NL" sz="2800" b="0" i="0" u="none" strike="noStrike" kern="1200" cap="none" spc="0" normalizeH="0" baseline="0" noProof="0" dirty="0">
                <a:ln>
                  <a:noFill/>
                </a:ln>
                <a:solidFill>
                  <a:prstClr val="black"/>
                </a:solidFill>
                <a:effectLst/>
                <a:uLnTx/>
                <a:uFillTx/>
                <a:latin typeface="Tw Cen MT"/>
                <a:ea typeface="+mn-ea"/>
                <a:cs typeface="+mn-cs"/>
              </a:rPr>
              <a:t>’ model: </a:t>
            </a:r>
          </a:p>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o"/>
              <a:tabLst/>
              <a:defRPr/>
            </a:pPr>
            <a:r>
              <a:rPr kumimoji="0" lang="nl-NL" sz="2800" b="0" i="0" u="none" strike="noStrike" kern="1200" cap="none" spc="0" normalizeH="0" baseline="0" noProof="0" dirty="0">
                <a:ln>
                  <a:noFill/>
                </a:ln>
                <a:solidFill>
                  <a:prstClr val="black"/>
                </a:solidFill>
                <a:effectLst/>
                <a:uLnTx/>
                <a:uFillTx/>
                <a:latin typeface="Tw Cen MT"/>
                <a:ea typeface="+mn-ea"/>
                <a:cs typeface="+mn-cs"/>
              </a:rPr>
              <a:t>De </a:t>
            </a:r>
            <a:r>
              <a:rPr kumimoji="0" lang="nl-NL" sz="2800" b="0" i="1" u="none" strike="noStrike" kern="1200" cap="none" spc="0" normalizeH="0" baseline="0" noProof="0" dirty="0">
                <a:ln>
                  <a:noFill/>
                </a:ln>
                <a:solidFill>
                  <a:prstClr val="black"/>
                </a:solidFill>
                <a:effectLst/>
                <a:uLnTx/>
                <a:uFillTx/>
                <a:latin typeface="Tw Cen MT"/>
                <a:ea typeface="+mn-ea"/>
                <a:cs typeface="+mn-cs"/>
              </a:rPr>
              <a:t>fit</a:t>
            </a:r>
            <a:r>
              <a:rPr kumimoji="0" lang="nl-NL" sz="2800" b="0" i="0" u="none" strike="noStrike" kern="1200" cap="none" spc="0" normalizeH="0" baseline="0" noProof="0" dirty="0">
                <a:ln>
                  <a:noFill/>
                </a:ln>
                <a:solidFill>
                  <a:prstClr val="black"/>
                </a:solidFill>
                <a:effectLst/>
                <a:uLnTx/>
                <a:uFillTx/>
                <a:latin typeface="Tw Cen MT"/>
                <a:ea typeface="+mn-ea"/>
                <a:cs typeface="+mn-cs"/>
              </a:rPr>
              <a:t> (pasvorm) van </a:t>
            </a:r>
          </a:p>
          <a:p>
            <a:pPr marR="0" lvl="0" algn="l" defTabSz="914400" rtl="0" eaLnBrk="1" fontAlgn="auto" latinLnBrk="0" hangingPunct="1">
              <a:lnSpc>
                <a:spcPct val="100000"/>
              </a:lnSpc>
              <a:spcBef>
                <a:spcPts val="0"/>
              </a:spcBef>
              <a:spcAft>
                <a:spcPts val="0"/>
              </a:spcAft>
              <a:buClr>
                <a:srgbClr val="C00000"/>
              </a:buClr>
              <a:buSzTx/>
              <a:tabLst/>
              <a:defRPr/>
            </a:pPr>
            <a:r>
              <a:rPr kumimoji="0" lang="nl-NL" sz="2800" b="0" i="0" u="none" strike="noStrike" kern="1200" cap="none" spc="0" normalizeH="0" baseline="0" noProof="0" dirty="0">
                <a:ln>
                  <a:noFill/>
                </a:ln>
                <a:solidFill>
                  <a:prstClr val="black"/>
                </a:solidFill>
                <a:effectLst/>
                <a:uLnTx/>
                <a:uFillTx/>
                <a:latin typeface="Tw Cen MT"/>
                <a:ea typeface="+mn-ea"/>
                <a:cs typeface="+mn-cs"/>
              </a:rPr>
              <a:t>     E + S verandert E van          	vorm</a:t>
            </a:r>
          </a:p>
          <a:p>
            <a:pPr marL="457200" marR="0" lvl="0" indent="-457200" algn="l" defTabSz="914400" rtl="0" eaLnBrk="1" fontAlgn="auto" latinLnBrk="0" hangingPunct="1">
              <a:lnSpc>
                <a:spcPct val="100000"/>
              </a:lnSpc>
              <a:spcBef>
                <a:spcPts val="0"/>
              </a:spcBef>
              <a:spcAft>
                <a:spcPts val="0"/>
              </a:spcAft>
              <a:buClr>
                <a:srgbClr val="C00000"/>
              </a:buClr>
              <a:buSzTx/>
              <a:buFont typeface="Wingdings" panose="05000000000000000000" pitchFamily="2" charset="2"/>
              <a:buChar char="o"/>
              <a:tabLst/>
              <a:defRPr/>
            </a:pPr>
            <a:endParaRPr kumimoji="0" lang="nl-NL" sz="2800" b="0" i="0" u="none" strike="noStrike" kern="1200" cap="none" spc="0" normalizeH="0" baseline="0" noProof="0" dirty="0">
              <a:ln>
                <a:noFill/>
              </a:ln>
              <a:solidFill>
                <a:prstClr val="black"/>
              </a:solidFill>
              <a:effectLst/>
              <a:uLnTx/>
              <a:uFillTx/>
              <a:latin typeface="Tw Cen MT"/>
              <a:ea typeface="+mn-ea"/>
              <a:cs typeface="+mn-cs"/>
            </a:endParaRPr>
          </a:p>
        </p:txBody>
      </p:sp>
    </p:spTree>
    <p:extLst>
      <p:ext uri="{BB962C8B-B14F-4D97-AF65-F5344CB8AC3E}">
        <p14:creationId xmlns:p14="http://schemas.microsoft.com/office/powerpoint/2010/main" val="3452166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37B1ED-A841-499D-E302-2A84E25EED34}"/>
              </a:ext>
            </a:extLst>
          </p:cNvPr>
          <p:cNvSpPr>
            <a:spLocks noGrp="1"/>
          </p:cNvSpPr>
          <p:nvPr>
            <p:ph type="title"/>
          </p:nvPr>
        </p:nvSpPr>
        <p:spPr/>
        <p:txBody>
          <a:bodyPr>
            <a:noAutofit/>
          </a:bodyPr>
          <a:lstStyle/>
          <a:p>
            <a:r>
              <a:rPr lang="nl-NL" sz="2800" noProof="0" dirty="0"/>
              <a:t>Actieve deel van enzym wordt bepaald door een paar aminozuren en cofactoren</a:t>
            </a:r>
            <a:br>
              <a:rPr lang="nl-NL" sz="2800" noProof="0" dirty="0"/>
            </a:br>
            <a:endParaRPr lang="nl-NL" sz="2800" noProof="0" dirty="0"/>
          </a:p>
        </p:txBody>
      </p:sp>
      <p:pic>
        <p:nvPicPr>
          <p:cNvPr id="3" name="Afbeelding 2">
            <a:extLst>
              <a:ext uri="{FF2B5EF4-FFF2-40B4-BE49-F238E27FC236}">
                <a16:creationId xmlns:a16="http://schemas.microsoft.com/office/drawing/2014/main" id="{CB966E6F-73AF-654F-0631-6DEBDE81F3C4}"/>
              </a:ext>
            </a:extLst>
          </p:cNvPr>
          <p:cNvPicPr>
            <a:picLocks noChangeAspect="1"/>
          </p:cNvPicPr>
          <p:nvPr/>
        </p:nvPicPr>
        <p:blipFill>
          <a:blip r:embed="rId3"/>
          <a:stretch>
            <a:fillRect/>
          </a:stretch>
        </p:blipFill>
        <p:spPr>
          <a:xfrm>
            <a:off x="566581" y="1627476"/>
            <a:ext cx="8010838" cy="3603048"/>
          </a:xfrm>
          <a:prstGeom prst="rect">
            <a:avLst/>
          </a:prstGeom>
        </p:spPr>
      </p:pic>
    </p:spTree>
    <p:extLst>
      <p:ext uri="{BB962C8B-B14F-4D97-AF65-F5344CB8AC3E}">
        <p14:creationId xmlns:p14="http://schemas.microsoft.com/office/powerpoint/2010/main" val="3135356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66B62B-14B4-CFA4-62E2-283CCA70E6FD}"/>
              </a:ext>
            </a:extLst>
          </p:cNvPr>
          <p:cNvSpPr>
            <a:spLocks noGrp="1"/>
          </p:cNvSpPr>
          <p:nvPr>
            <p:ph type="title"/>
          </p:nvPr>
        </p:nvSpPr>
        <p:spPr>
          <a:xfrm>
            <a:off x="609600" y="243590"/>
            <a:ext cx="8153400" cy="990600"/>
          </a:xfrm>
        </p:spPr>
        <p:txBody>
          <a:bodyPr>
            <a:noAutofit/>
          </a:bodyPr>
          <a:lstStyle/>
          <a:p>
            <a:r>
              <a:rPr lang="nl-NL" sz="2400" noProof="0" dirty="0"/>
              <a:t>Aminozuren ver van elkaar verwijderd in primaire structuur vormen de </a:t>
            </a:r>
            <a:r>
              <a:rPr lang="nl-NL" sz="2400" i="1" noProof="0" dirty="0" err="1"/>
              <a:t>active</a:t>
            </a:r>
            <a:r>
              <a:rPr lang="nl-NL" sz="2400" i="1" noProof="0" dirty="0"/>
              <a:t> site</a:t>
            </a:r>
          </a:p>
        </p:txBody>
      </p:sp>
      <p:pic>
        <p:nvPicPr>
          <p:cNvPr id="3" name="Afbeelding 2">
            <a:extLst>
              <a:ext uri="{FF2B5EF4-FFF2-40B4-BE49-F238E27FC236}">
                <a16:creationId xmlns:a16="http://schemas.microsoft.com/office/drawing/2014/main" id="{03B52E5D-EC69-132F-2E51-03364EBC1D1D}"/>
              </a:ext>
            </a:extLst>
          </p:cNvPr>
          <p:cNvPicPr>
            <a:picLocks noChangeAspect="1"/>
          </p:cNvPicPr>
          <p:nvPr/>
        </p:nvPicPr>
        <p:blipFill>
          <a:blip r:embed="rId3"/>
          <a:stretch>
            <a:fillRect/>
          </a:stretch>
        </p:blipFill>
        <p:spPr>
          <a:xfrm>
            <a:off x="6557199" y="5522468"/>
            <a:ext cx="2205801" cy="992107"/>
          </a:xfrm>
          <a:prstGeom prst="rect">
            <a:avLst/>
          </a:prstGeom>
        </p:spPr>
      </p:pic>
      <p:pic>
        <p:nvPicPr>
          <p:cNvPr id="4" name="Picture Placeholder 3" descr="A ribbon diagram and schematic representation of the primary structure labeled (A) and (B) respectively show the location of active site components. (A): The ribbon diagram of lysozyme consists of interconnected motifs such as ribbon-shaped alpha helices and arrow-shaped beta-sheets. The alpha helices and the beta-strands are connected by thread-like loops. The active site residues are shown as different clusters composed of interconnected colored spheres. Each cluster has a different color like red, orange, blue, purple, green, and yellow. They are located on different alpha-helices, thread-like loops, and beta-strand. They are brought together by the folding of the protein. &#10;(B): The primary structure of lysozyme is depicted as a horizontal narrow rectangular structure. It is made up of 129 and its left and right end are labeled N and C respectively. It has the markings 1, 35, 52, 62, 63, 101, 108, and 129 to show the location of different amino acid residues. The residues 35, 52, 62, 63, 101, and 108 are shown as tiny vertical bars having yellow, orange, red, purple, blue, and green colors respectively.">
            <a:extLst>
              <a:ext uri="{FF2B5EF4-FFF2-40B4-BE49-F238E27FC236}">
                <a16:creationId xmlns:a16="http://schemas.microsoft.com/office/drawing/2014/main" id="{A086AAC5-2C1E-0848-7CE6-07CBB6CCF1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889" y="1994170"/>
            <a:ext cx="5815825" cy="4635230"/>
          </a:xfrm>
          <a:prstGeom prst="rect">
            <a:avLst/>
          </a:prstGeom>
        </p:spPr>
      </p:pic>
    </p:spTree>
    <p:extLst>
      <p:ext uri="{BB962C8B-B14F-4D97-AF65-F5344CB8AC3E}">
        <p14:creationId xmlns:p14="http://schemas.microsoft.com/office/powerpoint/2010/main" val="27297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a1">
  <a:themeElements>
    <a:clrScheme name="Concours">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Thema1" id="{9A038CE4-B6A3-4727-B770-8B99D9A14AE1}" vid="{B12DCE82-3B7A-47C1-A58F-F30B106B195D}"/>
    </a:ext>
  </a:extLst>
</a:theme>
</file>

<file path=ppt/theme/theme2.xml><?xml version="1.0" encoding="utf-8"?>
<a:theme xmlns:a="http://schemas.openxmlformats.org/drawingml/2006/main" name="1_Thema1">
  <a:themeElements>
    <a:clrScheme name="Concours">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ia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Thema1" id="{9A038CE4-B6A3-4727-B770-8B99D9A14AE1}" vid="{B12DCE82-3B7A-47C1-A58F-F30B106B195D}"/>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oncours">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3719</TotalTime>
  <Words>785</Words>
  <Application>Microsoft Office PowerPoint</Application>
  <PresentationFormat>Diavoorstelling (4:3)</PresentationFormat>
  <Paragraphs>113</Paragraphs>
  <Slides>26</Slides>
  <Notes>12</Notes>
  <HiddenSlides>0</HiddenSlides>
  <MMClips>1</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26</vt:i4>
      </vt:variant>
    </vt:vector>
  </HeadingPairs>
  <TitlesOfParts>
    <vt:vector size="35" baseType="lpstr">
      <vt:lpstr>Arial</vt:lpstr>
      <vt:lpstr>Calibri</vt:lpstr>
      <vt:lpstr>Tw Cen MT</vt:lpstr>
      <vt:lpstr>VectoraLTStd-Bold</vt:lpstr>
      <vt:lpstr>VectoraLTStd-Roman</vt:lpstr>
      <vt:lpstr>Wingdings</vt:lpstr>
      <vt:lpstr>Wingdings 2</vt:lpstr>
      <vt:lpstr>Thema1</vt:lpstr>
      <vt:lpstr>1_Thema1</vt:lpstr>
      <vt:lpstr>43W: Het Ritme van Enzymen: Michaelis Menten kinetiek  15 November 2024</vt:lpstr>
      <vt:lpstr>Wie ben ik?</vt:lpstr>
      <vt:lpstr>Doelen vd workshop</vt:lpstr>
      <vt:lpstr>Zoals beloofd</vt:lpstr>
      <vt:lpstr>Een alternatief</vt:lpstr>
      <vt:lpstr>Even kort over enzymen </vt:lpstr>
      <vt:lpstr>‘Nieuw’ model</vt:lpstr>
      <vt:lpstr>Actieve deel van enzym wordt bepaald door een paar aminozuren en cofactoren </vt:lpstr>
      <vt:lpstr>Aminozuren ver van elkaar verwijderd in primaire structuur vormen de active site</vt:lpstr>
      <vt:lpstr>pyruvaatdehydrogenase</vt:lpstr>
      <vt:lpstr>pyruvaatdehydrogenase</vt:lpstr>
      <vt:lpstr>TABLE 5.1 Rate enhancement by selected enzymes</vt:lpstr>
      <vt:lpstr>Enzymen verlaging activeringsenergie</vt:lpstr>
      <vt:lpstr>Enzymen hebben geen effect op thermodynamica</vt:lpstr>
      <vt:lpstr>Michaelis–Menten</vt:lpstr>
      <vt:lpstr>PowerPoint-presentatie</vt:lpstr>
      <vt:lpstr>PowerPoint-presentatie</vt:lpstr>
      <vt:lpstr>Michaelis–Menten</vt:lpstr>
      <vt:lpstr>Michaelis–Menten</vt:lpstr>
      <vt:lpstr>PowerPoint-presentatie</vt:lpstr>
      <vt:lpstr>V0=Vmax[S]/[S]+Km</vt:lpstr>
      <vt:lpstr>Aan de slag</vt:lpstr>
      <vt:lpstr>Aanwijzingen</vt:lpstr>
      <vt:lpstr>Doelen vd workshop</vt:lpstr>
      <vt:lpstr>Discussie en vragen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Frits Fischer</dc:creator>
  <cp:lastModifiedBy>Mark Koren</cp:lastModifiedBy>
  <cp:revision>378</cp:revision>
  <cp:lastPrinted>2017-06-28T07:13:21Z</cp:lastPrinted>
  <dcterms:created xsi:type="dcterms:W3CDTF">2017-05-24T10:51:52Z</dcterms:created>
  <dcterms:modified xsi:type="dcterms:W3CDTF">2024-11-15T12:56:17Z</dcterms:modified>
</cp:coreProperties>
</file>