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62" r:id="rId2"/>
    <p:sldId id="307" r:id="rId3"/>
    <p:sldId id="263" r:id="rId4"/>
    <p:sldId id="266" r:id="rId5"/>
    <p:sldId id="265" r:id="rId6"/>
    <p:sldId id="279" r:id="rId7"/>
    <p:sldId id="281" r:id="rId8"/>
    <p:sldId id="282" r:id="rId9"/>
    <p:sldId id="284" r:id="rId10"/>
    <p:sldId id="350" r:id="rId11"/>
    <p:sldId id="290" r:id="rId12"/>
    <p:sldId id="348" r:id="rId13"/>
    <p:sldId id="306" r:id="rId14"/>
    <p:sldId id="309" r:id="rId15"/>
    <p:sldId id="310" r:id="rId16"/>
    <p:sldId id="312" r:id="rId17"/>
    <p:sldId id="311" r:id="rId18"/>
    <p:sldId id="313" r:id="rId19"/>
    <p:sldId id="297" r:id="rId20"/>
    <p:sldId id="339" r:id="rId21"/>
    <p:sldId id="346" r:id="rId22"/>
    <p:sldId id="347" r:id="rId23"/>
    <p:sldId id="283" r:id="rId24"/>
    <p:sldId id="338" r:id="rId25"/>
    <p:sldId id="341" r:id="rId26"/>
    <p:sldId id="342" r:id="rId27"/>
    <p:sldId id="288" r:id="rId28"/>
    <p:sldId id="294" r:id="rId29"/>
    <p:sldId id="298" r:id="rId30"/>
    <p:sldId id="295" r:id="rId31"/>
    <p:sldId id="344" r:id="rId32"/>
    <p:sldId id="321" r:id="rId33"/>
    <p:sldId id="316" r:id="rId34"/>
    <p:sldId id="292" r:id="rId35"/>
    <p:sldId id="351" r:id="rId36"/>
    <p:sldId id="317" r:id="rId37"/>
    <p:sldId id="337" r:id="rId38"/>
    <p:sldId id="349" r:id="rId39"/>
    <p:sldId id="340" r:id="rId40"/>
    <p:sldId id="318" r:id="rId41"/>
    <p:sldId id="315" r:id="rId42"/>
    <p:sldId id="303" r:id="rId43"/>
    <p:sldId id="302" r:id="rId44"/>
    <p:sldId id="323" r:id="rId45"/>
    <p:sldId id="300" r:id="rId46"/>
    <p:sldId id="343" r:id="rId47"/>
    <p:sldId id="345" r:id="rId48"/>
    <p:sldId id="330" r:id="rId49"/>
    <p:sldId id="305" r:id="rId50"/>
    <p:sldId id="324" r:id="rId51"/>
    <p:sldId id="325" r:id="rId52"/>
    <p:sldId id="326" r:id="rId53"/>
    <p:sldId id="332" r:id="rId54"/>
    <p:sldId id="334" r:id="rId55"/>
    <p:sldId id="335" r:id="rId56"/>
    <p:sldId id="336" r:id="rId57"/>
    <p:sldId id="353" r:id="rId58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32B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2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0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02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wm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jpeg"/><Relationship Id="rId18" Type="http://schemas.openxmlformats.org/officeDocument/2006/relationships/image" Target="../media/image49.jpeg"/><Relationship Id="rId26" Type="http://schemas.openxmlformats.org/officeDocument/2006/relationships/image" Target="../media/image57.jpeg"/><Relationship Id="rId39" Type="http://schemas.openxmlformats.org/officeDocument/2006/relationships/image" Target="../media/image70.jpeg"/><Relationship Id="rId21" Type="http://schemas.openxmlformats.org/officeDocument/2006/relationships/image" Target="../media/image52.jpeg"/><Relationship Id="rId34" Type="http://schemas.openxmlformats.org/officeDocument/2006/relationships/image" Target="../media/image65.jpeg"/><Relationship Id="rId42" Type="http://schemas.openxmlformats.org/officeDocument/2006/relationships/image" Target="../media/image73.jpeg"/><Relationship Id="rId47" Type="http://schemas.openxmlformats.org/officeDocument/2006/relationships/image" Target="../media/image78.jpeg"/><Relationship Id="rId50" Type="http://schemas.openxmlformats.org/officeDocument/2006/relationships/image" Target="../media/image81.jpeg"/><Relationship Id="rId55" Type="http://schemas.openxmlformats.org/officeDocument/2006/relationships/image" Target="../media/image86.jpeg"/><Relationship Id="rId7" Type="http://schemas.openxmlformats.org/officeDocument/2006/relationships/image" Target="../media/image38.jpeg"/><Relationship Id="rId2" Type="http://schemas.openxmlformats.org/officeDocument/2006/relationships/image" Target="../media/image3.jpeg"/><Relationship Id="rId16" Type="http://schemas.openxmlformats.org/officeDocument/2006/relationships/image" Target="../media/image47.jpeg"/><Relationship Id="rId29" Type="http://schemas.openxmlformats.org/officeDocument/2006/relationships/image" Target="../media/image60.jpeg"/><Relationship Id="rId11" Type="http://schemas.openxmlformats.org/officeDocument/2006/relationships/image" Target="../media/image42.jpeg"/><Relationship Id="rId24" Type="http://schemas.openxmlformats.org/officeDocument/2006/relationships/image" Target="../media/image55.jpeg"/><Relationship Id="rId32" Type="http://schemas.openxmlformats.org/officeDocument/2006/relationships/image" Target="../media/image63.jpeg"/><Relationship Id="rId37" Type="http://schemas.openxmlformats.org/officeDocument/2006/relationships/image" Target="../media/image68.jpeg"/><Relationship Id="rId40" Type="http://schemas.openxmlformats.org/officeDocument/2006/relationships/image" Target="../media/image71.jpeg"/><Relationship Id="rId45" Type="http://schemas.openxmlformats.org/officeDocument/2006/relationships/image" Target="../media/image76.jpeg"/><Relationship Id="rId53" Type="http://schemas.openxmlformats.org/officeDocument/2006/relationships/image" Target="../media/image84.jpeg"/><Relationship Id="rId58" Type="http://schemas.openxmlformats.org/officeDocument/2006/relationships/image" Target="../media/image89.jpeg"/><Relationship Id="rId5" Type="http://schemas.openxmlformats.org/officeDocument/2006/relationships/image" Target="../media/image36.jpeg"/><Relationship Id="rId19" Type="http://schemas.openxmlformats.org/officeDocument/2006/relationships/image" Target="../media/image50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Relationship Id="rId22" Type="http://schemas.openxmlformats.org/officeDocument/2006/relationships/image" Target="../media/image53.jpeg"/><Relationship Id="rId27" Type="http://schemas.openxmlformats.org/officeDocument/2006/relationships/image" Target="../media/image58.jpeg"/><Relationship Id="rId30" Type="http://schemas.openxmlformats.org/officeDocument/2006/relationships/image" Target="../media/image61.jpeg"/><Relationship Id="rId35" Type="http://schemas.openxmlformats.org/officeDocument/2006/relationships/image" Target="../media/image66.jpeg"/><Relationship Id="rId43" Type="http://schemas.openxmlformats.org/officeDocument/2006/relationships/image" Target="../media/image74.jpeg"/><Relationship Id="rId48" Type="http://schemas.openxmlformats.org/officeDocument/2006/relationships/image" Target="../media/image79.jpeg"/><Relationship Id="rId56" Type="http://schemas.openxmlformats.org/officeDocument/2006/relationships/image" Target="../media/image87.jpeg"/><Relationship Id="rId8" Type="http://schemas.openxmlformats.org/officeDocument/2006/relationships/image" Target="../media/image39.jpeg"/><Relationship Id="rId51" Type="http://schemas.openxmlformats.org/officeDocument/2006/relationships/image" Target="../media/image82.jpeg"/><Relationship Id="rId3" Type="http://schemas.openxmlformats.org/officeDocument/2006/relationships/image" Target="../media/image1.pn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5" Type="http://schemas.openxmlformats.org/officeDocument/2006/relationships/image" Target="../media/image56.jpeg"/><Relationship Id="rId33" Type="http://schemas.openxmlformats.org/officeDocument/2006/relationships/image" Target="../media/image64.jpeg"/><Relationship Id="rId38" Type="http://schemas.openxmlformats.org/officeDocument/2006/relationships/image" Target="../media/image69.jpeg"/><Relationship Id="rId46" Type="http://schemas.openxmlformats.org/officeDocument/2006/relationships/image" Target="../media/image77.jpeg"/><Relationship Id="rId59" Type="http://schemas.openxmlformats.org/officeDocument/2006/relationships/image" Target="../media/image90.jpeg"/><Relationship Id="rId20" Type="http://schemas.openxmlformats.org/officeDocument/2006/relationships/image" Target="../media/image51.jpeg"/><Relationship Id="rId41" Type="http://schemas.openxmlformats.org/officeDocument/2006/relationships/image" Target="../media/image72.jpeg"/><Relationship Id="rId54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5" Type="http://schemas.openxmlformats.org/officeDocument/2006/relationships/image" Target="../media/image46.jpeg"/><Relationship Id="rId23" Type="http://schemas.openxmlformats.org/officeDocument/2006/relationships/image" Target="../media/image54.jpeg"/><Relationship Id="rId28" Type="http://schemas.openxmlformats.org/officeDocument/2006/relationships/image" Target="../media/image59.jpeg"/><Relationship Id="rId36" Type="http://schemas.openxmlformats.org/officeDocument/2006/relationships/image" Target="../media/image67.jpeg"/><Relationship Id="rId49" Type="http://schemas.openxmlformats.org/officeDocument/2006/relationships/image" Target="../media/image80.jpeg"/><Relationship Id="rId57" Type="http://schemas.openxmlformats.org/officeDocument/2006/relationships/image" Target="../media/image88.jpeg"/><Relationship Id="rId10" Type="http://schemas.openxmlformats.org/officeDocument/2006/relationships/image" Target="../media/image41.jpeg"/><Relationship Id="rId31" Type="http://schemas.openxmlformats.org/officeDocument/2006/relationships/image" Target="../media/image62.jpeg"/><Relationship Id="rId44" Type="http://schemas.openxmlformats.org/officeDocument/2006/relationships/image" Target="../media/image75.jpeg"/><Relationship Id="rId52" Type="http://schemas.openxmlformats.org/officeDocument/2006/relationships/image" Target="../media/image83.jpeg"/><Relationship Id="rId60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1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.png"/><Relationship Id="rId7" Type="http://schemas.openxmlformats.org/officeDocument/2006/relationships/image" Target="../media/image1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wmf"/><Relationship Id="rId4" Type="http://schemas.openxmlformats.org/officeDocument/2006/relationships/image" Target="../media/image1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tiff"/><Relationship Id="rId5" Type="http://schemas.openxmlformats.org/officeDocument/2006/relationships/image" Target="../media/image129.jpg"/><Relationship Id="rId4" Type="http://schemas.openxmlformats.org/officeDocument/2006/relationships/image" Target="../media/image1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openxmlformats.org/officeDocument/2006/relationships/image" Target="../media/image148.jpeg"/><Relationship Id="rId18" Type="http://schemas.openxmlformats.org/officeDocument/2006/relationships/image" Target="../media/image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12" Type="http://schemas.openxmlformats.org/officeDocument/2006/relationships/image" Target="../media/image147.jpeg"/><Relationship Id="rId17" Type="http://schemas.openxmlformats.org/officeDocument/2006/relationships/image" Target="../media/image1.png"/><Relationship Id="rId2" Type="http://schemas.openxmlformats.org/officeDocument/2006/relationships/image" Target="../media/image137.jpeg"/><Relationship Id="rId16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jpeg"/><Relationship Id="rId11" Type="http://schemas.openxmlformats.org/officeDocument/2006/relationships/image" Target="../media/image146.jpeg"/><Relationship Id="rId5" Type="http://schemas.openxmlformats.org/officeDocument/2006/relationships/image" Target="../media/image140.jpeg"/><Relationship Id="rId15" Type="http://schemas.openxmlformats.org/officeDocument/2006/relationships/image" Target="../media/image150.jpeg"/><Relationship Id="rId10" Type="http://schemas.openxmlformats.org/officeDocument/2006/relationships/image" Target="../media/image145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Relationship Id="rId14" Type="http://schemas.openxmlformats.org/officeDocument/2006/relationships/image" Target="../media/image1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jpeg"/><Relationship Id="rId4" Type="http://schemas.openxmlformats.org/officeDocument/2006/relationships/image" Target="../media/image1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.png"/><Relationship Id="rId7" Type="http://schemas.openxmlformats.org/officeDocument/2006/relationships/image" Target="../media/image1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.png"/><Relationship Id="rId7" Type="http://schemas.openxmlformats.org/officeDocument/2006/relationships/image" Target="../media/image1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.png"/><Relationship Id="rId7" Type="http://schemas.openxmlformats.org/officeDocument/2006/relationships/image" Target="../media/image18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10" Type="http://schemas.openxmlformats.org/officeDocument/2006/relationships/image" Target="../media/image188.wmf"/><Relationship Id="rId4" Type="http://schemas.openxmlformats.org/officeDocument/2006/relationships/image" Target="../media/image183.png"/><Relationship Id="rId9" Type="http://schemas.openxmlformats.org/officeDocument/2006/relationships/oleObject" Target="../embeddings/oleObject3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sciencedirect.com/journal/journal-of-archaeological-science-reports/vol/48/suppl/C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ciencedirect.com/journal/journal-of-archaeological-science-reports" TargetMode="Externa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F6A198F-B96F-F750-B8CC-B01AD4320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sp>
        <p:nvSpPr>
          <p:cNvPr id="14" name="Titel 14">
            <a:extLst>
              <a:ext uri="{FF2B5EF4-FFF2-40B4-BE49-F238E27FC236}">
                <a16:creationId xmlns:a16="http://schemas.microsoft.com/office/drawing/2014/main" id="{496A9656-B502-DDDC-3140-4C581887B8B8}"/>
              </a:ext>
            </a:extLst>
          </p:cNvPr>
          <p:cNvSpPr txBox="1">
            <a:spLocks/>
          </p:cNvSpPr>
          <p:nvPr/>
        </p:nvSpPr>
        <p:spPr>
          <a:xfrm>
            <a:off x="2766440" y="1481149"/>
            <a:ext cx="6120385" cy="1723495"/>
          </a:xfrm>
          <a:prstGeom prst="rect">
            <a:avLst/>
          </a:prstGeom>
        </p:spPr>
        <p:txBody>
          <a:bodyPr/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>
                <a:solidFill>
                  <a:srgbClr val="0032B5"/>
                </a:solidFill>
                <a:latin typeface="Avenir Next Demi Bold" panose="020B0503020202020204"/>
              </a:rPr>
              <a:t>KLOKKEN van KALK</a:t>
            </a:r>
            <a:endParaRPr lang="de-NL" sz="5600" b="1">
              <a:solidFill>
                <a:srgbClr val="0032B5"/>
              </a:solidFill>
              <a:latin typeface="Avenir Next Demi Bold" panose="020B0503020202020204"/>
            </a:endParaRPr>
          </a:p>
        </p:txBody>
      </p:sp>
      <p:sp>
        <p:nvSpPr>
          <p:cNvPr id="15" name="Untertitel 15">
            <a:extLst>
              <a:ext uri="{FF2B5EF4-FFF2-40B4-BE49-F238E27FC236}">
                <a16:creationId xmlns:a16="http://schemas.microsoft.com/office/drawing/2014/main" id="{69333823-03B5-C6A1-E399-43131D07B55F}"/>
              </a:ext>
            </a:extLst>
          </p:cNvPr>
          <p:cNvSpPr txBox="1">
            <a:spLocks/>
          </p:cNvSpPr>
          <p:nvPr/>
        </p:nvSpPr>
        <p:spPr>
          <a:xfrm>
            <a:off x="2571986" y="3273106"/>
            <a:ext cx="8403801" cy="451169"/>
          </a:xfrm>
          <a:prstGeom prst="rect">
            <a:avLst/>
          </a:prstGeom>
        </p:spPr>
        <p:txBody>
          <a:bodyPr/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32B5"/>
                </a:solidFill>
              </a:rPr>
              <a:t>Schelpen als chroniqueur van heden en verleden</a:t>
            </a:r>
            <a:endParaRPr lang="de-NL">
              <a:solidFill>
                <a:srgbClr val="0032B5"/>
              </a:solidFill>
            </a:endParaRPr>
          </a:p>
        </p:txBody>
      </p:sp>
      <p:sp>
        <p:nvSpPr>
          <p:cNvPr id="16" name="Textplatzhalter 17">
            <a:extLst>
              <a:ext uri="{FF2B5EF4-FFF2-40B4-BE49-F238E27FC236}">
                <a16:creationId xmlns:a16="http://schemas.microsoft.com/office/drawing/2014/main" id="{01864976-511A-3631-2171-EB6921C48C63}"/>
              </a:ext>
            </a:extLst>
          </p:cNvPr>
          <p:cNvSpPr txBox="1">
            <a:spLocks/>
          </p:cNvSpPr>
          <p:nvPr/>
        </p:nvSpPr>
        <p:spPr>
          <a:xfrm>
            <a:off x="2518791" y="5048313"/>
            <a:ext cx="8402400" cy="285455"/>
          </a:xfrm>
          <a:prstGeom prst="rect">
            <a:avLst/>
          </a:prstGeom>
        </p:spPr>
        <p:txBody>
          <a:bodyPr/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32B5"/>
                </a:solidFill>
              </a:rPr>
              <a:t>Presentatie NIBI conference 15-16 November 2024</a:t>
            </a:r>
            <a:endParaRPr lang="de-NL">
              <a:solidFill>
                <a:srgbClr val="0032B5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A30164-BA5D-F96E-B79E-72A1C69D5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8" y="2059906"/>
            <a:ext cx="1730032" cy="2979959"/>
          </a:xfrm>
          <a:prstGeom prst="rect">
            <a:avLst/>
          </a:prstGeom>
        </p:spPr>
      </p:pic>
      <p:sp>
        <p:nvSpPr>
          <p:cNvPr id="18" name="Untertitel 15">
            <a:extLst>
              <a:ext uri="{FF2B5EF4-FFF2-40B4-BE49-F238E27FC236}">
                <a16:creationId xmlns:a16="http://schemas.microsoft.com/office/drawing/2014/main" id="{ED7AD273-004B-FC3E-E875-33CC3F7A295B}"/>
              </a:ext>
            </a:extLst>
          </p:cNvPr>
          <p:cNvSpPr txBox="1">
            <a:spLocks/>
          </p:cNvSpPr>
          <p:nvPr/>
        </p:nvSpPr>
        <p:spPr>
          <a:xfrm>
            <a:off x="2543411" y="4149406"/>
            <a:ext cx="8403801" cy="451169"/>
          </a:xfrm>
          <a:prstGeom prst="rect">
            <a:avLst/>
          </a:prstGeom>
        </p:spPr>
        <p:txBody>
          <a:bodyPr/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32B5"/>
                </a:solidFill>
              </a:rPr>
              <a:t>Rob Witbaard     </a:t>
            </a:r>
            <a:r>
              <a:rPr lang="en-US" sz="1600">
                <a:solidFill>
                  <a:srgbClr val="0032B5"/>
                </a:solidFill>
              </a:rPr>
              <a:t>rob.witbaard@nioz.nl </a:t>
            </a:r>
            <a:endParaRPr lang="de-NL" sz="1600">
              <a:solidFill>
                <a:srgbClr val="0032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5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5E62D-B2B4-DB7C-0BE0-B0FD90202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7F8478-2E30-04EC-BD5F-B1869AF8A6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F9752B-2624-363A-43BD-A5243F08A6D2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Levens cyclus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EF30E-A03F-E13D-71F1-D061F4BDA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FB84271-4BFF-5C48-D0A1-CC550438B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507" y="1251752"/>
            <a:ext cx="5369276" cy="477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725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D2A71-DB9B-84D0-24DA-C4DE87E05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54E24C-5F49-EB6C-6FF6-DAA343144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582053-4DFE-D9E8-2D06-F6CCCF61A0CF}"/>
              </a:ext>
            </a:extLst>
          </p:cNvPr>
          <p:cNvSpPr txBox="1"/>
          <p:nvPr/>
        </p:nvSpPr>
        <p:spPr>
          <a:xfrm>
            <a:off x="1349406" y="193798"/>
            <a:ext cx="720866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Anatomie en kalkdepositie</a:t>
            </a:r>
          </a:p>
          <a:p>
            <a:pPr algn="ctr"/>
            <a:r>
              <a:rPr lang="en-US" sz="3200">
                <a:solidFill>
                  <a:srgbClr val="3399FF"/>
                </a:solidFill>
              </a:rPr>
              <a:t>HCO</a:t>
            </a:r>
            <a:r>
              <a:rPr lang="en-US" baseline="80000">
                <a:solidFill>
                  <a:srgbClr val="3399FF"/>
                </a:solidFill>
              </a:rPr>
              <a:t>3-</a:t>
            </a:r>
            <a:r>
              <a:rPr lang="en-US" sz="1600">
                <a:solidFill>
                  <a:srgbClr val="3399FF"/>
                </a:solidFill>
              </a:rPr>
              <a:t> </a:t>
            </a:r>
            <a:r>
              <a:rPr lang="en-GB" sz="3200">
                <a:solidFill>
                  <a:srgbClr val="3399FF"/>
                </a:solidFill>
              </a:rPr>
              <a:t>+ Ca </a:t>
            </a:r>
            <a:r>
              <a:rPr lang="en-GB" baseline="80000">
                <a:solidFill>
                  <a:srgbClr val="3399FF"/>
                </a:solidFill>
              </a:rPr>
              <a:t>2+ </a:t>
            </a:r>
            <a:r>
              <a:rPr lang="en-GB" sz="1200">
                <a:solidFill>
                  <a:srgbClr val="3399FF"/>
                </a:solidFill>
              </a:rPr>
              <a:t> </a:t>
            </a:r>
            <a:r>
              <a:rPr lang="en-GB" sz="2800">
                <a:solidFill>
                  <a:srgbClr val="3399FF"/>
                </a:solidFill>
              </a:rPr>
              <a:t>=&gt; </a:t>
            </a:r>
            <a:r>
              <a:rPr lang="en-US" sz="3200">
                <a:solidFill>
                  <a:srgbClr val="3399FF"/>
                </a:solidFill>
              </a:rPr>
              <a:t>CaCO</a:t>
            </a:r>
            <a:r>
              <a:rPr lang="en-US" sz="1600">
                <a:solidFill>
                  <a:srgbClr val="3399FF"/>
                </a:solidFill>
              </a:rPr>
              <a:t>3  </a:t>
            </a:r>
            <a:r>
              <a:rPr lang="en-US" sz="2800">
                <a:solidFill>
                  <a:srgbClr val="3399FF"/>
                </a:solidFill>
              </a:rPr>
              <a:t>+ H</a:t>
            </a:r>
            <a:r>
              <a:rPr lang="en-US" baseline="80000">
                <a:solidFill>
                  <a:srgbClr val="3399FF"/>
                </a:solidFill>
              </a:rPr>
              <a:t>+</a:t>
            </a:r>
            <a:endParaRPr lang="en-GB" baseline="800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89289-39BC-F52E-961C-61E5CCBAE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sp>
        <p:nvSpPr>
          <p:cNvPr id="2" name="AutoShape 2" descr="A Schematic longitudinal section through a bivalve revealing the mantle and the shell edge. B Simplified shell formation. Three pathways by which Ca²⁺ is transported through the outer mantle epithelium into the EPS are schematically illustrated: an intracellular diffusive pathway (passive diffusion), an intracellular Ca²⁺-ATPase pathway, and an intracellular Ca²⁺ channel pathway. Gray arrow indicates that the source of Ca²⁺ in the hemolymph is from water and food. Aside from the ambient environment, respiratory CO2 can also be catalyzed into HCO3⁻ by carbonic anhydrase. In the EPS, the (inorganic) precipitation of CaCO3 (Ca²⁺ + HCO3⁻ → CaCO3 + H⁺) takes place and, subsequently, the crystallization of CaCO3 is mediated by the organic matrix. Protons (H⁺ ions) generated during CaCO3 precipitation are, at least in part, pumped out of the EPS by the Ca²⁺-ATPase. EPS extrapallial space. Modified from Wilbur and Saleuddin (1983) and Marin et al. (2012)">
            <a:extLst>
              <a:ext uri="{FF2B5EF4-FFF2-40B4-BE49-F238E27FC236}">
                <a16:creationId xmlns:a16="http://schemas.microsoft.com/office/drawing/2014/main" id="{FDC42C95-B760-87DC-EEE2-3F1333030D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118784A3-FB3B-720B-7C46-C2A984B2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36" y="3020117"/>
            <a:ext cx="7351173" cy="332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1AEFE5-7677-9ADD-EC8E-1D9BAE68F38E}"/>
              </a:ext>
            </a:extLst>
          </p:cNvPr>
          <p:cNvSpPr txBox="1"/>
          <p:nvPr/>
        </p:nvSpPr>
        <p:spPr>
          <a:xfrm rot="16200000">
            <a:off x="-2869447" y="3205006"/>
            <a:ext cx="64812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>
                <a:solidFill>
                  <a:srgbClr val="222222"/>
                </a:solidFill>
                <a:effectLst/>
                <a:latin typeface="Merriweather Sans" pitchFamily="2" charset="0"/>
              </a:rPr>
              <a:t>Zhao, L., Schöne, B.R. &amp; Mertz-Kraus, R. Delineating the role of calcium in shell formation and elemental composition of </a:t>
            </a:r>
            <a:r>
              <a:rPr lang="en-GB" sz="1000" b="0" i="1">
                <a:solidFill>
                  <a:srgbClr val="222222"/>
                </a:solidFill>
                <a:effectLst/>
                <a:latin typeface="Merriweather Sans" pitchFamily="2" charset="0"/>
              </a:rPr>
              <a:t>Corbiculafluminea</a:t>
            </a:r>
            <a:r>
              <a:rPr lang="en-GB" sz="1000" b="0" i="0">
                <a:solidFill>
                  <a:srgbClr val="222222"/>
                </a:solidFill>
                <a:effectLst/>
                <a:latin typeface="Merriweather Sans" pitchFamily="2" charset="0"/>
              </a:rPr>
              <a:t> (Bivalvia). </a:t>
            </a:r>
            <a:r>
              <a:rPr lang="en-GB" sz="1000" b="0" i="1">
                <a:solidFill>
                  <a:srgbClr val="222222"/>
                </a:solidFill>
                <a:effectLst/>
                <a:latin typeface="Merriweather Sans" pitchFamily="2" charset="0"/>
              </a:rPr>
              <a:t>Hydrobiologia</a:t>
            </a:r>
            <a:r>
              <a:rPr lang="en-GB" sz="1000" b="0" i="0">
                <a:solidFill>
                  <a:srgbClr val="222222"/>
                </a:solidFill>
                <a:effectLst/>
                <a:latin typeface="Merriweather Sans" pitchFamily="2" charset="0"/>
              </a:rPr>
              <a:t> </a:t>
            </a:r>
            <a:r>
              <a:rPr lang="en-GB" sz="1000" b="1" i="0">
                <a:solidFill>
                  <a:srgbClr val="222222"/>
                </a:solidFill>
                <a:effectLst/>
                <a:latin typeface="Merriweather Sans" pitchFamily="2" charset="0"/>
              </a:rPr>
              <a:t>790</a:t>
            </a:r>
            <a:r>
              <a:rPr lang="en-GB" sz="1000" b="0" i="0">
                <a:solidFill>
                  <a:srgbClr val="222222"/>
                </a:solidFill>
                <a:effectLst/>
                <a:latin typeface="Merriweather Sans" pitchFamily="2" charset="0"/>
              </a:rPr>
              <a:t>, 259–272 (2017). https://doi.org/10.1007/s10750-016-3037-7</a:t>
            </a:r>
            <a:endParaRPr lang="en-GB" sz="1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FD202B-8DDD-72C7-D4D8-03E68C599FED}"/>
              </a:ext>
            </a:extLst>
          </p:cNvPr>
          <p:cNvGrpSpPr/>
          <p:nvPr/>
        </p:nvGrpSpPr>
        <p:grpSpPr>
          <a:xfrm>
            <a:off x="1550901" y="1763607"/>
            <a:ext cx="3107186" cy="1740024"/>
            <a:chOff x="1162973" y="1384916"/>
            <a:chExt cx="3107186" cy="17400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1CF3B8-1EE4-AE62-DF86-B3810540CA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62973" y="1384916"/>
              <a:ext cx="2796465" cy="878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F49125-AB7C-D07C-668E-76008FEC288F}"/>
                </a:ext>
              </a:extLst>
            </p:cNvPr>
            <p:cNvSpPr/>
            <p:nvPr/>
          </p:nvSpPr>
          <p:spPr>
            <a:xfrm>
              <a:off x="3311371" y="1562470"/>
              <a:ext cx="958788" cy="976544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8B0283D0-5F83-D0C3-5770-3A4A4E7A0640}"/>
                </a:ext>
              </a:extLst>
            </p:cNvPr>
            <p:cNvSpPr/>
            <p:nvPr/>
          </p:nvSpPr>
          <p:spPr>
            <a:xfrm rot="1238534">
              <a:off x="3382393" y="2503503"/>
              <a:ext cx="266330" cy="621437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Picture 26">
            <a:extLst>
              <a:ext uri="{FF2B5EF4-FFF2-40B4-BE49-F238E27FC236}">
                <a16:creationId xmlns:a16="http://schemas.microsoft.com/office/drawing/2014/main" id="{7D3B097F-A7F8-8B46-916F-7702AC5E7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40727" y="1780738"/>
            <a:ext cx="2681287" cy="200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27">
            <a:extLst>
              <a:ext uri="{FF2B5EF4-FFF2-40B4-BE49-F238E27FC236}">
                <a16:creationId xmlns:a16="http://schemas.microsoft.com/office/drawing/2014/main" id="{E8B06030-1E95-C852-AF71-0AA2E055E3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1523" y="1731531"/>
            <a:ext cx="1592888" cy="1944149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21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39036-98A1-9A16-5979-56F14B043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BBCDF2-C8DC-3A8B-E3BE-AF08ED447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5338C9-4F92-27E8-6705-4D5FFF691345}"/>
              </a:ext>
            </a:extLst>
          </p:cNvPr>
          <p:cNvSpPr txBox="1"/>
          <p:nvPr/>
        </p:nvSpPr>
        <p:spPr>
          <a:xfrm>
            <a:off x="1500327" y="224525"/>
            <a:ext cx="7208668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Groeilijnen zichtbaar maken</a:t>
            </a:r>
          </a:p>
          <a:p>
            <a:pPr algn="ctr"/>
            <a:r>
              <a:rPr lang="en-US" sz="3200">
                <a:solidFill>
                  <a:srgbClr val="3399FF"/>
                </a:solidFill>
              </a:rPr>
              <a:t>Methode(s)</a:t>
            </a:r>
          </a:p>
          <a:p>
            <a:pPr algn="ctr"/>
            <a:endParaRPr lang="en-US" sz="3200">
              <a:solidFill>
                <a:srgbClr val="3399FF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99FF"/>
                </a:solidFill>
              </a:rPr>
              <a:t>Mutvei's solution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99FF"/>
                </a:solidFill>
              </a:rPr>
              <a:t>Acetate peel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99FF"/>
                </a:solidFill>
              </a:rPr>
              <a:t>Polishing</a:t>
            </a:r>
            <a:endParaRPr lang="en-GB" sz="28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A8164-B336-86E8-F639-7FE137215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3253750-4E01-3A33-BF98-E07F7FB30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9" r="348" b="-627"/>
          <a:stretch>
            <a:fillRect/>
          </a:stretch>
        </p:blipFill>
        <p:spPr bwMode="auto">
          <a:xfrm>
            <a:off x="1696590" y="3123260"/>
            <a:ext cx="6708673" cy="344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71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BFAA9-5A6E-2389-44C3-684B0AEA2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0E90C0-B92E-F41C-6906-676DBED12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F3ED75-FCAB-E5B2-4D5B-741690DEF2C9}"/>
              </a:ext>
            </a:extLst>
          </p:cNvPr>
          <p:cNvSpPr txBox="1"/>
          <p:nvPr/>
        </p:nvSpPr>
        <p:spPr>
          <a:xfrm>
            <a:off x="1349406" y="193798"/>
            <a:ext cx="720866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Groeilijnen zichtbaar maken</a:t>
            </a:r>
          </a:p>
          <a:p>
            <a:pPr algn="ctr"/>
            <a:r>
              <a:rPr lang="en-US" sz="3200">
                <a:solidFill>
                  <a:srgbClr val="3399FF"/>
                </a:solidFill>
              </a:rPr>
              <a:t>Ingieten en zagen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2537A7-885F-0028-0F10-39920F679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A85CFEA-C16B-96CD-2B4E-126C9DA5E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8" y="1329848"/>
            <a:ext cx="3900487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37C2021-F895-B141-479A-704C610B2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770" y="1315621"/>
            <a:ext cx="3900488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8E403BD-94A1-C2EB-1493-333CC53CC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9059" r="3900" b="15913"/>
          <a:stretch>
            <a:fillRect/>
          </a:stretch>
        </p:blipFill>
        <p:spPr bwMode="auto">
          <a:xfrm>
            <a:off x="1357313" y="4287838"/>
            <a:ext cx="6327775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171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E296B-65DA-3EA1-7073-C684E4816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19C3E7-17E3-1C56-EA77-CAA0F9949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6F7818-5490-FA88-B121-CDC69D7B0965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Methode I: Kleuren en etsen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27784-ED72-4FE7-A3B3-BCD9ECB57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AE480D31-399A-10C5-FFE4-C5F600504BA4}"/>
              </a:ext>
            </a:extLst>
          </p:cNvPr>
          <p:cNvGrpSpPr>
            <a:grpSpLocks/>
          </p:cNvGrpSpPr>
          <p:nvPr/>
        </p:nvGrpSpPr>
        <p:grpSpPr bwMode="auto">
          <a:xfrm>
            <a:off x="393700" y="1303338"/>
            <a:ext cx="8469313" cy="5343525"/>
            <a:chOff x="81" y="232"/>
            <a:chExt cx="5559" cy="3852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68B10481-4617-4FEF-FEF7-D908B6E9F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r="256" b="24611"/>
            <a:stretch>
              <a:fillRect/>
            </a:stretch>
          </p:blipFill>
          <p:spPr bwMode="auto">
            <a:xfrm>
              <a:off x="81" y="253"/>
              <a:ext cx="5559" cy="3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C0F32172-8C39-1557-104C-AF8267C76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8" t="35359" r="26842" b="19644"/>
            <a:stretch>
              <a:fillRect/>
            </a:stretch>
          </p:blipFill>
          <p:spPr bwMode="auto">
            <a:xfrm>
              <a:off x="84" y="246"/>
              <a:ext cx="2094" cy="1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AA5EA514-533B-601A-CF73-25D183831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29" r="348" b="-627"/>
            <a:stretch>
              <a:fillRect/>
            </a:stretch>
          </p:blipFill>
          <p:spPr bwMode="auto">
            <a:xfrm>
              <a:off x="1717" y="232"/>
              <a:ext cx="1714" cy="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6542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ABB15-3A47-C174-A565-FA0F1C8CE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0AC1C6-0B65-9450-46C8-72B026B6C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8E0DE9-111B-1951-67E6-84E3FD409C94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Methode II: Etsen + Acetate peel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1DAEC-C3F9-B47E-900B-2F6C64224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grpSp>
        <p:nvGrpSpPr>
          <p:cNvPr id="2" name="Group 10">
            <a:extLst>
              <a:ext uri="{FF2B5EF4-FFF2-40B4-BE49-F238E27FC236}">
                <a16:creationId xmlns:a16="http://schemas.microsoft.com/office/drawing/2014/main" id="{816E8378-A115-F39F-CE78-190543C799D0}"/>
              </a:ext>
            </a:extLst>
          </p:cNvPr>
          <p:cNvGrpSpPr>
            <a:grpSpLocks/>
          </p:cNvGrpSpPr>
          <p:nvPr/>
        </p:nvGrpSpPr>
        <p:grpSpPr bwMode="auto">
          <a:xfrm>
            <a:off x="2043113" y="1150938"/>
            <a:ext cx="5778500" cy="4989512"/>
            <a:chOff x="916" y="500"/>
            <a:chExt cx="4107" cy="3534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D3D76DF2-7258-A1BC-D188-C57DE77A0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" y="521"/>
              <a:ext cx="1968" cy="1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82F452E3-6B42-9116-C6AB-596E2BC89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" y="2088"/>
              <a:ext cx="1968" cy="1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61ACB382-88C1-282A-6368-2E6793CF9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" y="500"/>
              <a:ext cx="1476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1676872-9980-E592-99AE-8E059A060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" y="2558"/>
              <a:ext cx="1968" cy="1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4838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EF164-426E-1C92-E1B4-158718927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3C07E4-E675-709A-19E0-89C40D903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1DDACD-2B05-8408-F7A0-174DA6FBC37E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Fotograferen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0EA0D-9E1B-23F3-297C-4DB755705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FCAB0596-3FEB-2320-E995-3D21EDEB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3113088"/>
            <a:ext cx="4681537" cy="35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49DFF92-7B77-4DAE-EE6E-97D82B8B0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60450"/>
            <a:ext cx="4451350" cy="333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900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4CA90-4359-CF8D-EFFB-2A4BB6954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3D6C39-2ADA-3E0D-7829-E0D7CF256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0E62BB-858F-CAF4-4D51-FEDE6B5C3936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Groeilijnen in detail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58471-F73C-EF30-FE74-946DD6C50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C3AD7E4C-BEA6-BB6E-5D17-A870862CC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1" y="2683321"/>
            <a:ext cx="3721381" cy="206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AE02C0A-37B2-EA57-0980-66039F47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81" y="1168570"/>
            <a:ext cx="5481515" cy="347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D2ECA8D-BB77-77EC-7F07-93BC06924C1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7638" y="4779917"/>
            <a:ext cx="5314950" cy="19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DB29BF6-6673-68F5-C9DA-B992B56A0015}"/>
              </a:ext>
            </a:extLst>
          </p:cNvPr>
          <p:cNvSpPr/>
          <p:nvPr/>
        </p:nvSpPr>
        <p:spPr>
          <a:xfrm rot="17950948">
            <a:off x="6631620" y="4847209"/>
            <a:ext cx="1393794" cy="10830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20DE51-1F76-BE9F-31E4-530B594A7D8E}"/>
              </a:ext>
            </a:extLst>
          </p:cNvPr>
          <p:cNvSpPr/>
          <p:nvPr/>
        </p:nvSpPr>
        <p:spPr>
          <a:xfrm>
            <a:off x="2494625" y="6019060"/>
            <a:ext cx="852257" cy="83894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A0ECA69-B5A7-D1EB-CB44-55F5D977124E}"/>
              </a:ext>
            </a:extLst>
          </p:cNvPr>
          <p:cNvSpPr/>
          <p:nvPr/>
        </p:nvSpPr>
        <p:spPr>
          <a:xfrm rot="13586373">
            <a:off x="1376038" y="5344358"/>
            <a:ext cx="1500327" cy="4971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927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D965D-CF4F-FC51-8E8F-B16440B85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1BC779-00F3-35E9-1DB3-7F06C6B3B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5D271B-348F-3AC9-22E3-0E2D1192A719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Groeilijnen in dwarsdoorsnede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D3D13-274A-B88F-E86F-F3F3BE496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grpSp>
        <p:nvGrpSpPr>
          <p:cNvPr id="2" name="Group 93">
            <a:extLst>
              <a:ext uri="{FF2B5EF4-FFF2-40B4-BE49-F238E27FC236}">
                <a16:creationId xmlns:a16="http://schemas.microsoft.com/office/drawing/2014/main" id="{4D5DD2D6-848D-72C1-EC5D-DE25AE7D47DD}"/>
              </a:ext>
            </a:extLst>
          </p:cNvPr>
          <p:cNvGrpSpPr>
            <a:grpSpLocks/>
          </p:cNvGrpSpPr>
          <p:nvPr/>
        </p:nvGrpSpPr>
        <p:grpSpPr bwMode="auto">
          <a:xfrm>
            <a:off x="248574" y="1535560"/>
            <a:ext cx="9144000" cy="4011613"/>
            <a:chOff x="0" y="738"/>
            <a:chExt cx="5760" cy="2527"/>
          </a:xfrm>
        </p:grpSpPr>
        <p:pic>
          <p:nvPicPr>
            <p:cNvPr id="3" name="Picture 23">
              <a:extLst>
                <a:ext uri="{FF2B5EF4-FFF2-40B4-BE49-F238E27FC236}">
                  <a16:creationId xmlns:a16="http://schemas.microsoft.com/office/drawing/2014/main" id="{831A2E70-2955-B10F-0DB6-BAAE8FD18C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5"/>
              <a:ext cx="318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4">
              <a:extLst>
                <a:ext uri="{FF2B5EF4-FFF2-40B4-BE49-F238E27FC236}">
                  <a16:creationId xmlns:a16="http://schemas.microsoft.com/office/drawing/2014/main" id="{50C65E6B-237A-5C47-1704-F2B3FB2A6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/>
            <a:stretch>
              <a:fillRect/>
            </a:stretch>
          </p:blipFill>
          <p:spPr bwMode="auto">
            <a:xfrm>
              <a:off x="168" y="2325"/>
              <a:ext cx="312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5">
              <a:extLst>
                <a:ext uri="{FF2B5EF4-FFF2-40B4-BE49-F238E27FC236}">
                  <a16:creationId xmlns:a16="http://schemas.microsoft.com/office/drawing/2014/main" id="{0F7B0847-4C87-1867-0CEA-DC9CF3D07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" y="2245"/>
              <a:ext cx="318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6">
              <a:extLst>
                <a:ext uri="{FF2B5EF4-FFF2-40B4-BE49-F238E27FC236}">
                  <a16:creationId xmlns:a16="http://schemas.microsoft.com/office/drawing/2014/main" id="{3201E29C-82D7-24E9-B6E2-5A83CA2C91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115"/>
              <a:ext cx="319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7">
              <a:extLst>
                <a:ext uri="{FF2B5EF4-FFF2-40B4-BE49-F238E27FC236}">
                  <a16:creationId xmlns:a16="http://schemas.microsoft.com/office/drawing/2014/main" id="{8BA89247-8695-01A1-3742-79CE8D147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" y="1921"/>
              <a:ext cx="318" cy="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8">
              <a:extLst>
                <a:ext uri="{FF2B5EF4-FFF2-40B4-BE49-F238E27FC236}">
                  <a16:creationId xmlns:a16="http://schemas.microsoft.com/office/drawing/2014/main" id="{6CBAC4A9-D482-6722-C97A-AE1618B8E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196" b="6375"/>
            <a:stretch>
              <a:fillRect/>
            </a:stretch>
          </p:blipFill>
          <p:spPr bwMode="auto">
            <a:xfrm>
              <a:off x="529" y="2079"/>
              <a:ext cx="323" cy="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9">
              <a:extLst>
                <a:ext uri="{FF2B5EF4-FFF2-40B4-BE49-F238E27FC236}">
                  <a16:creationId xmlns:a16="http://schemas.microsoft.com/office/drawing/2014/main" id="{9CD5BA9E-CB1E-2727-4A7A-93B876D67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18"/>
            <a:stretch>
              <a:fillRect/>
            </a:stretch>
          </p:blipFill>
          <p:spPr bwMode="auto">
            <a:xfrm>
              <a:off x="697" y="1870"/>
              <a:ext cx="257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0">
              <a:extLst>
                <a:ext uri="{FF2B5EF4-FFF2-40B4-BE49-F238E27FC236}">
                  <a16:creationId xmlns:a16="http://schemas.microsoft.com/office/drawing/2014/main" id="{E1628579-1AFE-2199-AE38-C87BF963D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1774"/>
              <a:ext cx="319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1">
              <a:extLst>
                <a:ext uri="{FF2B5EF4-FFF2-40B4-BE49-F238E27FC236}">
                  <a16:creationId xmlns:a16="http://schemas.microsoft.com/office/drawing/2014/main" id="{306785B2-B6BC-FDD5-394D-476F58BA63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" y="1677"/>
              <a:ext cx="318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2">
              <a:extLst>
                <a:ext uri="{FF2B5EF4-FFF2-40B4-BE49-F238E27FC236}">
                  <a16:creationId xmlns:a16="http://schemas.microsoft.com/office/drawing/2014/main" id="{81EFE477-08FE-4038-269E-791BBFF60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" y="1475"/>
              <a:ext cx="318" cy="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3">
              <a:extLst>
                <a:ext uri="{FF2B5EF4-FFF2-40B4-BE49-F238E27FC236}">
                  <a16:creationId xmlns:a16="http://schemas.microsoft.com/office/drawing/2014/main" id="{CB6E331D-8DF2-7470-AD5D-E9D166DB2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" y="1620"/>
              <a:ext cx="318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4">
              <a:extLst>
                <a:ext uri="{FF2B5EF4-FFF2-40B4-BE49-F238E27FC236}">
                  <a16:creationId xmlns:a16="http://schemas.microsoft.com/office/drawing/2014/main" id="{E1237F97-5D48-92A3-BDE3-DCE2CC709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0"/>
            <a:stretch>
              <a:fillRect/>
            </a:stretch>
          </p:blipFill>
          <p:spPr bwMode="auto">
            <a:xfrm>
              <a:off x="1259" y="1391"/>
              <a:ext cx="263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5">
              <a:extLst>
                <a:ext uri="{FF2B5EF4-FFF2-40B4-BE49-F238E27FC236}">
                  <a16:creationId xmlns:a16="http://schemas.microsoft.com/office/drawing/2014/main" id="{99C915FD-E9F7-781D-E06B-06375E92F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2"/>
            <a:stretch>
              <a:fillRect/>
            </a:stretch>
          </p:blipFill>
          <p:spPr bwMode="auto">
            <a:xfrm>
              <a:off x="1498" y="1382"/>
              <a:ext cx="304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6">
              <a:extLst>
                <a:ext uri="{FF2B5EF4-FFF2-40B4-BE49-F238E27FC236}">
                  <a16:creationId xmlns:a16="http://schemas.microsoft.com/office/drawing/2014/main" id="{D9CD2FDD-82E3-A300-AB63-68ED67751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" y="1212"/>
              <a:ext cx="318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7">
              <a:extLst>
                <a:ext uri="{FF2B5EF4-FFF2-40B4-BE49-F238E27FC236}">
                  <a16:creationId xmlns:a16="http://schemas.microsoft.com/office/drawing/2014/main" id="{3F7834A7-6475-B521-AE98-0658E4FC8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" y="1075"/>
              <a:ext cx="318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8">
              <a:extLst>
                <a:ext uri="{FF2B5EF4-FFF2-40B4-BE49-F238E27FC236}">
                  <a16:creationId xmlns:a16="http://schemas.microsoft.com/office/drawing/2014/main" id="{9FF12FDA-3EF4-6605-A9B3-7742FCF0A1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" y="1181"/>
              <a:ext cx="318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pic>
        <p:pic>
          <p:nvPicPr>
            <p:cNvPr id="22" name="Picture 39">
              <a:extLst>
                <a:ext uri="{FF2B5EF4-FFF2-40B4-BE49-F238E27FC236}">
                  <a16:creationId xmlns:a16="http://schemas.microsoft.com/office/drawing/2014/main" id="{CA914AAB-A27A-D016-AFE3-E9706A6AE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" y="1084"/>
              <a:ext cx="319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0">
              <a:extLst>
                <a:ext uri="{FF2B5EF4-FFF2-40B4-BE49-F238E27FC236}">
                  <a16:creationId xmlns:a16="http://schemas.microsoft.com/office/drawing/2014/main" id="{B67F0356-9873-CC53-9F51-02901D1AD4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" y="911"/>
              <a:ext cx="318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1">
              <a:extLst>
                <a:ext uri="{FF2B5EF4-FFF2-40B4-BE49-F238E27FC236}">
                  <a16:creationId xmlns:a16="http://schemas.microsoft.com/office/drawing/2014/main" id="{28D72D0F-D4A6-DE86-AAB2-7E5ABAA68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" y="952"/>
              <a:ext cx="317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2">
              <a:extLst>
                <a:ext uri="{FF2B5EF4-FFF2-40B4-BE49-F238E27FC236}">
                  <a16:creationId xmlns:a16="http://schemas.microsoft.com/office/drawing/2014/main" id="{A2473BC0-0295-D5E8-0CF9-7CF9C8D8B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"/>
            <a:stretch>
              <a:fillRect/>
            </a:stretch>
          </p:blipFill>
          <p:spPr bwMode="auto">
            <a:xfrm>
              <a:off x="2515" y="870"/>
              <a:ext cx="297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3">
              <a:extLst>
                <a:ext uri="{FF2B5EF4-FFF2-40B4-BE49-F238E27FC236}">
                  <a16:creationId xmlns:a16="http://schemas.microsoft.com/office/drawing/2014/main" id="{27C2129D-0CAE-C9BF-8523-DE462A64B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" y="833"/>
              <a:ext cx="319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4">
              <a:extLst>
                <a:ext uri="{FF2B5EF4-FFF2-40B4-BE49-F238E27FC236}">
                  <a16:creationId xmlns:a16="http://schemas.microsoft.com/office/drawing/2014/main" id="{FE67B22D-F141-C892-9BFC-7B42DE77E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799"/>
              <a:ext cx="317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5">
              <a:extLst>
                <a:ext uri="{FF2B5EF4-FFF2-40B4-BE49-F238E27FC236}">
                  <a16:creationId xmlns:a16="http://schemas.microsoft.com/office/drawing/2014/main" id="{B455697A-30AC-F674-0247-07CA4CAE1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" y="763"/>
              <a:ext cx="317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6">
              <a:extLst>
                <a:ext uri="{FF2B5EF4-FFF2-40B4-BE49-F238E27FC236}">
                  <a16:creationId xmlns:a16="http://schemas.microsoft.com/office/drawing/2014/main" id="{6B4FD36E-1A70-D8E6-2B8B-924324735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9" y="738"/>
              <a:ext cx="319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7">
              <a:extLst>
                <a:ext uri="{FF2B5EF4-FFF2-40B4-BE49-F238E27FC236}">
                  <a16:creationId xmlns:a16="http://schemas.microsoft.com/office/drawing/2014/main" id="{8F9FA2A6-4A72-9D1A-E9DB-2E411559F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" y="749"/>
              <a:ext cx="318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8">
              <a:extLst>
                <a:ext uri="{FF2B5EF4-FFF2-40B4-BE49-F238E27FC236}">
                  <a16:creationId xmlns:a16="http://schemas.microsoft.com/office/drawing/2014/main" id="{7AF86048-DAC0-D084-E458-8B0092ED6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9" y="779"/>
              <a:ext cx="318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9">
              <a:extLst>
                <a:ext uri="{FF2B5EF4-FFF2-40B4-BE49-F238E27FC236}">
                  <a16:creationId xmlns:a16="http://schemas.microsoft.com/office/drawing/2014/main" id="{0C1FB4E3-C4E5-B8BA-F455-E0A8B13BB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6"/>
            <a:stretch>
              <a:fillRect/>
            </a:stretch>
          </p:blipFill>
          <p:spPr bwMode="auto">
            <a:xfrm>
              <a:off x="4273" y="814"/>
              <a:ext cx="296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50">
              <a:extLst>
                <a:ext uri="{FF2B5EF4-FFF2-40B4-BE49-F238E27FC236}">
                  <a16:creationId xmlns:a16="http://schemas.microsoft.com/office/drawing/2014/main" id="{55387DF0-51AB-3936-C5B3-53BE7CDFE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875"/>
              <a:ext cx="317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1">
              <a:extLst>
                <a:ext uri="{FF2B5EF4-FFF2-40B4-BE49-F238E27FC236}">
                  <a16:creationId xmlns:a16="http://schemas.microsoft.com/office/drawing/2014/main" id="{B186D9BA-EC0C-8D4C-0D70-4144D60AC9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78"/>
            <a:stretch>
              <a:fillRect/>
            </a:stretch>
          </p:blipFill>
          <p:spPr bwMode="auto">
            <a:xfrm>
              <a:off x="4506" y="953"/>
              <a:ext cx="318" cy="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52">
              <a:extLst>
                <a:ext uri="{FF2B5EF4-FFF2-40B4-BE49-F238E27FC236}">
                  <a16:creationId xmlns:a16="http://schemas.microsoft.com/office/drawing/2014/main" id="{7AC51E9F-C50F-5AEA-84DF-1042D55663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9"/>
            <a:stretch>
              <a:fillRect/>
            </a:stretch>
          </p:blipFill>
          <p:spPr bwMode="auto">
            <a:xfrm>
              <a:off x="4555" y="955"/>
              <a:ext cx="318" cy="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53">
              <a:extLst>
                <a:ext uri="{FF2B5EF4-FFF2-40B4-BE49-F238E27FC236}">
                  <a16:creationId xmlns:a16="http://schemas.microsoft.com/office/drawing/2014/main" id="{BA966AA4-92F4-CD22-85B8-A660F1648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" y="975"/>
              <a:ext cx="319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4">
              <a:extLst>
                <a:ext uri="{FF2B5EF4-FFF2-40B4-BE49-F238E27FC236}">
                  <a16:creationId xmlns:a16="http://schemas.microsoft.com/office/drawing/2014/main" id="{A8F7AD6A-C18D-BEF3-37A4-FB31FB943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9" y="1047"/>
              <a:ext cx="317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55">
              <a:extLst>
                <a:ext uri="{FF2B5EF4-FFF2-40B4-BE49-F238E27FC236}">
                  <a16:creationId xmlns:a16="http://schemas.microsoft.com/office/drawing/2014/main" id="{51CE1D1A-03AC-1ECF-957B-55CCA15BC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" t="-626"/>
            <a:stretch>
              <a:fillRect/>
            </a:stretch>
          </p:blipFill>
          <p:spPr bwMode="auto">
            <a:xfrm>
              <a:off x="4792" y="1137"/>
              <a:ext cx="317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56">
              <a:extLst>
                <a:ext uri="{FF2B5EF4-FFF2-40B4-BE49-F238E27FC236}">
                  <a16:creationId xmlns:a16="http://schemas.microsoft.com/office/drawing/2014/main" id="{718D5E2D-6F06-6C1E-180C-69F1F08AE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22"/>
            <a:stretch>
              <a:fillRect/>
            </a:stretch>
          </p:blipFill>
          <p:spPr bwMode="auto">
            <a:xfrm>
              <a:off x="4858" y="1320"/>
              <a:ext cx="319" cy="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58">
              <a:extLst>
                <a:ext uri="{FF2B5EF4-FFF2-40B4-BE49-F238E27FC236}">
                  <a16:creationId xmlns:a16="http://schemas.microsoft.com/office/drawing/2014/main" id="{DB46C58A-0261-E8DF-8361-9E881079D1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96"/>
            <a:stretch>
              <a:fillRect/>
            </a:stretch>
          </p:blipFill>
          <p:spPr bwMode="auto">
            <a:xfrm>
              <a:off x="4950" y="1483"/>
              <a:ext cx="319" cy="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9">
              <a:extLst>
                <a:ext uri="{FF2B5EF4-FFF2-40B4-BE49-F238E27FC236}">
                  <a16:creationId xmlns:a16="http://schemas.microsoft.com/office/drawing/2014/main" id="{354713F5-490B-2B7D-20E2-F74EF9B32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" y="1455"/>
              <a:ext cx="318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0">
              <a:extLst>
                <a:ext uri="{FF2B5EF4-FFF2-40B4-BE49-F238E27FC236}">
                  <a16:creationId xmlns:a16="http://schemas.microsoft.com/office/drawing/2014/main" id="{6253FD92-9162-A9B4-2EEF-CCE941D9A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" y="1277"/>
              <a:ext cx="317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1">
              <a:extLst>
                <a:ext uri="{FF2B5EF4-FFF2-40B4-BE49-F238E27FC236}">
                  <a16:creationId xmlns:a16="http://schemas.microsoft.com/office/drawing/2014/main" id="{5C716ACA-12F3-7338-C333-607013EBF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38"/>
            <a:stretch>
              <a:fillRect/>
            </a:stretch>
          </p:blipFill>
          <p:spPr bwMode="auto">
            <a:xfrm>
              <a:off x="5177" y="1554"/>
              <a:ext cx="317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2">
              <a:extLst>
                <a:ext uri="{FF2B5EF4-FFF2-40B4-BE49-F238E27FC236}">
                  <a16:creationId xmlns:a16="http://schemas.microsoft.com/office/drawing/2014/main" id="{41E43DD5-87CC-BB4F-3939-22AE6370F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clrChange>
                <a:clrFrom>
                  <a:srgbClr val="727272"/>
                </a:clrFrom>
                <a:clrTo>
                  <a:srgbClr val="72727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" y="1633"/>
              <a:ext cx="319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3">
              <a:extLst>
                <a:ext uri="{FF2B5EF4-FFF2-40B4-BE49-F238E27FC236}">
                  <a16:creationId xmlns:a16="http://schemas.microsoft.com/office/drawing/2014/main" id="{2771166A-202B-61FC-A700-D83CA9D8B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" y="1835"/>
              <a:ext cx="319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4">
              <a:extLst>
                <a:ext uri="{FF2B5EF4-FFF2-40B4-BE49-F238E27FC236}">
                  <a16:creationId xmlns:a16="http://schemas.microsoft.com/office/drawing/2014/main" id="{FD5E282B-0AD4-38D8-AADF-BFA65A67C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" y="2046"/>
              <a:ext cx="319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5">
              <a:extLst>
                <a:ext uri="{FF2B5EF4-FFF2-40B4-BE49-F238E27FC236}">
                  <a16:creationId xmlns:a16="http://schemas.microsoft.com/office/drawing/2014/main" id="{9BC131DF-131F-54CA-DDF5-3139B44DF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" y="2175"/>
              <a:ext cx="319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6">
              <a:extLst>
                <a:ext uri="{FF2B5EF4-FFF2-40B4-BE49-F238E27FC236}">
                  <a16:creationId xmlns:a16="http://schemas.microsoft.com/office/drawing/2014/main" id="{E8FB1B1E-795E-1F52-4526-473201BF4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9" y="1986"/>
              <a:ext cx="319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7">
              <a:extLst>
                <a:ext uri="{FF2B5EF4-FFF2-40B4-BE49-F238E27FC236}">
                  <a16:creationId xmlns:a16="http://schemas.microsoft.com/office/drawing/2014/main" id="{4B8EC210-C03D-2C1B-CFD0-CDFB74886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1" y="2197"/>
              <a:ext cx="318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8">
              <a:extLst>
                <a:ext uri="{FF2B5EF4-FFF2-40B4-BE49-F238E27FC236}">
                  <a16:creationId xmlns:a16="http://schemas.microsoft.com/office/drawing/2014/main" id="{0FCA115A-ABA6-5D12-D23F-856563ABC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9" y="1760"/>
              <a:ext cx="318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69">
              <a:extLst>
                <a:ext uri="{FF2B5EF4-FFF2-40B4-BE49-F238E27FC236}">
                  <a16:creationId xmlns:a16="http://schemas.microsoft.com/office/drawing/2014/main" id="{352B690D-333B-4E75-C94D-14325F9B2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2368"/>
              <a:ext cx="317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70">
              <a:extLst>
                <a:ext uri="{FF2B5EF4-FFF2-40B4-BE49-F238E27FC236}">
                  <a16:creationId xmlns:a16="http://schemas.microsoft.com/office/drawing/2014/main" id="{334A91B0-A02B-EC84-DCFE-FEE5B7B97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2164"/>
              <a:ext cx="317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71">
              <a:extLst>
                <a:ext uri="{FF2B5EF4-FFF2-40B4-BE49-F238E27FC236}">
                  <a16:creationId xmlns:a16="http://schemas.microsoft.com/office/drawing/2014/main" id="{ACD379B3-756A-1ABB-045D-AE0CDCBD51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2044"/>
              <a:ext cx="317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72">
              <a:extLst>
                <a:ext uri="{FF2B5EF4-FFF2-40B4-BE49-F238E27FC236}">
                  <a16:creationId xmlns:a16="http://schemas.microsoft.com/office/drawing/2014/main" id="{EF5AF150-1E1D-AB39-D6F7-65DDED6E7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1964"/>
              <a:ext cx="317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73">
              <a:extLst>
                <a:ext uri="{FF2B5EF4-FFF2-40B4-BE49-F238E27FC236}">
                  <a16:creationId xmlns:a16="http://schemas.microsoft.com/office/drawing/2014/main" id="{C362735B-E077-1015-0BFD-255900ED8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1868"/>
              <a:ext cx="317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74">
              <a:extLst>
                <a:ext uri="{FF2B5EF4-FFF2-40B4-BE49-F238E27FC236}">
                  <a16:creationId xmlns:a16="http://schemas.microsoft.com/office/drawing/2014/main" id="{FA29CABA-35FF-839F-8B72-5FB8CB3F9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" y="2484"/>
              <a:ext cx="318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75">
              <a:extLst>
                <a:ext uri="{FF2B5EF4-FFF2-40B4-BE49-F238E27FC236}">
                  <a16:creationId xmlns:a16="http://schemas.microsoft.com/office/drawing/2014/main" id="{867B7E41-6E89-A737-3BEF-791084AB3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" y="2283"/>
              <a:ext cx="318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76">
              <a:extLst>
                <a:ext uri="{FF2B5EF4-FFF2-40B4-BE49-F238E27FC236}">
                  <a16:creationId xmlns:a16="http://schemas.microsoft.com/office/drawing/2014/main" id="{975FA403-972A-66BA-7FE8-ECCC954EE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" y="2063"/>
              <a:ext cx="318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77">
              <a:extLst>
                <a:ext uri="{FF2B5EF4-FFF2-40B4-BE49-F238E27FC236}">
                  <a16:creationId xmlns:a16="http://schemas.microsoft.com/office/drawing/2014/main" id="{C2DD7A9B-E8C5-AFA2-633B-D187300B0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" y="1934"/>
              <a:ext cx="318" cy="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78">
              <a:extLst>
                <a:ext uri="{FF2B5EF4-FFF2-40B4-BE49-F238E27FC236}">
                  <a16:creationId xmlns:a16="http://schemas.microsoft.com/office/drawing/2014/main" id="{2EFA8CF2-7900-49D1-B073-58C5E4CC1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" y="2059"/>
              <a:ext cx="318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79">
              <a:extLst>
                <a:ext uri="{FF2B5EF4-FFF2-40B4-BE49-F238E27FC236}">
                  <a16:creationId xmlns:a16="http://schemas.microsoft.com/office/drawing/2014/main" id="{7E144EF2-9789-EA41-F984-2923E6AEE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" y="2265"/>
              <a:ext cx="318" cy="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80">
              <a:extLst>
                <a:ext uri="{FF2B5EF4-FFF2-40B4-BE49-F238E27FC236}">
                  <a16:creationId xmlns:a16="http://schemas.microsoft.com/office/drawing/2014/main" id="{76049DE1-92B5-4250-26AA-B02F2AB8D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>
              <a:fillRect/>
            </a:stretch>
          </p:blipFill>
          <p:spPr bwMode="auto">
            <a:xfrm>
              <a:off x="4524" y="2453"/>
              <a:ext cx="318" cy="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 Box 81">
              <a:extLst>
                <a:ext uri="{FF2B5EF4-FFF2-40B4-BE49-F238E27FC236}">
                  <a16:creationId xmlns:a16="http://schemas.microsoft.com/office/drawing/2014/main" id="{8841D0D8-8FDF-4829-2818-9A3A7E8AE91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327" y="1834"/>
              <a:ext cx="1880" cy="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400"/>
                <a:t>Dwars doorsnede</a:t>
              </a:r>
              <a:r>
                <a:rPr lang="en-GB" altLang="en-US" sz="1400" i="1"/>
                <a:t> Arctica islandica</a:t>
              </a:r>
            </a:p>
            <a:p>
              <a:r>
                <a:rPr lang="en-GB" altLang="en-US" sz="1400"/>
                <a:t>Schelp hoogte 78.3 mm</a:t>
              </a:r>
            </a:p>
            <a:p>
              <a:r>
                <a:rPr lang="en-GB" altLang="en-US" sz="1400"/>
                <a:t>Vindplaats: Silverpit 54</a:t>
              </a:r>
              <a:r>
                <a:rPr lang="en-GB" altLang="en-US" sz="1400" baseline="30000"/>
                <a:t>o</a:t>
              </a:r>
              <a:r>
                <a:rPr lang="en-GB" altLang="en-US" sz="1400"/>
                <a:t>08' N, 02</a:t>
              </a:r>
              <a:r>
                <a:rPr lang="en-GB" altLang="en-US" sz="1400" baseline="30000"/>
                <a:t>o</a:t>
              </a:r>
              <a:r>
                <a:rPr lang="en-GB" altLang="en-US" sz="1400"/>
                <a:t>13' E</a:t>
              </a:r>
            </a:p>
            <a:p>
              <a:r>
                <a:rPr lang="en-GB" altLang="en-US" sz="1400"/>
                <a:t>16 november 1993</a:t>
              </a:r>
            </a:p>
          </p:txBody>
        </p:sp>
        <p:sp>
          <p:nvSpPr>
            <p:cNvPr id="64" name="Rectangle 82">
              <a:extLst>
                <a:ext uri="{FF2B5EF4-FFF2-40B4-BE49-F238E27FC236}">
                  <a16:creationId xmlns:a16="http://schemas.microsoft.com/office/drawing/2014/main" id="{6395F483-0E64-16CD-E206-1051DEC9FA9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" y="2871"/>
              <a:ext cx="718" cy="13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5" name="Rectangle 83">
              <a:extLst>
                <a:ext uri="{FF2B5EF4-FFF2-40B4-BE49-F238E27FC236}">
                  <a16:creationId xmlns:a16="http://schemas.microsoft.com/office/drawing/2014/main" id="{3B3C7988-F529-C2AC-FCC5-E75F10C6D4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42" y="2872"/>
              <a:ext cx="718" cy="1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6" name="Rectangle 84">
              <a:extLst>
                <a:ext uri="{FF2B5EF4-FFF2-40B4-BE49-F238E27FC236}">
                  <a16:creationId xmlns:a16="http://schemas.microsoft.com/office/drawing/2014/main" id="{03C5F958-40DE-5EBC-C3EF-B12F7B904FB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57" y="2871"/>
              <a:ext cx="718" cy="13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7" name="Rectangle 85">
              <a:extLst>
                <a:ext uri="{FF2B5EF4-FFF2-40B4-BE49-F238E27FC236}">
                  <a16:creationId xmlns:a16="http://schemas.microsoft.com/office/drawing/2014/main" id="{E20B0029-4BC4-F032-5193-94E44932F7F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71" y="2871"/>
              <a:ext cx="718" cy="1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8" name="Rectangle 86">
              <a:extLst>
                <a:ext uri="{FF2B5EF4-FFF2-40B4-BE49-F238E27FC236}">
                  <a16:creationId xmlns:a16="http://schemas.microsoft.com/office/drawing/2014/main" id="{D88E4DBE-A3D4-7452-46B7-E694E7378C8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91" y="2872"/>
              <a:ext cx="718" cy="12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" name="Rectangle 87">
              <a:extLst>
                <a:ext uri="{FF2B5EF4-FFF2-40B4-BE49-F238E27FC236}">
                  <a16:creationId xmlns:a16="http://schemas.microsoft.com/office/drawing/2014/main" id="{029C16EF-537E-255F-FDC8-A7B628796FF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04" y="2871"/>
              <a:ext cx="719" cy="1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" name="Rectangle 88">
              <a:extLst>
                <a:ext uri="{FF2B5EF4-FFF2-40B4-BE49-F238E27FC236}">
                  <a16:creationId xmlns:a16="http://schemas.microsoft.com/office/drawing/2014/main" id="{07075E45-3CFE-A04B-7B9E-F649226EA9C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20" y="2872"/>
              <a:ext cx="719" cy="12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" name="Rectangle 89">
              <a:extLst>
                <a:ext uri="{FF2B5EF4-FFF2-40B4-BE49-F238E27FC236}">
                  <a16:creationId xmlns:a16="http://schemas.microsoft.com/office/drawing/2014/main" id="{40063927-526C-DFB0-0365-E64C001207A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41" y="2871"/>
              <a:ext cx="719" cy="1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" name="Line 90">
              <a:extLst>
                <a:ext uri="{FF2B5EF4-FFF2-40B4-BE49-F238E27FC236}">
                  <a16:creationId xmlns:a16="http://schemas.microsoft.com/office/drawing/2014/main" id="{10AE9D27-CCAB-0409-6DB4-F06E6961836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43" y="2968"/>
              <a:ext cx="71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3" name="Text Box 91">
              <a:extLst>
                <a:ext uri="{FF2B5EF4-FFF2-40B4-BE49-F238E27FC236}">
                  <a16:creationId xmlns:a16="http://schemas.microsoft.com/office/drawing/2014/main" id="{C4156F6B-4357-C352-6FDB-B5DDFEBA603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48" y="2974"/>
              <a:ext cx="49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2400"/>
                <a:t>1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666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C652B-B18F-2B61-C57D-E843D05B6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17BA54-1922-13EC-1601-7F36FEC2D6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C8F817-2CB5-5A73-CC19-F5CB795A72DC}"/>
              </a:ext>
            </a:extLst>
          </p:cNvPr>
          <p:cNvSpPr txBox="1"/>
          <p:nvPr/>
        </p:nvSpPr>
        <p:spPr>
          <a:xfrm>
            <a:off x="1331651" y="71864"/>
            <a:ext cx="720866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Electronen microscoop</a:t>
            </a:r>
          </a:p>
          <a:p>
            <a:pPr algn="ctr"/>
            <a:r>
              <a:rPr lang="en-US" sz="3200">
                <a:solidFill>
                  <a:srgbClr val="3399FF"/>
                </a:solidFill>
              </a:rPr>
              <a:t>groeilijnen &amp; kristalstructuren</a:t>
            </a:r>
            <a:endParaRPr lang="en-GB" sz="3200">
              <a:solidFill>
                <a:srgbClr val="3399FF"/>
              </a:solidFill>
            </a:endParaRPr>
          </a:p>
          <a:p>
            <a:pPr algn="ctr"/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0CCEA-4010-018F-8338-FEB67E1D2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8B0CCB-1192-2BEF-9DE3-B249EDB98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276" y="1230274"/>
            <a:ext cx="7148513" cy="562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6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6BAD5-78AB-0B3B-6A6F-3FACE5042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13791E-55AB-B5DD-0083-EF4D21A1B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sp>
        <p:nvSpPr>
          <p:cNvPr id="2" name="Untertitel 15">
            <a:extLst>
              <a:ext uri="{FF2B5EF4-FFF2-40B4-BE49-F238E27FC236}">
                <a16:creationId xmlns:a16="http://schemas.microsoft.com/office/drawing/2014/main" id="{F0B56C6A-12D3-4D71-64F8-BCFD05CED428}"/>
              </a:ext>
            </a:extLst>
          </p:cNvPr>
          <p:cNvSpPr txBox="1">
            <a:spLocks/>
          </p:cNvSpPr>
          <p:nvPr/>
        </p:nvSpPr>
        <p:spPr>
          <a:xfrm>
            <a:off x="1362311" y="1349056"/>
            <a:ext cx="8403801" cy="5137469"/>
          </a:xfrm>
          <a:prstGeom prst="rect">
            <a:avLst/>
          </a:prstGeom>
        </p:spPr>
        <p:txBody>
          <a:bodyPr/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150">
              <a:solidFill>
                <a:srgbClr val="0032B5"/>
              </a:solidFill>
            </a:endParaRPr>
          </a:p>
          <a:p>
            <a:r>
              <a:rPr lang="en-US">
                <a:solidFill>
                  <a:srgbClr val="0032B5"/>
                </a:solidFill>
              </a:rPr>
              <a:t>Schelpen Inleiding-Evolutie-Diversiteit-Levenswijze</a:t>
            </a:r>
          </a:p>
          <a:p>
            <a:r>
              <a:rPr lang="en-US">
                <a:solidFill>
                  <a:srgbClr val="0032B5"/>
                </a:solidFill>
              </a:rPr>
              <a:t>Vorm en Anatomie</a:t>
            </a:r>
          </a:p>
          <a:p>
            <a:r>
              <a:rPr lang="en-US">
                <a:solidFill>
                  <a:srgbClr val="0032B5"/>
                </a:solidFill>
              </a:rPr>
              <a:t>Calcificatie en Groei</a:t>
            </a:r>
          </a:p>
          <a:p>
            <a:r>
              <a:rPr lang="en-US">
                <a:solidFill>
                  <a:srgbClr val="0032B5"/>
                </a:solidFill>
              </a:rPr>
              <a:t>Groeilijnen en visualisatie, </a:t>
            </a:r>
          </a:p>
          <a:p>
            <a:r>
              <a:rPr lang="en-US">
                <a:solidFill>
                  <a:srgbClr val="0032B5"/>
                </a:solidFill>
              </a:rPr>
              <a:t>Periodiciteit en verificatie</a:t>
            </a:r>
          </a:p>
          <a:p>
            <a:r>
              <a:rPr lang="en-US">
                <a:solidFill>
                  <a:srgbClr val="0032B5"/>
                </a:solidFill>
              </a:rPr>
              <a:t>Case studies - </a:t>
            </a:r>
          </a:p>
          <a:p>
            <a:pPr lvl="1"/>
            <a:r>
              <a:rPr lang="en-150">
                <a:solidFill>
                  <a:srgbClr val="0032B5"/>
                </a:solidFill>
              </a:rPr>
              <a:t>Leeftijdbepaling en populatie studies</a:t>
            </a:r>
            <a:endParaRPr lang="en-US">
              <a:solidFill>
                <a:srgbClr val="0032B5"/>
              </a:solidFill>
            </a:endParaRPr>
          </a:p>
          <a:p>
            <a:pPr lvl="1"/>
            <a:r>
              <a:rPr lang="en-US">
                <a:solidFill>
                  <a:srgbClr val="0032B5"/>
                </a:solidFill>
              </a:rPr>
              <a:t>Arctica islandica en klimaat</a:t>
            </a:r>
            <a:r>
              <a:rPr lang="en-150">
                <a:solidFill>
                  <a:srgbClr val="0032B5"/>
                </a:solidFill>
              </a:rPr>
              <a:t>reconstructies</a:t>
            </a:r>
            <a:endParaRPr lang="en-US">
              <a:solidFill>
                <a:srgbClr val="0032B5"/>
              </a:solidFill>
            </a:endParaRPr>
          </a:p>
          <a:p>
            <a:pPr lvl="1"/>
            <a:r>
              <a:rPr lang="en-150">
                <a:solidFill>
                  <a:srgbClr val="0032B5"/>
                </a:solidFill>
              </a:rPr>
              <a:t>Fossielen en klimaat reconstructies</a:t>
            </a:r>
            <a:endParaRPr lang="en-US">
              <a:solidFill>
                <a:srgbClr val="0032B5"/>
              </a:solidFill>
            </a:endParaRPr>
          </a:p>
          <a:p>
            <a:pPr lvl="1"/>
            <a:r>
              <a:rPr lang="en-150">
                <a:solidFill>
                  <a:srgbClr val="0032B5"/>
                </a:solidFill>
              </a:rPr>
              <a:t>Elementsamenstelling</a:t>
            </a:r>
          </a:p>
          <a:p>
            <a:pPr lvl="1"/>
            <a:r>
              <a:rPr lang="en-150">
                <a:solidFill>
                  <a:srgbClr val="0032B5"/>
                </a:solidFill>
              </a:rPr>
              <a:t>Habitat destructie</a:t>
            </a:r>
            <a:endParaRPr lang="en-US">
              <a:solidFill>
                <a:srgbClr val="0032B5"/>
              </a:solidFill>
            </a:endParaRPr>
          </a:p>
          <a:p>
            <a:pPr lvl="1"/>
            <a:r>
              <a:rPr lang="en-US">
                <a:solidFill>
                  <a:srgbClr val="0032B5"/>
                </a:solidFill>
              </a:rPr>
              <a:t>Archaeologie-seizonaliteit van jager/verzamelaars</a:t>
            </a:r>
            <a:endParaRPr lang="en-150">
              <a:solidFill>
                <a:srgbClr val="0032B5"/>
              </a:solidFill>
            </a:endParaRPr>
          </a:p>
          <a:p>
            <a:pPr lvl="1"/>
            <a:r>
              <a:rPr lang="en-150">
                <a:solidFill>
                  <a:srgbClr val="0032B5"/>
                </a:solidFill>
              </a:rPr>
              <a:t>Resume, vragen, discussie</a:t>
            </a:r>
            <a:endParaRPr lang="en-US">
              <a:solidFill>
                <a:srgbClr val="0032B5"/>
              </a:solidFill>
            </a:endParaRPr>
          </a:p>
          <a:p>
            <a:pPr lvl="1"/>
            <a:endParaRPr lang="en-US">
              <a:solidFill>
                <a:srgbClr val="0032B5"/>
              </a:solidFill>
            </a:endParaRPr>
          </a:p>
          <a:p>
            <a:pPr lvl="1"/>
            <a:endParaRPr lang="en-US">
              <a:solidFill>
                <a:srgbClr val="0032B5"/>
              </a:solidFill>
            </a:endParaRPr>
          </a:p>
          <a:p>
            <a:endParaRPr lang="en-US">
              <a:solidFill>
                <a:srgbClr val="0032B5"/>
              </a:solidFill>
            </a:endParaRPr>
          </a:p>
          <a:p>
            <a:endParaRPr lang="en-US">
              <a:solidFill>
                <a:srgbClr val="0032B5"/>
              </a:solidFill>
            </a:endParaRPr>
          </a:p>
          <a:p>
            <a:endParaRPr lang="en-US">
              <a:solidFill>
                <a:srgbClr val="0032B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A65762-C2A2-D861-2F3A-197C5C77C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13669-5D77-F21B-B789-5B69435C3D90}"/>
              </a:ext>
            </a:extLst>
          </p:cNvPr>
          <p:cNvSpPr txBox="1"/>
          <p:nvPr/>
        </p:nvSpPr>
        <p:spPr>
          <a:xfrm>
            <a:off x="2210540" y="310719"/>
            <a:ext cx="4944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150" sz="4800">
                <a:solidFill>
                  <a:srgbClr val="3399FF"/>
                </a:solidFill>
              </a:rPr>
              <a:t>Inhoud presentatie</a:t>
            </a:r>
            <a:endParaRPr lang="nl-NL" sz="480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97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6DB15-1B69-EA75-77C2-0152959B0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96CBC5-C5D2-DF7D-0202-866E896279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9A21F5-857B-EA21-29B4-8CB0B2E6DFC7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Wat beinvloedt schelpgroei ?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E7AF2-B450-FBB2-C2E5-B65AADEDF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CDA8B-93E5-451C-3185-E96F840E69DB}"/>
              </a:ext>
            </a:extLst>
          </p:cNvPr>
          <p:cNvGrpSpPr/>
          <p:nvPr/>
        </p:nvGrpSpPr>
        <p:grpSpPr>
          <a:xfrm>
            <a:off x="1759254" y="1873188"/>
            <a:ext cx="6337181" cy="4330046"/>
            <a:chOff x="-38990" y="0"/>
            <a:chExt cx="9182990" cy="6683375"/>
          </a:xfrm>
        </p:grpSpPr>
        <p:sp>
          <p:nvSpPr>
            <p:cNvPr id="5" name="AutoShape 1246">
              <a:extLst>
                <a:ext uri="{FF2B5EF4-FFF2-40B4-BE49-F238E27FC236}">
                  <a16:creationId xmlns:a16="http://schemas.microsoft.com/office/drawing/2014/main" id="{AF8A157F-1455-BAFB-B909-27FB92E7D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4191000"/>
              <a:ext cx="533400" cy="762000"/>
            </a:xfrm>
            <a:prstGeom prst="downArrow">
              <a:avLst>
                <a:gd name="adj1" fmla="val 50000"/>
                <a:gd name="adj2" fmla="val 3571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AutoShape 1245">
              <a:extLst>
                <a:ext uri="{FF2B5EF4-FFF2-40B4-BE49-F238E27FC236}">
                  <a16:creationId xmlns:a16="http://schemas.microsoft.com/office/drawing/2014/main" id="{D3DEC3E1-1813-ABA0-E284-63FB60EC6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4800" y="2514600"/>
              <a:ext cx="838200" cy="1066800"/>
            </a:xfrm>
            <a:prstGeom prst="downArrow">
              <a:avLst>
                <a:gd name="adj1" fmla="val 50000"/>
                <a:gd name="adj2" fmla="val 3181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17">
              <a:extLst>
                <a:ext uri="{FF2B5EF4-FFF2-40B4-BE49-F238E27FC236}">
                  <a16:creationId xmlns:a16="http://schemas.microsoft.com/office/drawing/2014/main" id="{45A3BA99-CEBB-604B-6DDD-1F1583AAC98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62200" y="2743200"/>
              <a:ext cx="1751013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10" name="Picture 48">
              <a:extLst>
                <a:ext uri="{FF2B5EF4-FFF2-40B4-BE49-F238E27FC236}">
                  <a16:creationId xmlns:a16="http://schemas.microsoft.com/office/drawing/2014/main" id="{8E3A3873-FADC-C1F1-DE15-51C9A91CB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52400"/>
              <a:ext cx="1295400" cy="950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0">
              <a:extLst>
                <a:ext uri="{FF2B5EF4-FFF2-40B4-BE49-F238E27FC236}">
                  <a16:creationId xmlns:a16="http://schemas.microsoft.com/office/drawing/2014/main" id="{5C250391-9C6A-C4FB-4DE8-9137B95AB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0"/>
              <a:ext cx="827088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445">
              <a:extLst>
                <a:ext uri="{FF2B5EF4-FFF2-40B4-BE49-F238E27FC236}">
                  <a16:creationId xmlns:a16="http://schemas.microsoft.com/office/drawing/2014/main" id="{5198749D-391B-C50E-AB81-E37544147DB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0650" y="1709738"/>
              <a:ext cx="133667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14" name="Picture 1214">
              <a:extLst>
                <a:ext uri="{FF2B5EF4-FFF2-40B4-BE49-F238E27FC236}">
                  <a16:creationId xmlns:a16="http://schemas.microsoft.com/office/drawing/2014/main" id="{8F0A71CF-5D1D-5472-52F6-27F5D1DC7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846763" y="1771650"/>
              <a:ext cx="590550" cy="50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15">
              <a:extLst>
                <a:ext uri="{FF2B5EF4-FFF2-40B4-BE49-F238E27FC236}">
                  <a16:creationId xmlns:a16="http://schemas.microsoft.com/office/drawing/2014/main" id="{D4326B27-EDBD-C5C8-C057-41915DA09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029200" y="1708150"/>
              <a:ext cx="590550" cy="50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16">
              <a:extLst>
                <a:ext uri="{FF2B5EF4-FFF2-40B4-BE49-F238E27FC236}">
                  <a16:creationId xmlns:a16="http://schemas.microsoft.com/office/drawing/2014/main" id="{2D3FA730-74B2-62E9-8A45-5F06BE5B3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327650" y="1447800"/>
              <a:ext cx="593725" cy="506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17">
              <a:extLst>
                <a:ext uri="{FF2B5EF4-FFF2-40B4-BE49-F238E27FC236}">
                  <a16:creationId xmlns:a16="http://schemas.microsoft.com/office/drawing/2014/main" id="{859390F4-724D-217B-A1CA-F0DA5991E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850" y="2009775"/>
              <a:ext cx="647700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18">
              <a:extLst>
                <a:ext uri="{FF2B5EF4-FFF2-40B4-BE49-F238E27FC236}">
                  <a16:creationId xmlns:a16="http://schemas.microsoft.com/office/drawing/2014/main" id="{B2CDFEC1-F532-15E0-7990-68E84C0F4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050" y="2162175"/>
              <a:ext cx="649288" cy="555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19">
              <a:extLst>
                <a:ext uri="{FF2B5EF4-FFF2-40B4-BE49-F238E27FC236}">
                  <a16:creationId xmlns:a16="http://schemas.microsoft.com/office/drawing/2014/main" id="{017598D4-1DA2-3B7B-2B82-7A71F95F3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5022850" y="2068513"/>
              <a:ext cx="590550" cy="46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20">
              <a:extLst>
                <a:ext uri="{FF2B5EF4-FFF2-40B4-BE49-F238E27FC236}">
                  <a16:creationId xmlns:a16="http://schemas.microsoft.com/office/drawing/2014/main" id="{0654DB8C-61C6-5775-EEEE-342D467C69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089650" y="1552575"/>
              <a:ext cx="488950" cy="382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21">
              <a:extLst>
                <a:ext uri="{FF2B5EF4-FFF2-40B4-BE49-F238E27FC236}">
                  <a16:creationId xmlns:a16="http://schemas.microsoft.com/office/drawing/2014/main" id="{4CF7DFC0-48A8-F70E-4CC3-BE596D56F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3581400" y="1860550"/>
              <a:ext cx="590550" cy="50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22">
              <a:extLst>
                <a:ext uri="{FF2B5EF4-FFF2-40B4-BE49-F238E27FC236}">
                  <a16:creationId xmlns:a16="http://schemas.microsoft.com/office/drawing/2014/main" id="{99CF0292-B6C7-F51C-2341-D131FD2303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2450" y="2238375"/>
              <a:ext cx="647700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223">
              <a:extLst>
                <a:ext uri="{FF2B5EF4-FFF2-40B4-BE49-F238E27FC236}">
                  <a16:creationId xmlns:a16="http://schemas.microsoft.com/office/drawing/2014/main" id="{15FC0EFE-F776-7A9C-624A-6B7846265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650" y="2390775"/>
              <a:ext cx="649288" cy="555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24">
              <a:extLst>
                <a:ext uri="{FF2B5EF4-FFF2-40B4-BE49-F238E27FC236}">
                  <a16:creationId xmlns:a16="http://schemas.microsoft.com/office/drawing/2014/main" id="{365146B8-C2B2-4D95-6B34-A03FBD17E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648200" y="1724025"/>
              <a:ext cx="488950" cy="382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25">
              <a:extLst>
                <a:ext uri="{FF2B5EF4-FFF2-40B4-BE49-F238E27FC236}">
                  <a16:creationId xmlns:a16="http://schemas.microsoft.com/office/drawing/2014/main" id="{328260A2-394D-CE28-5943-A735C62994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308850" y="1781175"/>
              <a:ext cx="590550" cy="50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26">
              <a:extLst>
                <a:ext uri="{FF2B5EF4-FFF2-40B4-BE49-F238E27FC236}">
                  <a16:creationId xmlns:a16="http://schemas.microsoft.com/office/drawing/2014/main" id="{4D883F53-008A-B149-6EE9-9CE9D4EA81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491288" y="1717675"/>
              <a:ext cx="590550" cy="50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227">
              <a:extLst>
                <a:ext uri="{FF2B5EF4-FFF2-40B4-BE49-F238E27FC236}">
                  <a16:creationId xmlns:a16="http://schemas.microsoft.com/office/drawing/2014/main" id="{1D3971B3-EA7E-768B-D072-B415C0824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162800" y="2133600"/>
              <a:ext cx="593725" cy="506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28">
              <a:extLst>
                <a:ext uri="{FF2B5EF4-FFF2-40B4-BE49-F238E27FC236}">
                  <a16:creationId xmlns:a16="http://schemas.microsoft.com/office/drawing/2014/main" id="{6C0EE98F-365B-715A-C276-6599B1FFCE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2514600"/>
              <a:ext cx="647700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29">
              <a:extLst>
                <a:ext uri="{FF2B5EF4-FFF2-40B4-BE49-F238E27FC236}">
                  <a16:creationId xmlns:a16="http://schemas.microsoft.com/office/drawing/2014/main" id="{A6F2A842-31D2-0AAF-8C9D-242D14324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484938" y="2078038"/>
              <a:ext cx="590550" cy="46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30">
              <a:extLst>
                <a:ext uri="{FF2B5EF4-FFF2-40B4-BE49-F238E27FC236}">
                  <a16:creationId xmlns:a16="http://schemas.microsoft.com/office/drawing/2014/main" id="{01CFCC0B-9758-4475-D3E1-06E4B3AF3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551738" y="1562100"/>
              <a:ext cx="488950" cy="382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ECB78DEA-BE23-C240-E3C7-E8A6CD8DB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" t="749" r="882" b="1686"/>
            <a:stretch>
              <a:fillRect/>
            </a:stretch>
          </p:blipFill>
          <p:spPr bwMode="auto">
            <a:xfrm>
              <a:off x="4787900" y="3436938"/>
              <a:ext cx="614363" cy="65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">
              <a:extLst>
                <a:ext uri="{FF2B5EF4-FFF2-40B4-BE49-F238E27FC236}">
                  <a16:creationId xmlns:a16="http://schemas.microsoft.com/office/drawing/2014/main" id="{D3DF10E2-1C04-F314-D040-58C804345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" t="749" r="882" b="1686"/>
            <a:stretch>
              <a:fillRect/>
            </a:stretch>
          </p:blipFill>
          <p:spPr bwMode="auto">
            <a:xfrm>
              <a:off x="4575175" y="3170238"/>
              <a:ext cx="612775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1C0B2590-6E46-C484-85F9-1E3CEEDCA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" t="749" r="882" b="1686"/>
            <a:stretch>
              <a:fillRect/>
            </a:stretch>
          </p:blipFill>
          <p:spPr bwMode="auto">
            <a:xfrm>
              <a:off x="5160963" y="4130675"/>
              <a:ext cx="614362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BE976480-2042-48D2-E7FB-F7511379F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" t="749" r="882" b="1686"/>
            <a:stretch>
              <a:fillRect/>
            </a:stretch>
          </p:blipFill>
          <p:spPr bwMode="auto">
            <a:xfrm>
              <a:off x="5695950" y="3436938"/>
              <a:ext cx="611188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1BF2C34D-31F6-148E-6BDB-9C76FD24D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" t="749" r="882" b="1686"/>
            <a:stretch>
              <a:fillRect/>
            </a:stretch>
          </p:blipFill>
          <p:spPr bwMode="auto">
            <a:xfrm>
              <a:off x="6762750" y="3543300"/>
              <a:ext cx="611188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BD3C0EA7-E45C-DF22-B014-C8B3CC609A9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10175" y="2927350"/>
              <a:ext cx="936625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A46C0AF0-29A1-436B-4B7A-37A334D9793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60900" y="4240213"/>
              <a:ext cx="9937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14B32EC9-C44A-4445-757B-2A6E8C78FD4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02288" y="4240213"/>
              <a:ext cx="9937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Rectangle 19">
              <a:extLst>
                <a:ext uri="{FF2B5EF4-FFF2-40B4-BE49-F238E27FC236}">
                  <a16:creationId xmlns:a16="http://schemas.microsoft.com/office/drawing/2014/main" id="{7EFC81DE-2303-7085-94E0-94E6F59C984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927600" y="3916363"/>
              <a:ext cx="138113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Rectangle 24">
              <a:extLst>
                <a:ext uri="{FF2B5EF4-FFF2-40B4-BE49-F238E27FC236}">
                  <a16:creationId xmlns:a16="http://schemas.microsoft.com/office/drawing/2014/main" id="{F60EE2A7-50E4-3105-B9A8-FEE0F1A223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56125" y="5145088"/>
              <a:ext cx="1228725" cy="18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Rectangle 26">
              <a:extLst>
                <a:ext uri="{FF2B5EF4-FFF2-40B4-BE49-F238E27FC236}">
                  <a16:creationId xmlns:a16="http://schemas.microsoft.com/office/drawing/2014/main" id="{7ACDC607-ED41-4C8A-45CA-FA6567DF7C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24450" y="5905500"/>
              <a:ext cx="1227138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B5D8D36F-7340-CDE9-505C-4753695F6DA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 flipV="1">
              <a:off x="6038850" y="2935288"/>
              <a:ext cx="227013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Rectangle 30">
              <a:extLst>
                <a:ext uri="{FF2B5EF4-FFF2-40B4-BE49-F238E27FC236}">
                  <a16:creationId xmlns:a16="http://schemas.microsoft.com/office/drawing/2014/main" id="{323479B2-3199-0FE2-6C6D-AD5C49208D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9175" y="4657725"/>
              <a:ext cx="192088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Rectangle 31">
              <a:extLst>
                <a:ext uri="{FF2B5EF4-FFF2-40B4-BE49-F238E27FC236}">
                  <a16:creationId xmlns:a16="http://schemas.microsoft.com/office/drawing/2014/main" id="{DD538FFB-E33C-B654-C20D-90B5AC5F1AF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07088" y="5046663"/>
              <a:ext cx="13811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Rectangle 33">
              <a:extLst>
                <a:ext uri="{FF2B5EF4-FFF2-40B4-BE49-F238E27FC236}">
                  <a16:creationId xmlns:a16="http://schemas.microsoft.com/office/drawing/2014/main" id="{25FC7F95-6A89-6E87-5746-40FA0A3149F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13300" y="5743575"/>
              <a:ext cx="13652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Rectangle 34">
              <a:extLst>
                <a:ext uri="{FF2B5EF4-FFF2-40B4-BE49-F238E27FC236}">
                  <a16:creationId xmlns:a16="http://schemas.microsoft.com/office/drawing/2014/main" id="{FA099170-DA79-7CE8-B517-043A305A15D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65713" y="4657725"/>
              <a:ext cx="192087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Rectangle 41">
              <a:extLst>
                <a:ext uri="{FF2B5EF4-FFF2-40B4-BE49-F238E27FC236}">
                  <a16:creationId xmlns:a16="http://schemas.microsoft.com/office/drawing/2014/main" id="{12C04BFF-4AEF-9DA3-3750-4BA4B222CA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29350" y="3897313"/>
              <a:ext cx="193675" cy="43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48" name="Picture 432">
              <a:extLst>
                <a:ext uri="{FF2B5EF4-FFF2-40B4-BE49-F238E27FC236}">
                  <a16:creationId xmlns:a16="http://schemas.microsoft.com/office/drawing/2014/main" id="{764BDE36-AA41-F4F8-7A40-0B336AFFE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" t="749" r="54721" b="1686"/>
            <a:stretch>
              <a:fillRect/>
            </a:stretch>
          </p:blipFill>
          <p:spPr bwMode="auto">
            <a:xfrm>
              <a:off x="5160963" y="4397375"/>
              <a:ext cx="271462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33">
              <a:extLst>
                <a:ext uri="{FF2B5EF4-FFF2-40B4-BE49-F238E27FC236}">
                  <a16:creationId xmlns:a16="http://schemas.microsoft.com/office/drawing/2014/main" id="{144EC817-810B-9713-0131-3A32FFC0A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9350" y="4184650"/>
              <a:ext cx="479425" cy="277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34">
              <a:extLst>
                <a:ext uri="{FF2B5EF4-FFF2-40B4-BE49-F238E27FC236}">
                  <a16:creationId xmlns:a16="http://schemas.microsoft.com/office/drawing/2014/main" id="{7D4948AD-6FF9-CC71-D139-E27A0D2DE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963" y="5518150"/>
              <a:ext cx="268287" cy="207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51" name="Oval 435">
              <a:extLst>
                <a:ext uri="{FF2B5EF4-FFF2-40B4-BE49-F238E27FC236}">
                  <a16:creationId xmlns:a16="http://schemas.microsoft.com/office/drawing/2014/main" id="{56CEA8E2-A4F8-CF0A-91AB-7873E12523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07063" y="5189538"/>
              <a:ext cx="147637" cy="142875"/>
            </a:xfrm>
            <a:prstGeom prst="ellipse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 useBgFill="1">
          <p:nvSpPr>
            <p:cNvPr id="52" name="Oval 436">
              <a:extLst>
                <a:ext uri="{FF2B5EF4-FFF2-40B4-BE49-F238E27FC236}">
                  <a16:creationId xmlns:a16="http://schemas.microsoft.com/office/drawing/2014/main" id="{C4BA5C8A-50CB-FCD0-5C6F-1C1B9172A1C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837238" y="5368925"/>
              <a:ext cx="147637" cy="139700"/>
            </a:xfrm>
            <a:prstGeom prst="ellipse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 useBgFill="1">
          <p:nvSpPr>
            <p:cNvPr id="53" name="Oval 437">
              <a:extLst>
                <a:ext uri="{FF2B5EF4-FFF2-40B4-BE49-F238E27FC236}">
                  <a16:creationId xmlns:a16="http://schemas.microsoft.com/office/drawing/2014/main" id="{451B07E5-2AE9-6AA0-B805-BB30E50ECE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565775" y="5180013"/>
              <a:ext cx="141288" cy="141287"/>
            </a:xfrm>
            <a:prstGeom prst="ellipse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 useBgFill="1">
          <p:nvSpPr>
            <p:cNvPr id="54" name="Oval 438">
              <a:extLst>
                <a:ext uri="{FF2B5EF4-FFF2-40B4-BE49-F238E27FC236}">
                  <a16:creationId xmlns:a16="http://schemas.microsoft.com/office/drawing/2014/main" id="{50878CAF-679A-701A-FE7A-EC281179FC5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435600" y="5337175"/>
              <a:ext cx="149225" cy="141288"/>
            </a:xfrm>
            <a:prstGeom prst="ellipse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 useBgFill="1">
          <p:nvSpPr>
            <p:cNvPr id="55" name="Oval 439">
              <a:extLst>
                <a:ext uri="{FF2B5EF4-FFF2-40B4-BE49-F238E27FC236}">
                  <a16:creationId xmlns:a16="http://schemas.microsoft.com/office/drawing/2014/main" id="{E9F4FD2F-BBBF-4447-2E0A-51820AF73D8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91138" y="5195888"/>
              <a:ext cx="231775" cy="173037"/>
            </a:xfrm>
            <a:prstGeom prst="ellipse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 useBgFill="1">
          <p:nvSpPr>
            <p:cNvPr id="56" name="Oval 440">
              <a:extLst>
                <a:ext uri="{FF2B5EF4-FFF2-40B4-BE49-F238E27FC236}">
                  <a16:creationId xmlns:a16="http://schemas.microsoft.com/office/drawing/2014/main" id="{43688F37-CA16-F47C-3B21-F50A601548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32413" y="5284788"/>
              <a:ext cx="149225" cy="141287"/>
            </a:xfrm>
            <a:prstGeom prst="ellipse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7" name="Group 456">
              <a:extLst>
                <a:ext uri="{FF2B5EF4-FFF2-40B4-BE49-F238E27FC236}">
                  <a16:creationId xmlns:a16="http://schemas.microsoft.com/office/drawing/2014/main" id="{C3DDFFF7-21E9-588E-4BCE-E37F790BB19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27563" y="2636838"/>
              <a:ext cx="3287712" cy="1049337"/>
              <a:chOff x="1540" y="1134"/>
              <a:chExt cx="2957" cy="944"/>
            </a:xfrm>
          </p:grpSpPr>
          <p:pic>
            <p:nvPicPr>
              <p:cNvPr id="1207" name="Picture 9">
                <a:extLst>
                  <a:ext uri="{FF2B5EF4-FFF2-40B4-BE49-F238E27FC236}">
                    <a16:creationId xmlns:a16="http://schemas.microsoft.com/office/drawing/2014/main" id="{EFC3E11B-EBB4-4D53-AA1B-EABC598B19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2967" y="1338"/>
                <a:ext cx="372" cy="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8" name="Picture 10">
                <a:extLst>
                  <a:ext uri="{FF2B5EF4-FFF2-40B4-BE49-F238E27FC236}">
                    <a16:creationId xmlns:a16="http://schemas.microsoft.com/office/drawing/2014/main" id="{019205BF-08B8-54E7-6CEB-FF37BEAB71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2452" y="1298"/>
                <a:ext cx="372" cy="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9" name="Picture 11">
                <a:extLst>
                  <a:ext uri="{FF2B5EF4-FFF2-40B4-BE49-F238E27FC236}">
                    <a16:creationId xmlns:a16="http://schemas.microsoft.com/office/drawing/2014/main" id="{72D780D2-D43C-114F-6310-47A8E45D91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2640" y="1134"/>
                <a:ext cx="374" cy="3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0" name="Picture 44">
                <a:extLst>
                  <a:ext uri="{FF2B5EF4-FFF2-40B4-BE49-F238E27FC236}">
                    <a16:creationId xmlns:a16="http://schemas.microsoft.com/office/drawing/2014/main" id="{154A3502-5677-68A8-F36C-39DC14A1DF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1488"/>
                <a:ext cx="408" cy="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1" name="Picture 45">
                <a:extLst>
                  <a:ext uri="{FF2B5EF4-FFF2-40B4-BE49-F238E27FC236}">
                    <a16:creationId xmlns:a16="http://schemas.microsoft.com/office/drawing/2014/main" id="{1F750FA6-5203-A1C5-A256-FE6CE0A6D1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" y="1584"/>
                <a:ext cx="409" cy="3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2" name="Picture 46">
                <a:extLst>
                  <a:ext uri="{FF2B5EF4-FFF2-40B4-BE49-F238E27FC236}">
                    <a16:creationId xmlns:a16="http://schemas.microsoft.com/office/drawing/2014/main" id="{02CD6D83-F7AB-A8DC-053D-7E672FB49A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2448" y="1525"/>
                <a:ext cx="372" cy="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3" name="Picture 47">
                <a:extLst>
                  <a:ext uri="{FF2B5EF4-FFF2-40B4-BE49-F238E27FC236}">
                    <a16:creationId xmlns:a16="http://schemas.microsoft.com/office/drawing/2014/main" id="{B765EC3C-E7CC-8026-427F-78C084A11D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120" y="1200"/>
                <a:ext cx="308" cy="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4" name="Picture 444">
                <a:extLst>
                  <a:ext uri="{FF2B5EF4-FFF2-40B4-BE49-F238E27FC236}">
                    <a16:creationId xmlns:a16="http://schemas.microsoft.com/office/drawing/2014/main" id="{7F5162D6-839E-DF49-6CB4-C82FDE37E7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1540" y="1394"/>
                <a:ext cx="372" cy="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5" name="Picture 446">
                <a:extLst>
                  <a:ext uri="{FF2B5EF4-FFF2-40B4-BE49-F238E27FC236}">
                    <a16:creationId xmlns:a16="http://schemas.microsoft.com/office/drawing/2014/main" id="{A8F7D7B8-AE4A-72C9-DAB0-9EF4ABF12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1632"/>
                <a:ext cx="408" cy="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6" name="Picture 447">
                <a:extLst>
                  <a:ext uri="{FF2B5EF4-FFF2-40B4-BE49-F238E27FC236}">
                    <a16:creationId xmlns:a16="http://schemas.microsoft.com/office/drawing/2014/main" id="{18964E75-CEE8-DFAA-4C2E-531E283DC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1728"/>
                <a:ext cx="409" cy="3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7" name="Picture 448">
                <a:extLst>
                  <a:ext uri="{FF2B5EF4-FFF2-40B4-BE49-F238E27FC236}">
                    <a16:creationId xmlns:a16="http://schemas.microsoft.com/office/drawing/2014/main" id="{A2F21C31-B5A0-FECF-20C8-1BBDB1D8EB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2212" y="1308"/>
                <a:ext cx="308" cy="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8" name="Picture 449">
                <a:extLst>
                  <a:ext uri="{FF2B5EF4-FFF2-40B4-BE49-F238E27FC236}">
                    <a16:creationId xmlns:a16="http://schemas.microsoft.com/office/drawing/2014/main" id="{9E823713-F53A-27B3-2EBA-98021384AA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888" y="1344"/>
                <a:ext cx="372" cy="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9" name="Picture 450">
                <a:extLst>
                  <a:ext uri="{FF2B5EF4-FFF2-40B4-BE49-F238E27FC236}">
                    <a16:creationId xmlns:a16="http://schemas.microsoft.com/office/drawing/2014/main" id="{5AB894BF-B639-E7D0-AD9A-E0C555CAA3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373" y="1304"/>
                <a:ext cx="372" cy="3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0" name="Picture 451">
                <a:extLst>
                  <a:ext uri="{FF2B5EF4-FFF2-40B4-BE49-F238E27FC236}">
                    <a16:creationId xmlns:a16="http://schemas.microsoft.com/office/drawing/2014/main" id="{DF22F0DC-75B9-1981-4206-E9BBCDD715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561" y="1140"/>
                <a:ext cx="374" cy="3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1" name="Picture 452">
                <a:extLst>
                  <a:ext uri="{FF2B5EF4-FFF2-40B4-BE49-F238E27FC236}">
                    <a16:creationId xmlns:a16="http://schemas.microsoft.com/office/drawing/2014/main" id="{BBCBAA27-4F3C-B509-924F-A25B5D5495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9" y="1494"/>
                <a:ext cx="408" cy="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2" name="Picture 453">
                <a:extLst>
                  <a:ext uri="{FF2B5EF4-FFF2-40B4-BE49-F238E27FC236}">
                    <a16:creationId xmlns:a16="http://schemas.microsoft.com/office/drawing/2014/main" id="{5003E903-52E0-FF6F-D6F7-9B9720C2CD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369" y="1531"/>
                <a:ext cx="372" cy="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3" name="Picture 454">
                <a:extLst>
                  <a:ext uri="{FF2B5EF4-FFF2-40B4-BE49-F238E27FC236}">
                    <a16:creationId xmlns:a16="http://schemas.microsoft.com/office/drawing/2014/main" id="{79A673F6-8DC6-9A33-1E3B-9932667F02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4041" y="1206"/>
                <a:ext cx="308" cy="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" name="Group 1171">
              <a:extLst>
                <a:ext uri="{FF2B5EF4-FFF2-40B4-BE49-F238E27FC236}">
                  <a16:creationId xmlns:a16="http://schemas.microsoft.com/office/drawing/2014/main" id="{C34CB665-ADC5-7F49-6892-D46D8FB378F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911677">
              <a:off x="4414838" y="4191000"/>
              <a:ext cx="4729162" cy="1920875"/>
              <a:chOff x="2064" y="2304"/>
              <a:chExt cx="4255" cy="1728"/>
            </a:xfrm>
          </p:grpSpPr>
          <p:grpSp>
            <p:nvGrpSpPr>
              <p:cNvPr id="142" name="Group 459">
                <a:extLst>
                  <a:ext uri="{FF2B5EF4-FFF2-40B4-BE49-F238E27FC236}">
                    <a16:creationId xmlns:a16="http://schemas.microsoft.com/office/drawing/2014/main" id="{77ACAFB9-202A-E7B5-B336-E8DC4C7F86C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1777660">
                <a:off x="2064" y="3840"/>
                <a:ext cx="1567" cy="192"/>
                <a:chOff x="3744" y="3312"/>
                <a:chExt cx="1567" cy="192"/>
              </a:xfrm>
            </p:grpSpPr>
            <p:grpSp>
              <p:nvGrpSpPr>
                <p:cNvPr id="853" name="Group 457">
                  <a:extLst>
                    <a:ext uri="{FF2B5EF4-FFF2-40B4-BE49-F238E27FC236}">
                      <a16:creationId xmlns:a16="http://schemas.microsoft.com/office/drawing/2014/main" id="{4398CA41-33AA-41C9-B4FD-AB11484C028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656" y="3312"/>
                  <a:ext cx="655" cy="192"/>
                  <a:chOff x="3176" y="3422"/>
                  <a:chExt cx="655" cy="192"/>
                </a:xfrm>
              </p:grpSpPr>
              <p:sp>
                <p:nvSpPr>
                  <p:cNvPr id="1016" name="Freeform 53">
                    <a:extLst>
                      <a:ext uri="{FF2B5EF4-FFF2-40B4-BE49-F238E27FC236}">
                        <a16:creationId xmlns:a16="http://schemas.microsoft.com/office/drawing/2014/main" id="{D8365CD6-AE9D-AA54-0B99-6E486AB5E4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8" y="3600"/>
                    <a:ext cx="10" cy="14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17" name="Freeform 54">
                    <a:extLst>
                      <a:ext uri="{FF2B5EF4-FFF2-40B4-BE49-F238E27FC236}">
                        <a16:creationId xmlns:a16="http://schemas.microsoft.com/office/drawing/2014/main" id="{C9FB2EF6-4AA0-2452-0883-5C82266D34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50" y="3568"/>
                    <a:ext cx="15" cy="23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18" name="Freeform 55">
                    <a:extLst>
                      <a:ext uri="{FF2B5EF4-FFF2-40B4-BE49-F238E27FC236}">
                        <a16:creationId xmlns:a16="http://schemas.microsoft.com/office/drawing/2014/main" id="{E26BA661-43F8-1A65-C540-40E3E609D3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21" y="3578"/>
                    <a:ext cx="10" cy="13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19" name="Freeform 56">
                    <a:extLst>
                      <a:ext uri="{FF2B5EF4-FFF2-40B4-BE49-F238E27FC236}">
                        <a16:creationId xmlns:a16="http://schemas.microsoft.com/office/drawing/2014/main" id="{DF28A0D7-CD3F-2590-2D73-07A986B6AEA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74" y="3578"/>
                    <a:ext cx="12" cy="13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20" name="Freeform 57">
                    <a:extLst>
                      <a:ext uri="{FF2B5EF4-FFF2-40B4-BE49-F238E27FC236}">
                        <a16:creationId xmlns:a16="http://schemas.microsoft.com/office/drawing/2014/main" id="{42332F4E-01BC-6622-382E-25636F16906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95" y="3568"/>
                    <a:ext cx="18" cy="18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21" name="Freeform 58">
                    <a:extLst>
                      <a:ext uri="{FF2B5EF4-FFF2-40B4-BE49-F238E27FC236}">
                        <a16:creationId xmlns:a16="http://schemas.microsoft.com/office/drawing/2014/main" id="{C9C5DC41-794D-EF45-B7A8-85DBFFB182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9" y="3564"/>
                    <a:ext cx="38" cy="16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22" name="Freeform 59">
                    <a:extLst>
                      <a:ext uri="{FF2B5EF4-FFF2-40B4-BE49-F238E27FC236}">
                        <a16:creationId xmlns:a16="http://schemas.microsoft.com/office/drawing/2014/main" id="{2C81E318-8353-591B-E5A8-E325FC89ADE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1" y="3569"/>
                    <a:ext cx="10" cy="11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23" name="Freeform 60">
                    <a:extLst>
                      <a:ext uri="{FF2B5EF4-FFF2-40B4-BE49-F238E27FC236}">
                        <a16:creationId xmlns:a16="http://schemas.microsoft.com/office/drawing/2014/main" id="{5C405BF9-26FA-17CA-D409-F113825A5E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78" y="3568"/>
                    <a:ext cx="10" cy="10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24" name="Freeform 61">
                    <a:extLst>
                      <a:ext uri="{FF2B5EF4-FFF2-40B4-BE49-F238E27FC236}">
                        <a16:creationId xmlns:a16="http://schemas.microsoft.com/office/drawing/2014/main" id="{9CF86E62-2D85-27F3-A293-63ACFADBA3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6" y="3568"/>
                    <a:ext cx="10" cy="10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25" name="Freeform 62">
                    <a:extLst>
                      <a:ext uri="{FF2B5EF4-FFF2-40B4-BE49-F238E27FC236}">
                        <a16:creationId xmlns:a16="http://schemas.microsoft.com/office/drawing/2014/main" id="{8D7CF59C-27B7-42A1-D6D1-682FC42008B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30" y="3561"/>
                    <a:ext cx="10" cy="11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26" name="Freeform 63">
                    <a:extLst>
                      <a:ext uri="{FF2B5EF4-FFF2-40B4-BE49-F238E27FC236}">
                        <a16:creationId xmlns:a16="http://schemas.microsoft.com/office/drawing/2014/main" id="{6129CD49-E7CC-29A9-FE3C-698030EE4A1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5" y="3554"/>
                    <a:ext cx="10" cy="14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27" name="Freeform 64">
                    <a:extLst>
                      <a:ext uri="{FF2B5EF4-FFF2-40B4-BE49-F238E27FC236}">
                        <a16:creationId xmlns:a16="http://schemas.microsoft.com/office/drawing/2014/main" id="{0F2FF9B8-CE76-07FD-0A85-DE8C93E01F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27" y="3530"/>
                    <a:ext cx="16" cy="38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28" name="Freeform 65">
                    <a:extLst>
                      <a:ext uri="{FF2B5EF4-FFF2-40B4-BE49-F238E27FC236}">
                        <a16:creationId xmlns:a16="http://schemas.microsoft.com/office/drawing/2014/main" id="{0C7482A9-6CF4-2B0F-5E35-E4BC2146D46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94" y="3553"/>
                    <a:ext cx="13" cy="11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29" name="Freeform 66">
                    <a:extLst>
                      <a:ext uri="{FF2B5EF4-FFF2-40B4-BE49-F238E27FC236}">
                        <a16:creationId xmlns:a16="http://schemas.microsoft.com/office/drawing/2014/main" id="{818F082F-4874-9CAA-5A06-4FDAE89C6B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8" y="3544"/>
                    <a:ext cx="11" cy="20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30" name="Freeform 67">
                    <a:extLst>
                      <a:ext uri="{FF2B5EF4-FFF2-40B4-BE49-F238E27FC236}">
                        <a16:creationId xmlns:a16="http://schemas.microsoft.com/office/drawing/2014/main" id="{A7C33B45-4C44-7452-6BB9-7FCF078D542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07" y="3553"/>
                    <a:ext cx="15" cy="11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31" name="Freeform 68">
                    <a:extLst>
                      <a:ext uri="{FF2B5EF4-FFF2-40B4-BE49-F238E27FC236}">
                        <a16:creationId xmlns:a16="http://schemas.microsoft.com/office/drawing/2014/main" id="{38CBC33F-6CD5-512A-EEA6-D7F812FB22E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5" y="3550"/>
                    <a:ext cx="9" cy="14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32" name="Freeform 69">
                    <a:extLst>
                      <a:ext uri="{FF2B5EF4-FFF2-40B4-BE49-F238E27FC236}">
                        <a16:creationId xmlns:a16="http://schemas.microsoft.com/office/drawing/2014/main" id="{04940B0E-0A8F-0158-F645-3CFEFE9D21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8" y="3550"/>
                    <a:ext cx="13" cy="11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33" name="Freeform 70">
                    <a:extLst>
                      <a:ext uri="{FF2B5EF4-FFF2-40B4-BE49-F238E27FC236}">
                        <a16:creationId xmlns:a16="http://schemas.microsoft.com/office/drawing/2014/main" id="{63AA4377-CEE8-D259-7519-74843E72544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3" y="3522"/>
                    <a:ext cx="38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34" name="Freeform 71">
                    <a:extLst>
                      <a:ext uri="{FF2B5EF4-FFF2-40B4-BE49-F238E27FC236}">
                        <a16:creationId xmlns:a16="http://schemas.microsoft.com/office/drawing/2014/main" id="{D61C70C1-1141-2A6B-6247-E3CDCF50E8C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7" y="3544"/>
                    <a:ext cx="11" cy="14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35" name="Freeform 72">
                    <a:extLst>
                      <a:ext uri="{FF2B5EF4-FFF2-40B4-BE49-F238E27FC236}">
                        <a16:creationId xmlns:a16="http://schemas.microsoft.com/office/drawing/2014/main" id="{843507FB-3236-6D66-8445-F14A1A98D1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48" y="3533"/>
                    <a:ext cx="19" cy="25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36" name="Freeform 73">
                    <a:extLst>
                      <a:ext uri="{FF2B5EF4-FFF2-40B4-BE49-F238E27FC236}">
                        <a16:creationId xmlns:a16="http://schemas.microsoft.com/office/drawing/2014/main" id="{DEA85737-A2C0-9952-4690-1F60F6E024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5" y="3542"/>
                    <a:ext cx="14" cy="11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37" name="Freeform 74">
                    <a:extLst>
                      <a:ext uri="{FF2B5EF4-FFF2-40B4-BE49-F238E27FC236}">
                        <a16:creationId xmlns:a16="http://schemas.microsoft.com/office/drawing/2014/main" id="{1B267EA2-0F9D-B204-209D-AE1A31641A7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45" y="3539"/>
                    <a:ext cx="7" cy="14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38" name="Freeform 75">
                    <a:extLst>
                      <a:ext uri="{FF2B5EF4-FFF2-40B4-BE49-F238E27FC236}">
                        <a16:creationId xmlns:a16="http://schemas.microsoft.com/office/drawing/2014/main" id="{520AA743-9E00-3E97-FB46-ED67307DD6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40" y="3539"/>
                    <a:ext cx="10" cy="11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39" name="Freeform 76">
                    <a:extLst>
                      <a:ext uri="{FF2B5EF4-FFF2-40B4-BE49-F238E27FC236}">
                        <a16:creationId xmlns:a16="http://schemas.microsoft.com/office/drawing/2014/main" id="{D47F1446-0003-3F3F-A87E-78001EE9B9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8" y="3539"/>
                    <a:ext cx="10" cy="11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40" name="Freeform 77">
                    <a:extLst>
                      <a:ext uri="{FF2B5EF4-FFF2-40B4-BE49-F238E27FC236}">
                        <a16:creationId xmlns:a16="http://schemas.microsoft.com/office/drawing/2014/main" id="{46F056C6-F28D-7402-11A1-59F127BAE63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67" y="3530"/>
                    <a:ext cx="14" cy="14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41" name="Freeform 78">
                    <a:extLst>
                      <a:ext uri="{FF2B5EF4-FFF2-40B4-BE49-F238E27FC236}">
                        <a16:creationId xmlns:a16="http://schemas.microsoft.com/office/drawing/2014/main" id="{2BF793EC-208B-719A-78AA-5627ACB8945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81" y="3536"/>
                    <a:ext cx="9" cy="8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42" name="Freeform 79">
                    <a:extLst>
                      <a:ext uri="{FF2B5EF4-FFF2-40B4-BE49-F238E27FC236}">
                        <a16:creationId xmlns:a16="http://schemas.microsoft.com/office/drawing/2014/main" id="{4107097F-1A53-404C-D6A1-D422F479D5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2" y="3523"/>
                    <a:ext cx="14" cy="16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43" name="Freeform 80">
                    <a:extLst>
                      <a:ext uri="{FF2B5EF4-FFF2-40B4-BE49-F238E27FC236}">
                        <a16:creationId xmlns:a16="http://schemas.microsoft.com/office/drawing/2014/main" id="{FE93871D-FE25-9303-8EA2-331663D1E03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9" y="3530"/>
                    <a:ext cx="15" cy="9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44" name="Freeform 81">
                    <a:extLst>
                      <a:ext uri="{FF2B5EF4-FFF2-40B4-BE49-F238E27FC236}">
                        <a16:creationId xmlns:a16="http://schemas.microsoft.com/office/drawing/2014/main" id="{15F399A7-5545-5945-9DC0-90557820A85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17" y="3522"/>
                    <a:ext cx="22" cy="14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45" name="Freeform 82">
                    <a:extLst>
                      <a:ext uri="{FF2B5EF4-FFF2-40B4-BE49-F238E27FC236}">
                        <a16:creationId xmlns:a16="http://schemas.microsoft.com/office/drawing/2014/main" id="{06ADD781-15B3-7714-D355-383E3072EB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2" y="3522"/>
                    <a:ext cx="10" cy="11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46" name="Freeform 83">
                    <a:extLst>
                      <a:ext uri="{FF2B5EF4-FFF2-40B4-BE49-F238E27FC236}">
                        <a16:creationId xmlns:a16="http://schemas.microsoft.com/office/drawing/2014/main" id="{0ADF8715-A279-9950-6991-C1B553CB17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8" y="3522"/>
                    <a:ext cx="11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47" name="Freeform 84">
                    <a:extLst>
                      <a:ext uri="{FF2B5EF4-FFF2-40B4-BE49-F238E27FC236}">
                        <a16:creationId xmlns:a16="http://schemas.microsoft.com/office/drawing/2014/main" id="{BF17A947-CD79-3062-0B4E-72ACA118946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2" y="3517"/>
                    <a:ext cx="9" cy="13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48" name="Freeform 85">
                    <a:extLst>
                      <a:ext uri="{FF2B5EF4-FFF2-40B4-BE49-F238E27FC236}">
                        <a16:creationId xmlns:a16="http://schemas.microsoft.com/office/drawing/2014/main" id="{737FB5FB-7962-DF71-C7A5-ED1D6E2A6C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92" y="3519"/>
                    <a:ext cx="10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49" name="Freeform 86">
                    <a:extLst>
                      <a:ext uri="{FF2B5EF4-FFF2-40B4-BE49-F238E27FC236}">
                        <a16:creationId xmlns:a16="http://schemas.microsoft.com/office/drawing/2014/main" id="{E72A4957-5E68-BCF5-F407-10008EF070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5" y="3517"/>
                    <a:ext cx="9" cy="13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50" name="Freeform 87">
                    <a:extLst>
                      <a:ext uri="{FF2B5EF4-FFF2-40B4-BE49-F238E27FC236}">
                        <a16:creationId xmlns:a16="http://schemas.microsoft.com/office/drawing/2014/main" id="{D637C38A-DA2F-B8F7-510E-94F8134CDA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19" y="3507"/>
                    <a:ext cx="12" cy="23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51" name="Freeform 88">
                    <a:extLst>
                      <a:ext uri="{FF2B5EF4-FFF2-40B4-BE49-F238E27FC236}">
                        <a16:creationId xmlns:a16="http://schemas.microsoft.com/office/drawing/2014/main" id="{9A271B6E-722D-5A55-147B-F7CDBD9B19B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31" y="3517"/>
                    <a:ext cx="7" cy="6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52" name="Freeform 89">
                    <a:extLst>
                      <a:ext uri="{FF2B5EF4-FFF2-40B4-BE49-F238E27FC236}">
                        <a16:creationId xmlns:a16="http://schemas.microsoft.com/office/drawing/2014/main" id="{79E3C613-C9C4-7F8B-CDDB-E3A945432BE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56" y="3514"/>
                    <a:ext cx="8" cy="9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53" name="Freeform 90">
                    <a:extLst>
                      <a:ext uri="{FF2B5EF4-FFF2-40B4-BE49-F238E27FC236}">
                        <a16:creationId xmlns:a16="http://schemas.microsoft.com/office/drawing/2014/main" id="{B8ED2256-8882-D83C-CD69-09BCC9B7BDB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4" y="3503"/>
                    <a:ext cx="16" cy="20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54" name="Freeform 91">
                    <a:extLst>
                      <a:ext uri="{FF2B5EF4-FFF2-40B4-BE49-F238E27FC236}">
                        <a16:creationId xmlns:a16="http://schemas.microsoft.com/office/drawing/2014/main" id="{D1EBC799-1194-B31E-7DAC-59A05C0434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81" y="3511"/>
                    <a:ext cx="9" cy="11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55" name="Freeform 92">
                    <a:extLst>
                      <a:ext uri="{FF2B5EF4-FFF2-40B4-BE49-F238E27FC236}">
                        <a16:creationId xmlns:a16="http://schemas.microsoft.com/office/drawing/2014/main" id="{9E311B62-CAE4-325E-C2C2-09312A375E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2" y="3499"/>
                    <a:ext cx="33" cy="18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56" name="Freeform 93">
                    <a:extLst>
                      <a:ext uri="{FF2B5EF4-FFF2-40B4-BE49-F238E27FC236}">
                        <a16:creationId xmlns:a16="http://schemas.microsoft.com/office/drawing/2014/main" id="{A5E0EF45-30D6-1750-AB28-1207C0A52D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1" y="3507"/>
                    <a:ext cx="11" cy="10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57" name="Freeform 94">
                    <a:extLst>
                      <a:ext uri="{FF2B5EF4-FFF2-40B4-BE49-F238E27FC236}">
                        <a16:creationId xmlns:a16="http://schemas.microsoft.com/office/drawing/2014/main" id="{34DC69A4-114B-4E84-7FA7-2E6FC0E6D9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43" y="3503"/>
                    <a:ext cx="14" cy="8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58" name="Freeform 95">
                    <a:extLst>
                      <a:ext uri="{FF2B5EF4-FFF2-40B4-BE49-F238E27FC236}">
                        <a16:creationId xmlns:a16="http://schemas.microsoft.com/office/drawing/2014/main" id="{DE6EA6A9-AAF0-37A3-3EF4-A0FFA6387E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92" y="3500"/>
                    <a:ext cx="16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59" name="Freeform 96">
                    <a:extLst>
                      <a:ext uri="{FF2B5EF4-FFF2-40B4-BE49-F238E27FC236}">
                        <a16:creationId xmlns:a16="http://schemas.microsoft.com/office/drawing/2014/main" id="{29FA1356-4AB7-76A3-5E85-C76B93DCA6F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0" y="3503"/>
                    <a:ext cx="8" cy="8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60" name="Freeform 97">
                    <a:extLst>
                      <a:ext uri="{FF2B5EF4-FFF2-40B4-BE49-F238E27FC236}">
                        <a16:creationId xmlns:a16="http://schemas.microsoft.com/office/drawing/2014/main" id="{4A93D020-DB48-9839-4C70-8FFCD6CAF3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21" y="3503"/>
                    <a:ext cx="13" cy="8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61" name="Freeform 98">
                    <a:extLst>
                      <a:ext uri="{FF2B5EF4-FFF2-40B4-BE49-F238E27FC236}">
                        <a16:creationId xmlns:a16="http://schemas.microsoft.com/office/drawing/2014/main" id="{F6140D2E-997C-0DE5-5765-34BDD905B7B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41" y="3500"/>
                    <a:ext cx="9" cy="11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62" name="Freeform 99">
                    <a:extLst>
                      <a:ext uri="{FF2B5EF4-FFF2-40B4-BE49-F238E27FC236}">
                        <a16:creationId xmlns:a16="http://schemas.microsoft.com/office/drawing/2014/main" id="{F1B744EB-5917-FFA3-67BB-9D6BB30D2B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10" y="3499"/>
                    <a:ext cx="9" cy="8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63" name="Freeform 100">
                    <a:extLst>
                      <a:ext uri="{FF2B5EF4-FFF2-40B4-BE49-F238E27FC236}">
                        <a16:creationId xmlns:a16="http://schemas.microsoft.com/office/drawing/2014/main" id="{FB4688ED-3953-443E-CABC-AE2E134B3A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14" y="3507"/>
                    <a:ext cx="3" cy="4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64" name="Freeform 101">
                    <a:extLst>
                      <a:ext uri="{FF2B5EF4-FFF2-40B4-BE49-F238E27FC236}">
                        <a16:creationId xmlns:a16="http://schemas.microsoft.com/office/drawing/2014/main" id="{A7ACCD9D-4A26-10C3-9B43-1EABE381DE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12" y="3499"/>
                    <a:ext cx="9" cy="5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65" name="Freeform 102">
                    <a:extLst>
                      <a:ext uri="{FF2B5EF4-FFF2-40B4-BE49-F238E27FC236}">
                        <a16:creationId xmlns:a16="http://schemas.microsoft.com/office/drawing/2014/main" id="{4D88FB1D-7537-AF2B-3644-9734E3B380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60" y="3499"/>
                    <a:ext cx="14" cy="8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66" name="Freeform 103">
                    <a:extLst>
                      <a:ext uri="{FF2B5EF4-FFF2-40B4-BE49-F238E27FC236}">
                        <a16:creationId xmlns:a16="http://schemas.microsoft.com/office/drawing/2014/main" id="{7F0F5873-0BBF-3D5A-2794-9FF3F30BF9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83" y="3494"/>
                    <a:ext cx="9" cy="9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67" name="Freeform 104">
                    <a:extLst>
                      <a:ext uri="{FF2B5EF4-FFF2-40B4-BE49-F238E27FC236}">
                        <a16:creationId xmlns:a16="http://schemas.microsoft.com/office/drawing/2014/main" id="{75755610-C80B-0B69-9E95-1B47DD4691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17" y="3503"/>
                    <a:ext cx="4" cy="4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68" name="Freeform 105">
                    <a:extLst>
                      <a:ext uri="{FF2B5EF4-FFF2-40B4-BE49-F238E27FC236}">
                        <a16:creationId xmlns:a16="http://schemas.microsoft.com/office/drawing/2014/main" id="{94C2971B-AF3F-AAA1-7AE6-A490C3A9F4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75" y="3489"/>
                    <a:ext cx="9" cy="14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69" name="Line 106">
                    <a:extLst>
                      <a:ext uri="{FF2B5EF4-FFF2-40B4-BE49-F238E27FC236}">
                        <a16:creationId xmlns:a16="http://schemas.microsoft.com/office/drawing/2014/main" id="{5C32A6D8-8B78-7B48-BA9C-91E27F291170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517" y="3499"/>
                    <a:ext cx="4" cy="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70" name="Freeform 107">
                    <a:extLst>
                      <a:ext uri="{FF2B5EF4-FFF2-40B4-BE49-F238E27FC236}">
                        <a16:creationId xmlns:a16="http://schemas.microsoft.com/office/drawing/2014/main" id="{15475388-28C7-293D-DDD0-88FA449D7DF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4" y="3533"/>
                    <a:ext cx="10" cy="15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71" name="Freeform 108">
                    <a:extLst>
                      <a:ext uri="{FF2B5EF4-FFF2-40B4-BE49-F238E27FC236}">
                        <a16:creationId xmlns:a16="http://schemas.microsoft.com/office/drawing/2014/main" id="{A3CF5BBF-1576-1D9B-4D3E-73E59DA8CC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5" y="3501"/>
                    <a:ext cx="16" cy="24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72" name="Freeform 109">
                    <a:extLst>
                      <a:ext uri="{FF2B5EF4-FFF2-40B4-BE49-F238E27FC236}">
                        <a16:creationId xmlns:a16="http://schemas.microsoft.com/office/drawing/2014/main" id="{F6201B09-BC5B-1124-6933-E350B9C920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37" y="3511"/>
                    <a:ext cx="10" cy="14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73" name="Freeform 110">
                    <a:extLst>
                      <a:ext uri="{FF2B5EF4-FFF2-40B4-BE49-F238E27FC236}">
                        <a16:creationId xmlns:a16="http://schemas.microsoft.com/office/drawing/2014/main" id="{9FAF2380-3F5C-BF63-16AD-D527C08835E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90" y="3511"/>
                    <a:ext cx="12" cy="14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74" name="Freeform 111">
                    <a:extLst>
                      <a:ext uri="{FF2B5EF4-FFF2-40B4-BE49-F238E27FC236}">
                        <a16:creationId xmlns:a16="http://schemas.microsoft.com/office/drawing/2014/main" id="{D3F37CFF-E983-2E13-4172-377ADAA05FB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1" y="3501"/>
                    <a:ext cx="18" cy="18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75" name="Freeform 112">
                    <a:extLst>
                      <a:ext uri="{FF2B5EF4-FFF2-40B4-BE49-F238E27FC236}">
                        <a16:creationId xmlns:a16="http://schemas.microsoft.com/office/drawing/2014/main" id="{07E580FD-FEA4-539C-6320-84866870B0E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55" y="3497"/>
                    <a:ext cx="37" cy="17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76" name="Freeform 113">
                    <a:extLst>
                      <a:ext uri="{FF2B5EF4-FFF2-40B4-BE49-F238E27FC236}">
                        <a16:creationId xmlns:a16="http://schemas.microsoft.com/office/drawing/2014/main" id="{689672EA-7E99-E1B3-5CD2-14948FCFE2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7" y="3503"/>
                    <a:ext cx="10" cy="11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77" name="Freeform 114">
                    <a:extLst>
                      <a:ext uri="{FF2B5EF4-FFF2-40B4-BE49-F238E27FC236}">
                        <a16:creationId xmlns:a16="http://schemas.microsoft.com/office/drawing/2014/main" id="{546EC306-8DBD-5ECD-A5D6-1253379505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94" y="3501"/>
                    <a:ext cx="9" cy="10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78" name="Freeform 115">
                    <a:extLst>
                      <a:ext uri="{FF2B5EF4-FFF2-40B4-BE49-F238E27FC236}">
                        <a16:creationId xmlns:a16="http://schemas.microsoft.com/office/drawing/2014/main" id="{98AE1782-886C-34A2-67A6-0287872940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2" y="3501"/>
                    <a:ext cx="10" cy="10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79" name="Freeform 116">
                    <a:extLst>
                      <a:ext uri="{FF2B5EF4-FFF2-40B4-BE49-F238E27FC236}">
                        <a16:creationId xmlns:a16="http://schemas.microsoft.com/office/drawing/2014/main" id="{F6D98795-7AB7-7CAC-3A2E-EADE88A137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47" y="3494"/>
                    <a:ext cx="9" cy="11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80" name="Freeform 118">
                    <a:extLst>
                      <a:ext uri="{FF2B5EF4-FFF2-40B4-BE49-F238E27FC236}">
                        <a16:creationId xmlns:a16="http://schemas.microsoft.com/office/drawing/2014/main" id="{B53B9534-4578-135A-2ADD-B10612B6BC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41" y="3464"/>
                    <a:ext cx="18" cy="37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81" name="Freeform 119">
                    <a:extLst>
                      <a:ext uri="{FF2B5EF4-FFF2-40B4-BE49-F238E27FC236}">
                        <a16:creationId xmlns:a16="http://schemas.microsoft.com/office/drawing/2014/main" id="{70C07416-98FC-E7E7-CE18-1EF09A183D1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10" y="3486"/>
                    <a:ext cx="13" cy="11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82" name="Freeform 120">
                    <a:extLst>
                      <a:ext uri="{FF2B5EF4-FFF2-40B4-BE49-F238E27FC236}">
                        <a16:creationId xmlns:a16="http://schemas.microsoft.com/office/drawing/2014/main" id="{F583042F-6C24-BF9A-89B3-61831881DC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3" y="3478"/>
                    <a:ext cx="11" cy="19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83" name="Freeform 121">
                    <a:extLst>
                      <a:ext uri="{FF2B5EF4-FFF2-40B4-BE49-F238E27FC236}">
                        <a16:creationId xmlns:a16="http://schemas.microsoft.com/office/drawing/2014/main" id="{DB345030-C998-F7DE-4ED1-4338BAF345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4" y="3486"/>
                    <a:ext cx="14" cy="11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84" name="Freeform 122">
                    <a:extLst>
                      <a:ext uri="{FF2B5EF4-FFF2-40B4-BE49-F238E27FC236}">
                        <a16:creationId xmlns:a16="http://schemas.microsoft.com/office/drawing/2014/main" id="{322D6EA3-A7F6-6C76-BDB3-22166FD8C1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1" y="3483"/>
                    <a:ext cx="8" cy="14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85" name="Freeform 123">
                    <a:extLst>
                      <a:ext uri="{FF2B5EF4-FFF2-40B4-BE49-F238E27FC236}">
                        <a16:creationId xmlns:a16="http://schemas.microsoft.com/office/drawing/2014/main" id="{AD4F130C-3B16-4B50-D559-79945F13B0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4" y="3483"/>
                    <a:ext cx="11" cy="11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86" name="Freeform 124">
                    <a:extLst>
                      <a:ext uri="{FF2B5EF4-FFF2-40B4-BE49-F238E27FC236}">
                        <a16:creationId xmlns:a16="http://schemas.microsoft.com/office/drawing/2014/main" id="{8D8ACD14-C98A-B484-F648-9D7014AB26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9" y="3456"/>
                    <a:ext cx="38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87" name="Freeform 126">
                    <a:extLst>
                      <a:ext uri="{FF2B5EF4-FFF2-40B4-BE49-F238E27FC236}">
                        <a16:creationId xmlns:a16="http://schemas.microsoft.com/office/drawing/2014/main" id="{0A96D0B1-D780-720E-AC06-5FFCBE2A0A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3" y="3467"/>
                    <a:ext cx="20" cy="25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88" name="Freeform 129">
                    <a:extLst>
                      <a:ext uri="{FF2B5EF4-FFF2-40B4-BE49-F238E27FC236}">
                        <a16:creationId xmlns:a16="http://schemas.microsoft.com/office/drawing/2014/main" id="{F71928B9-DB20-E4E2-F99E-8D4E5EE95B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56" y="3472"/>
                    <a:ext cx="9" cy="11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89" name="Freeform 131">
                    <a:extLst>
                      <a:ext uri="{FF2B5EF4-FFF2-40B4-BE49-F238E27FC236}">
                        <a16:creationId xmlns:a16="http://schemas.microsoft.com/office/drawing/2014/main" id="{9DE3A4DD-9BF4-3C48-7D2B-630D238748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83" y="3464"/>
                    <a:ext cx="15" cy="14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0" name="Freeform 132">
                    <a:extLst>
                      <a:ext uri="{FF2B5EF4-FFF2-40B4-BE49-F238E27FC236}">
                        <a16:creationId xmlns:a16="http://schemas.microsoft.com/office/drawing/2014/main" id="{403F80EB-1A38-81CE-D7F5-7CC5CF54E10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96" y="3469"/>
                    <a:ext cx="10" cy="9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1" name="Freeform 133">
                    <a:extLst>
                      <a:ext uri="{FF2B5EF4-FFF2-40B4-BE49-F238E27FC236}">
                        <a16:creationId xmlns:a16="http://schemas.microsoft.com/office/drawing/2014/main" id="{5836060A-58D4-FF35-E696-926AF824DA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8" y="3458"/>
                    <a:ext cx="14" cy="14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2" name="Freeform 134">
                    <a:extLst>
                      <a:ext uri="{FF2B5EF4-FFF2-40B4-BE49-F238E27FC236}">
                        <a16:creationId xmlns:a16="http://schemas.microsoft.com/office/drawing/2014/main" id="{6A5C6CB2-E1D2-33A5-DD43-5B904206881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4" y="3464"/>
                    <a:ext cx="14" cy="8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3" name="Freeform 135">
                    <a:extLst>
                      <a:ext uri="{FF2B5EF4-FFF2-40B4-BE49-F238E27FC236}">
                        <a16:creationId xmlns:a16="http://schemas.microsoft.com/office/drawing/2014/main" id="{89B72A9A-9A42-1386-DC4A-4901FE879BA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2" y="3456"/>
                    <a:ext cx="22" cy="13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4" name="Freeform 136">
                    <a:extLst>
                      <a:ext uri="{FF2B5EF4-FFF2-40B4-BE49-F238E27FC236}">
                        <a16:creationId xmlns:a16="http://schemas.microsoft.com/office/drawing/2014/main" id="{2E4B15BD-FE83-CF0D-04EC-C6C31190F06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78" y="3456"/>
                    <a:ext cx="9" cy="11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5" name="Freeform 137">
                    <a:extLst>
                      <a:ext uri="{FF2B5EF4-FFF2-40B4-BE49-F238E27FC236}">
                        <a16:creationId xmlns:a16="http://schemas.microsoft.com/office/drawing/2014/main" id="{8392535C-DBBA-3091-9C0E-518039A194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3" y="3456"/>
                    <a:ext cx="11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6" name="Freeform 141">
                    <a:extLst>
                      <a:ext uri="{FF2B5EF4-FFF2-40B4-BE49-F238E27FC236}">
                        <a16:creationId xmlns:a16="http://schemas.microsoft.com/office/drawing/2014/main" id="{BD32EFA0-A8A1-8BF8-23AE-082C18B8D0E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36" y="3442"/>
                    <a:ext cx="11" cy="22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7" name="Freeform 143">
                    <a:extLst>
                      <a:ext uri="{FF2B5EF4-FFF2-40B4-BE49-F238E27FC236}">
                        <a16:creationId xmlns:a16="http://schemas.microsoft.com/office/drawing/2014/main" id="{23D34D4A-4297-09F5-1A65-7957DBE6D4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72" y="3447"/>
                    <a:ext cx="9" cy="11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8" name="Freeform 144">
                    <a:extLst>
                      <a:ext uri="{FF2B5EF4-FFF2-40B4-BE49-F238E27FC236}">
                        <a16:creationId xmlns:a16="http://schemas.microsoft.com/office/drawing/2014/main" id="{96A06B7B-F78D-3862-6E1D-F82D00DE955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50" y="3436"/>
                    <a:ext cx="16" cy="22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9" name="Freeform 145">
                    <a:extLst>
                      <a:ext uri="{FF2B5EF4-FFF2-40B4-BE49-F238E27FC236}">
                        <a16:creationId xmlns:a16="http://schemas.microsoft.com/office/drawing/2014/main" id="{E4CA0EF8-C035-459A-004C-E60FBAC416B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96" y="3444"/>
                    <a:ext cx="10" cy="12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00" name="Freeform 146">
                    <a:extLst>
                      <a:ext uri="{FF2B5EF4-FFF2-40B4-BE49-F238E27FC236}">
                        <a16:creationId xmlns:a16="http://schemas.microsoft.com/office/drawing/2014/main" id="{D8ECB7DF-7D74-1174-51FD-C52D079779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48" y="3432"/>
                    <a:ext cx="33" cy="18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01" name="Freeform 147">
                    <a:extLst>
                      <a:ext uri="{FF2B5EF4-FFF2-40B4-BE49-F238E27FC236}">
                        <a16:creationId xmlns:a16="http://schemas.microsoft.com/office/drawing/2014/main" id="{1883BDFD-4E51-F60D-63C0-1E91CD0560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98" y="3442"/>
                    <a:ext cx="10" cy="8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02" name="Freeform 148">
                    <a:extLst>
                      <a:ext uri="{FF2B5EF4-FFF2-40B4-BE49-F238E27FC236}">
                        <a16:creationId xmlns:a16="http://schemas.microsoft.com/office/drawing/2014/main" id="{25C6E401-AAFC-D477-C880-095B739CB2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59" y="3436"/>
                    <a:ext cx="13" cy="8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03" name="Freeform 149">
                    <a:extLst>
                      <a:ext uri="{FF2B5EF4-FFF2-40B4-BE49-F238E27FC236}">
                        <a16:creationId xmlns:a16="http://schemas.microsoft.com/office/drawing/2014/main" id="{54FFC232-1CF9-E84C-9EE2-DA68D8CD1D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0" y="3433"/>
                    <a:ext cx="13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04" name="Freeform 150">
                    <a:extLst>
                      <a:ext uri="{FF2B5EF4-FFF2-40B4-BE49-F238E27FC236}">
                        <a16:creationId xmlns:a16="http://schemas.microsoft.com/office/drawing/2014/main" id="{149E5A7A-2C98-6E74-125A-6C4A0F33591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5" y="3436"/>
                    <a:ext cx="9" cy="8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05" name="Freeform 151">
                    <a:extLst>
                      <a:ext uri="{FF2B5EF4-FFF2-40B4-BE49-F238E27FC236}">
                        <a16:creationId xmlns:a16="http://schemas.microsoft.com/office/drawing/2014/main" id="{DAC1599E-4396-1254-EAE7-D880ABFC6C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6" y="3436"/>
                    <a:ext cx="14" cy="8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06" name="Freeform 153">
                    <a:extLst>
                      <a:ext uri="{FF2B5EF4-FFF2-40B4-BE49-F238E27FC236}">
                        <a16:creationId xmlns:a16="http://schemas.microsoft.com/office/drawing/2014/main" id="{92A0B183-A529-E623-84F6-A516D7BCEC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25" y="3432"/>
                    <a:ext cx="10" cy="10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07" name="Freeform 154">
                    <a:extLst>
                      <a:ext uri="{FF2B5EF4-FFF2-40B4-BE49-F238E27FC236}">
                        <a16:creationId xmlns:a16="http://schemas.microsoft.com/office/drawing/2014/main" id="{11A71CD3-5DEC-15BA-471E-4AD071E4B8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1" y="3442"/>
                    <a:ext cx="1" cy="2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08" name="Freeform 156">
                    <a:extLst>
                      <a:ext uri="{FF2B5EF4-FFF2-40B4-BE49-F238E27FC236}">
                        <a16:creationId xmlns:a16="http://schemas.microsoft.com/office/drawing/2014/main" id="{3B043CD6-FA3B-0271-3051-64AB073B73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76" y="3432"/>
                    <a:ext cx="12" cy="10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09" name="Freeform 158">
                    <a:extLst>
                      <a:ext uri="{FF2B5EF4-FFF2-40B4-BE49-F238E27FC236}">
                        <a16:creationId xmlns:a16="http://schemas.microsoft.com/office/drawing/2014/main" id="{FD8BBF31-F9F8-5F66-6F8A-68660678E0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2" y="3436"/>
                    <a:ext cx="4" cy="6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0" name="Freeform 159">
                    <a:extLst>
                      <a:ext uri="{FF2B5EF4-FFF2-40B4-BE49-F238E27FC236}">
                        <a16:creationId xmlns:a16="http://schemas.microsoft.com/office/drawing/2014/main" id="{4F2434C9-7075-7335-5D66-6F0702422B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90" y="3422"/>
                    <a:ext cx="10" cy="14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1" name="Line 160">
                    <a:extLst>
                      <a:ext uri="{FF2B5EF4-FFF2-40B4-BE49-F238E27FC236}">
                        <a16:creationId xmlns:a16="http://schemas.microsoft.com/office/drawing/2014/main" id="{737A5C24-0B97-5B78-7CFB-66D35D5AAEA4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32" y="3432"/>
                    <a:ext cx="4" cy="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2" name="Freeform 170">
                    <a:extLst>
                      <a:ext uri="{FF2B5EF4-FFF2-40B4-BE49-F238E27FC236}">
                        <a16:creationId xmlns:a16="http://schemas.microsoft.com/office/drawing/2014/main" id="{28714525-F8A3-B838-1A56-A3588683F9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9" y="3551"/>
                    <a:ext cx="8" cy="10"/>
                  </a:xfrm>
                  <a:custGeom>
                    <a:avLst/>
                    <a:gdLst>
                      <a:gd name="T0" fmla="*/ 15 w 25"/>
                      <a:gd name="T1" fmla="*/ 26 h 26"/>
                      <a:gd name="T2" fmla="*/ 25 w 25"/>
                      <a:gd name="T3" fmla="*/ 21 h 26"/>
                      <a:gd name="T4" fmla="*/ 25 w 25"/>
                      <a:gd name="T5" fmla="*/ 15 h 26"/>
                      <a:gd name="T6" fmla="*/ 20 w 25"/>
                      <a:gd name="T7" fmla="*/ 5 h 26"/>
                      <a:gd name="T8" fmla="*/ 15 w 25"/>
                      <a:gd name="T9" fmla="*/ 0 h 26"/>
                      <a:gd name="T10" fmla="*/ 5 w 25"/>
                      <a:gd name="T11" fmla="*/ 5 h 26"/>
                      <a:gd name="T12" fmla="*/ 0 w 25"/>
                      <a:gd name="T13" fmla="*/ 15 h 26"/>
                      <a:gd name="T14" fmla="*/ 0 w 25"/>
                      <a:gd name="T15" fmla="*/ 21 h 26"/>
                      <a:gd name="T16" fmla="*/ 5 w 25"/>
                      <a:gd name="T17" fmla="*/ 21 h 26"/>
                      <a:gd name="T18" fmla="*/ 15 w 25"/>
                      <a:gd name="T19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" h="26">
                        <a:moveTo>
                          <a:pt x="15" y="26"/>
                        </a:moveTo>
                        <a:lnTo>
                          <a:pt x="25" y="21"/>
                        </a:lnTo>
                        <a:lnTo>
                          <a:pt x="25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5"/>
                        </a:lnTo>
                        <a:lnTo>
                          <a:pt x="0" y="21"/>
                        </a:lnTo>
                        <a:lnTo>
                          <a:pt x="5" y="21"/>
                        </a:lnTo>
                        <a:lnTo>
                          <a:pt x="1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3" name="Freeform 171">
                    <a:extLst>
                      <a:ext uri="{FF2B5EF4-FFF2-40B4-BE49-F238E27FC236}">
                        <a16:creationId xmlns:a16="http://schemas.microsoft.com/office/drawing/2014/main" id="{75916AC1-3DBF-92FF-0DDC-0C03D4E515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76" y="3551"/>
                    <a:ext cx="6" cy="6"/>
                  </a:xfrm>
                  <a:custGeom>
                    <a:avLst/>
                    <a:gdLst>
                      <a:gd name="T0" fmla="*/ 5 w 22"/>
                      <a:gd name="T1" fmla="*/ 15 h 15"/>
                      <a:gd name="T2" fmla="*/ 17 w 22"/>
                      <a:gd name="T3" fmla="*/ 15 h 15"/>
                      <a:gd name="T4" fmla="*/ 22 w 22"/>
                      <a:gd name="T5" fmla="*/ 10 h 15"/>
                      <a:gd name="T6" fmla="*/ 22 w 22"/>
                      <a:gd name="T7" fmla="*/ 0 h 15"/>
                      <a:gd name="T8" fmla="*/ 5 w 22"/>
                      <a:gd name="T9" fmla="*/ 0 h 15"/>
                      <a:gd name="T10" fmla="*/ 5 w 22"/>
                      <a:gd name="T11" fmla="*/ 5 h 15"/>
                      <a:gd name="T12" fmla="*/ 0 w 22"/>
                      <a:gd name="T13" fmla="*/ 10 h 15"/>
                      <a:gd name="T14" fmla="*/ 5 w 22"/>
                      <a:gd name="T15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15">
                        <a:moveTo>
                          <a:pt x="5" y="15"/>
                        </a:move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4" name="Freeform 172">
                    <a:extLst>
                      <a:ext uri="{FF2B5EF4-FFF2-40B4-BE49-F238E27FC236}">
                        <a16:creationId xmlns:a16="http://schemas.microsoft.com/office/drawing/2014/main" id="{146E5A7E-9031-88C7-E76A-523FAC622CA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47" y="3542"/>
                    <a:ext cx="8" cy="15"/>
                  </a:xfrm>
                  <a:custGeom>
                    <a:avLst/>
                    <a:gdLst>
                      <a:gd name="T0" fmla="*/ 5 w 27"/>
                      <a:gd name="T1" fmla="*/ 43 h 43"/>
                      <a:gd name="T2" fmla="*/ 22 w 27"/>
                      <a:gd name="T3" fmla="*/ 38 h 43"/>
                      <a:gd name="T4" fmla="*/ 27 w 27"/>
                      <a:gd name="T5" fmla="*/ 26 h 43"/>
                      <a:gd name="T6" fmla="*/ 27 w 27"/>
                      <a:gd name="T7" fmla="*/ 10 h 43"/>
                      <a:gd name="T8" fmla="*/ 22 w 27"/>
                      <a:gd name="T9" fmla="*/ 0 h 43"/>
                      <a:gd name="T10" fmla="*/ 5 w 27"/>
                      <a:gd name="T11" fmla="*/ 0 h 43"/>
                      <a:gd name="T12" fmla="*/ 0 w 27"/>
                      <a:gd name="T13" fmla="*/ 10 h 43"/>
                      <a:gd name="T14" fmla="*/ 0 w 27"/>
                      <a:gd name="T15" fmla="*/ 38 h 43"/>
                      <a:gd name="T16" fmla="*/ 5 w 27"/>
                      <a:gd name="T1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43">
                        <a:moveTo>
                          <a:pt x="5" y="43"/>
                        </a:moveTo>
                        <a:lnTo>
                          <a:pt x="22" y="38"/>
                        </a:lnTo>
                        <a:lnTo>
                          <a:pt x="27" y="26"/>
                        </a:lnTo>
                        <a:lnTo>
                          <a:pt x="27" y="10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38"/>
                        </a:lnTo>
                        <a:lnTo>
                          <a:pt x="5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5" name="Freeform 173">
                    <a:extLst>
                      <a:ext uri="{FF2B5EF4-FFF2-40B4-BE49-F238E27FC236}">
                        <a16:creationId xmlns:a16="http://schemas.microsoft.com/office/drawing/2014/main" id="{6199B2A2-98F3-A07E-45C0-F65ABFA06C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25" y="3546"/>
                    <a:ext cx="8" cy="9"/>
                  </a:xfrm>
                  <a:custGeom>
                    <a:avLst/>
                    <a:gdLst>
                      <a:gd name="T0" fmla="*/ 0 w 25"/>
                      <a:gd name="T1" fmla="*/ 28 h 28"/>
                      <a:gd name="T2" fmla="*/ 20 w 25"/>
                      <a:gd name="T3" fmla="*/ 28 h 28"/>
                      <a:gd name="T4" fmla="*/ 25 w 25"/>
                      <a:gd name="T5" fmla="*/ 16 h 28"/>
                      <a:gd name="T6" fmla="*/ 25 w 25"/>
                      <a:gd name="T7" fmla="*/ 6 h 28"/>
                      <a:gd name="T8" fmla="*/ 20 w 25"/>
                      <a:gd name="T9" fmla="*/ 0 h 28"/>
                      <a:gd name="T10" fmla="*/ 10 w 25"/>
                      <a:gd name="T11" fmla="*/ 0 h 28"/>
                      <a:gd name="T12" fmla="*/ 0 w 25"/>
                      <a:gd name="T13" fmla="*/ 11 h 28"/>
                      <a:gd name="T14" fmla="*/ 0 w 25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8">
                        <a:moveTo>
                          <a:pt x="0" y="28"/>
                        </a:moveTo>
                        <a:lnTo>
                          <a:pt x="20" y="28"/>
                        </a:lnTo>
                        <a:lnTo>
                          <a:pt x="25" y="16"/>
                        </a:lnTo>
                        <a:lnTo>
                          <a:pt x="25" y="6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11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6" name="Freeform 174">
                    <a:extLst>
                      <a:ext uri="{FF2B5EF4-FFF2-40B4-BE49-F238E27FC236}">
                        <a16:creationId xmlns:a16="http://schemas.microsoft.com/office/drawing/2014/main" id="{BE75EFDC-E915-E06B-CBEB-5A4ED908A2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3" y="3543"/>
                    <a:ext cx="8" cy="8"/>
                  </a:xfrm>
                  <a:custGeom>
                    <a:avLst/>
                    <a:gdLst>
                      <a:gd name="T0" fmla="*/ 5 w 24"/>
                      <a:gd name="T1" fmla="*/ 23 h 23"/>
                      <a:gd name="T2" fmla="*/ 19 w 24"/>
                      <a:gd name="T3" fmla="*/ 18 h 23"/>
                      <a:gd name="T4" fmla="*/ 24 w 24"/>
                      <a:gd name="T5" fmla="*/ 12 h 23"/>
                      <a:gd name="T6" fmla="*/ 19 w 24"/>
                      <a:gd name="T7" fmla="*/ 7 h 23"/>
                      <a:gd name="T8" fmla="*/ 9 w 24"/>
                      <a:gd name="T9" fmla="*/ 0 h 23"/>
                      <a:gd name="T10" fmla="*/ 0 w 24"/>
                      <a:gd name="T11" fmla="*/ 7 h 23"/>
                      <a:gd name="T12" fmla="*/ 0 w 24"/>
                      <a:gd name="T13" fmla="*/ 12 h 23"/>
                      <a:gd name="T14" fmla="*/ 5 w 24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3">
                        <a:moveTo>
                          <a:pt x="5" y="23"/>
                        </a:moveTo>
                        <a:lnTo>
                          <a:pt x="19" y="18"/>
                        </a:lnTo>
                        <a:lnTo>
                          <a:pt x="24" y="12"/>
                        </a:lnTo>
                        <a:lnTo>
                          <a:pt x="19" y="7"/>
                        </a:lnTo>
                        <a:lnTo>
                          <a:pt x="9" y="0"/>
                        </a:lnTo>
                        <a:lnTo>
                          <a:pt x="0" y="7"/>
                        </a:lnTo>
                        <a:lnTo>
                          <a:pt x="0" y="12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7" name="Freeform 175">
                    <a:extLst>
                      <a:ext uri="{FF2B5EF4-FFF2-40B4-BE49-F238E27FC236}">
                        <a16:creationId xmlns:a16="http://schemas.microsoft.com/office/drawing/2014/main" id="{774667F1-B255-6AE8-D69C-183589854B2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1" y="3542"/>
                    <a:ext cx="10" cy="9"/>
                  </a:xfrm>
                  <a:custGeom>
                    <a:avLst/>
                    <a:gdLst>
                      <a:gd name="T0" fmla="*/ 19 w 29"/>
                      <a:gd name="T1" fmla="*/ 28 h 28"/>
                      <a:gd name="T2" fmla="*/ 29 w 29"/>
                      <a:gd name="T3" fmla="*/ 23 h 28"/>
                      <a:gd name="T4" fmla="*/ 29 w 29"/>
                      <a:gd name="T5" fmla="*/ 5 h 28"/>
                      <a:gd name="T6" fmla="*/ 19 w 29"/>
                      <a:gd name="T7" fmla="*/ 0 h 28"/>
                      <a:gd name="T8" fmla="*/ 5 w 29"/>
                      <a:gd name="T9" fmla="*/ 5 h 28"/>
                      <a:gd name="T10" fmla="*/ 0 w 29"/>
                      <a:gd name="T11" fmla="*/ 17 h 28"/>
                      <a:gd name="T12" fmla="*/ 0 w 29"/>
                      <a:gd name="T13" fmla="*/ 23 h 28"/>
                      <a:gd name="T14" fmla="*/ 5 w 29"/>
                      <a:gd name="T15" fmla="*/ 28 h 28"/>
                      <a:gd name="T16" fmla="*/ 19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9" y="28"/>
                        </a:moveTo>
                        <a:lnTo>
                          <a:pt x="29" y="23"/>
                        </a:lnTo>
                        <a:lnTo>
                          <a:pt x="29" y="5"/>
                        </a:lnTo>
                        <a:lnTo>
                          <a:pt x="19" y="0"/>
                        </a:lnTo>
                        <a:lnTo>
                          <a:pt x="5" y="5"/>
                        </a:lnTo>
                        <a:lnTo>
                          <a:pt x="0" y="17"/>
                        </a:lnTo>
                        <a:lnTo>
                          <a:pt x="0" y="23"/>
                        </a:lnTo>
                        <a:lnTo>
                          <a:pt x="5" y="28"/>
                        </a:lnTo>
                        <a:lnTo>
                          <a:pt x="19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8" name="Freeform 176">
                    <a:extLst>
                      <a:ext uri="{FF2B5EF4-FFF2-40B4-BE49-F238E27FC236}">
                        <a16:creationId xmlns:a16="http://schemas.microsoft.com/office/drawing/2014/main" id="{19A01876-CCF1-0458-7148-528DFAFB71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2" y="3542"/>
                    <a:ext cx="9" cy="9"/>
                  </a:xfrm>
                  <a:custGeom>
                    <a:avLst/>
                    <a:gdLst>
                      <a:gd name="T0" fmla="*/ 12 w 27"/>
                      <a:gd name="T1" fmla="*/ 28 h 28"/>
                      <a:gd name="T2" fmla="*/ 27 w 27"/>
                      <a:gd name="T3" fmla="*/ 12 h 28"/>
                      <a:gd name="T4" fmla="*/ 17 w 27"/>
                      <a:gd name="T5" fmla="*/ 0 h 28"/>
                      <a:gd name="T6" fmla="*/ 0 w 27"/>
                      <a:gd name="T7" fmla="*/ 17 h 28"/>
                      <a:gd name="T8" fmla="*/ 12 w 27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8">
                        <a:moveTo>
                          <a:pt x="12" y="28"/>
                        </a:moveTo>
                        <a:lnTo>
                          <a:pt x="27" y="12"/>
                        </a:ln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12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9" name="Freeform 177">
                    <a:extLst>
                      <a:ext uri="{FF2B5EF4-FFF2-40B4-BE49-F238E27FC236}">
                        <a16:creationId xmlns:a16="http://schemas.microsoft.com/office/drawing/2014/main" id="{43393DAF-134D-352F-2399-67BD1ACF92A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1" y="3540"/>
                    <a:ext cx="8" cy="7"/>
                  </a:xfrm>
                  <a:custGeom>
                    <a:avLst/>
                    <a:gdLst>
                      <a:gd name="T0" fmla="*/ 9 w 26"/>
                      <a:gd name="T1" fmla="*/ 22 h 22"/>
                      <a:gd name="T2" fmla="*/ 21 w 26"/>
                      <a:gd name="T3" fmla="*/ 17 h 22"/>
                      <a:gd name="T4" fmla="*/ 26 w 26"/>
                      <a:gd name="T5" fmla="*/ 10 h 22"/>
                      <a:gd name="T6" fmla="*/ 26 w 26"/>
                      <a:gd name="T7" fmla="*/ 5 h 22"/>
                      <a:gd name="T8" fmla="*/ 14 w 26"/>
                      <a:gd name="T9" fmla="*/ 0 h 22"/>
                      <a:gd name="T10" fmla="*/ 5 w 26"/>
                      <a:gd name="T11" fmla="*/ 5 h 22"/>
                      <a:gd name="T12" fmla="*/ 0 w 26"/>
                      <a:gd name="T13" fmla="*/ 5 h 22"/>
                      <a:gd name="T14" fmla="*/ 5 w 26"/>
                      <a:gd name="T15" fmla="*/ 17 h 22"/>
                      <a:gd name="T16" fmla="*/ 9 w 26"/>
                      <a:gd name="T17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6" h="22">
                        <a:moveTo>
                          <a:pt x="9" y="22"/>
                        </a:moveTo>
                        <a:lnTo>
                          <a:pt x="21" y="17"/>
                        </a:lnTo>
                        <a:lnTo>
                          <a:pt x="26" y="10"/>
                        </a:lnTo>
                        <a:lnTo>
                          <a:pt x="26" y="5"/>
                        </a:lnTo>
                        <a:lnTo>
                          <a:pt x="14" y="0"/>
                        </a:lnTo>
                        <a:lnTo>
                          <a:pt x="5" y="5"/>
                        </a:lnTo>
                        <a:lnTo>
                          <a:pt x="0" y="5"/>
                        </a:lnTo>
                        <a:lnTo>
                          <a:pt x="5" y="17"/>
                        </a:lnTo>
                        <a:lnTo>
                          <a:pt x="9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0" name="Freeform 178">
                    <a:extLst>
                      <a:ext uri="{FF2B5EF4-FFF2-40B4-BE49-F238E27FC236}">
                        <a16:creationId xmlns:a16="http://schemas.microsoft.com/office/drawing/2014/main" id="{AEB3590B-9AE9-027C-80D0-EF802FA7FE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5" y="3537"/>
                    <a:ext cx="7" cy="5"/>
                  </a:xfrm>
                  <a:custGeom>
                    <a:avLst/>
                    <a:gdLst>
                      <a:gd name="T0" fmla="*/ 0 w 19"/>
                      <a:gd name="T1" fmla="*/ 15 h 15"/>
                      <a:gd name="T2" fmla="*/ 9 w 19"/>
                      <a:gd name="T3" fmla="*/ 15 h 15"/>
                      <a:gd name="T4" fmla="*/ 19 w 19"/>
                      <a:gd name="T5" fmla="*/ 10 h 15"/>
                      <a:gd name="T6" fmla="*/ 19 w 19"/>
                      <a:gd name="T7" fmla="*/ 5 h 15"/>
                      <a:gd name="T8" fmla="*/ 9 w 19"/>
                      <a:gd name="T9" fmla="*/ 0 h 15"/>
                      <a:gd name="T10" fmla="*/ 0 w 19"/>
                      <a:gd name="T11" fmla="*/ 0 h 15"/>
                      <a:gd name="T12" fmla="*/ 0 w 19"/>
                      <a:gd name="T13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15">
                        <a:moveTo>
                          <a:pt x="0" y="15"/>
                        </a:moveTo>
                        <a:lnTo>
                          <a:pt x="9" y="15"/>
                        </a:lnTo>
                        <a:lnTo>
                          <a:pt x="19" y="10"/>
                        </a:lnTo>
                        <a:lnTo>
                          <a:pt x="19" y="5"/>
                        </a:lnTo>
                        <a:lnTo>
                          <a:pt x="9" y="0"/>
                        </a:lnTo>
                        <a:lnTo>
                          <a:pt x="0" y="0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1" name="Freeform 179">
                    <a:extLst>
                      <a:ext uri="{FF2B5EF4-FFF2-40B4-BE49-F238E27FC236}">
                        <a16:creationId xmlns:a16="http://schemas.microsoft.com/office/drawing/2014/main" id="{941EE88D-9E2A-2AE0-64DA-FDF19BFA2B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1" y="3533"/>
                    <a:ext cx="7" cy="7"/>
                  </a:xfrm>
                  <a:custGeom>
                    <a:avLst/>
                    <a:gdLst>
                      <a:gd name="T0" fmla="*/ 0 w 19"/>
                      <a:gd name="T1" fmla="*/ 21 h 21"/>
                      <a:gd name="T2" fmla="*/ 10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1 h 21"/>
                      <a:gd name="T8" fmla="*/ 10 w 19"/>
                      <a:gd name="T9" fmla="*/ 0 h 21"/>
                      <a:gd name="T10" fmla="*/ 5 w 19"/>
                      <a:gd name="T11" fmla="*/ 0 h 21"/>
                      <a:gd name="T12" fmla="*/ 0 w 19"/>
                      <a:gd name="T13" fmla="*/ 5 h 21"/>
                      <a:gd name="T14" fmla="*/ 0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0" y="21"/>
                        </a:moveTo>
                        <a:lnTo>
                          <a:pt x="10" y="21"/>
                        </a:lnTo>
                        <a:lnTo>
                          <a:pt x="19" y="16"/>
                        </a:lnTo>
                        <a:lnTo>
                          <a:pt x="19" y="11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2" name="Freeform 180">
                    <a:extLst>
                      <a:ext uri="{FF2B5EF4-FFF2-40B4-BE49-F238E27FC236}">
                        <a16:creationId xmlns:a16="http://schemas.microsoft.com/office/drawing/2014/main" id="{CB7145CB-EBF4-3DA9-B64C-D262727FCF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0" y="3529"/>
                    <a:ext cx="7" cy="11"/>
                  </a:xfrm>
                  <a:custGeom>
                    <a:avLst/>
                    <a:gdLst>
                      <a:gd name="T0" fmla="*/ 17 w 22"/>
                      <a:gd name="T1" fmla="*/ 33 h 33"/>
                      <a:gd name="T2" fmla="*/ 22 w 22"/>
                      <a:gd name="T3" fmla="*/ 27 h 33"/>
                      <a:gd name="T4" fmla="*/ 22 w 22"/>
                      <a:gd name="T5" fmla="*/ 17 h 33"/>
                      <a:gd name="T6" fmla="*/ 17 w 22"/>
                      <a:gd name="T7" fmla="*/ 7 h 33"/>
                      <a:gd name="T8" fmla="*/ 5 w 22"/>
                      <a:gd name="T9" fmla="*/ 0 h 33"/>
                      <a:gd name="T10" fmla="*/ 0 w 22"/>
                      <a:gd name="T11" fmla="*/ 10 h 33"/>
                      <a:gd name="T12" fmla="*/ 0 w 22"/>
                      <a:gd name="T13" fmla="*/ 23 h 33"/>
                      <a:gd name="T14" fmla="*/ 5 w 22"/>
                      <a:gd name="T15" fmla="*/ 27 h 33"/>
                      <a:gd name="T16" fmla="*/ 17 w 22"/>
                      <a:gd name="T1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33">
                        <a:moveTo>
                          <a:pt x="17" y="33"/>
                        </a:moveTo>
                        <a:lnTo>
                          <a:pt x="22" y="27"/>
                        </a:lnTo>
                        <a:lnTo>
                          <a:pt x="22" y="17"/>
                        </a:lnTo>
                        <a:lnTo>
                          <a:pt x="17" y="7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23"/>
                        </a:lnTo>
                        <a:lnTo>
                          <a:pt x="5" y="27"/>
                        </a:lnTo>
                        <a:lnTo>
                          <a:pt x="17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3" name="Freeform 181">
                    <a:extLst>
                      <a:ext uri="{FF2B5EF4-FFF2-40B4-BE49-F238E27FC236}">
                        <a16:creationId xmlns:a16="http://schemas.microsoft.com/office/drawing/2014/main" id="{7ABAFC98-1045-005A-BB7E-9385DF2F324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23" y="3525"/>
                    <a:ext cx="9" cy="15"/>
                  </a:xfrm>
                  <a:custGeom>
                    <a:avLst/>
                    <a:gdLst>
                      <a:gd name="T0" fmla="*/ 4 w 26"/>
                      <a:gd name="T1" fmla="*/ 44 h 44"/>
                      <a:gd name="T2" fmla="*/ 21 w 26"/>
                      <a:gd name="T3" fmla="*/ 38 h 44"/>
                      <a:gd name="T4" fmla="*/ 21 w 26"/>
                      <a:gd name="T5" fmla="*/ 28 h 44"/>
                      <a:gd name="T6" fmla="*/ 14 w 26"/>
                      <a:gd name="T7" fmla="*/ 21 h 44"/>
                      <a:gd name="T8" fmla="*/ 26 w 26"/>
                      <a:gd name="T9" fmla="*/ 11 h 44"/>
                      <a:gd name="T10" fmla="*/ 21 w 26"/>
                      <a:gd name="T11" fmla="*/ 6 h 44"/>
                      <a:gd name="T12" fmla="*/ 14 w 26"/>
                      <a:gd name="T13" fmla="*/ 6 h 44"/>
                      <a:gd name="T14" fmla="*/ 4 w 26"/>
                      <a:gd name="T15" fmla="*/ 0 h 44"/>
                      <a:gd name="T16" fmla="*/ 0 w 26"/>
                      <a:gd name="T17" fmla="*/ 6 h 44"/>
                      <a:gd name="T18" fmla="*/ 0 w 26"/>
                      <a:gd name="T19" fmla="*/ 44 h 44"/>
                      <a:gd name="T20" fmla="*/ 4 w 26"/>
                      <a:gd name="T21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44">
                        <a:moveTo>
                          <a:pt x="4" y="44"/>
                        </a:moveTo>
                        <a:lnTo>
                          <a:pt x="21" y="38"/>
                        </a:lnTo>
                        <a:lnTo>
                          <a:pt x="21" y="28"/>
                        </a:lnTo>
                        <a:lnTo>
                          <a:pt x="14" y="21"/>
                        </a:lnTo>
                        <a:lnTo>
                          <a:pt x="26" y="11"/>
                        </a:lnTo>
                        <a:lnTo>
                          <a:pt x="21" y="6"/>
                        </a:lnTo>
                        <a:lnTo>
                          <a:pt x="14" y="6"/>
                        </a:lnTo>
                        <a:lnTo>
                          <a:pt x="4" y="0"/>
                        </a:lnTo>
                        <a:lnTo>
                          <a:pt x="0" y="6"/>
                        </a:lnTo>
                        <a:lnTo>
                          <a:pt x="0" y="44"/>
                        </a:lnTo>
                        <a:lnTo>
                          <a:pt x="4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4" name="Freeform 182">
                    <a:extLst>
                      <a:ext uri="{FF2B5EF4-FFF2-40B4-BE49-F238E27FC236}">
                        <a16:creationId xmlns:a16="http://schemas.microsoft.com/office/drawing/2014/main" id="{3FFC2DE3-E176-240A-63F1-1358822107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45" y="3529"/>
                    <a:ext cx="5" cy="8"/>
                  </a:xfrm>
                  <a:custGeom>
                    <a:avLst/>
                    <a:gdLst>
                      <a:gd name="T0" fmla="*/ 16 w 21"/>
                      <a:gd name="T1" fmla="*/ 22 h 27"/>
                      <a:gd name="T2" fmla="*/ 21 w 21"/>
                      <a:gd name="T3" fmla="*/ 17 h 27"/>
                      <a:gd name="T4" fmla="*/ 21 w 21"/>
                      <a:gd name="T5" fmla="*/ 10 h 27"/>
                      <a:gd name="T6" fmla="*/ 16 w 21"/>
                      <a:gd name="T7" fmla="*/ 5 h 27"/>
                      <a:gd name="T8" fmla="*/ 5 w 21"/>
                      <a:gd name="T9" fmla="*/ 0 h 27"/>
                      <a:gd name="T10" fmla="*/ 0 w 21"/>
                      <a:gd name="T11" fmla="*/ 5 h 27"/>
                      <a:gd name="T12" fmla="*/ 0 w 21"/>
                      <a:gd name="T13" fmla="*/ 27 h 27"/>
                      <a:gd name="T14" fmla="*/ 5 w 21"/>
                      <a:gd name="T15" fmla="*/ 27 h 27"/>
                      <a:gd name="T16" fmla="*/ 16 w 21"/>
                      <a:gd name="T17" fmla="*/ 22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" h="27">
                        <a:moveTo>
                          <a:pt x="16" y="22"/>
                        </a:moveTo>
                        <a:lnTo>
                          <a:pt x="21" y="17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27"/>
                        </a:lnTo>
                        <a:lnTo>
                          <a:pt x="5" y="27"/>
                        </a:lnTo>
                        <a:lnTo>
                          <a:pt x="16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5" name="Freeform 183">
                    <a:extLst>
                      <a:ext uri="{FF2B5EF4-FFF2-40B4-BE49-F238E27FC236}">
                        <a16:creationId xmlns:a16="http://schemas.microsoft.com/office/drawing/2014/main" id="{F69A0C98-9191-080B-56C3-999B869F1CA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50" y="3529"/>
                    <a:ext cx="6" cy="8"/>
                  </a:xfrm>
                  <a:custGeom>
                    <a:avLst/>
                    <a:gdLst>
                      <a:gd name="T0" fmla="*/ 12 w 27"/>
                      <a:gd name="T1" fmla="*/ 23 h 23"/>
                      <a:gd name="T2" fmla="*/ 22 w 27"/>
                      <a:gd name="T3" fmla="*/ 23 h 23"/>
                      <a:gd name="T4" fmla="*/ 27 w 27"/>
                      <a:gd name="T5" fmla="*/ 17 h 23"/>
                      <a:gd name="T6" fmla="*/ 27 w 27"/>
                      <a:gd name="T7" fmla="*/ 7 h 23"/>
                      <a:gd name="T8" fmla="*/ 22 w 27"/>
                      <a:gd name="T9" fmla="*/ 0 h 23"/>
                      <a:gd name="T10" fmla="*/ 12 w 27"/>
                      <a:gd name="T11" fmla="*/ 0 h 23"/>
                      <a:gd name="T12" fmla="*/ 0 w 27"/>
                      <a:gd name="T13" fmla="*/ 12 h 23"/>
                      <a:gd name="T14" fmla="*/ 0 w 27"/>
                      <a:gd name="T15" fmla="*/ 17 h 23"/>
                      <a:gd name="T16" fmla="*/ 12 w 27"/>
                      <a:gd name="T17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23">
                        <a:moveTo>
                          <a:pt x="12" y="23"/>
                        </a:moveTo>
                        <a:lnTo>
                          <a:pt x="22" y="23"/>
                        </a:lnTo>
                        <a:lnTo>
                          <a:pt x="27" y="17"/>
                        </a:lnTo>
                        <a:lnTo>
                          <a:pt x="27" y="7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12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6" name="Freeform 184">
                    <a:extLst>
                      <a:ext uri="{FF2B5EF4-FFF2-40B4-BE49-F238E27FC236}">
                        <a16:creationId xmlns:a16="http://schemas.microsoft.com/office/drawing/2014/main" id="{FE830CE1-9762-C98C-FBC3-03EAF1A2274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3" y="3529"/>
                    <a:ext cx="7" cy="8"/>
                  </a:xfrm>
                  <a:custGeom>
                    <a:avLst/>
                    <a:gdLst>
                      <a:gd name="T0" fmla="*/ 5 w 25"/>
                      <a:gd name="T1" fmla="*/ 23 h 23"/>
                      <a:gd name="T2" fmla="*/ 25 w 25"/>
                      <a:gd name="T3" fmla="*/ 12 h 23"/>
                      <a:gd name="T4" fmla="*/ 25 w 25"/>
                      <a:gd name="T5" fmla="*/ 7 h 23"/>
                      <a:gd name="T6" fmla="*/ 15 w 25"/>
                      <a:gd name="T7" fmla="*/ 0 h 23"/>
                      <a:gd name="T8" fmla="*/ 5 w 25"/>
                      <a:gd name="T9" fmla="*/ 0 h 23"/>
                      <a:gd name="T10" fmla="*/ 5 w 25"/>
                      <a:gd name="T11" fmla="*/ 12 h 23"/>
                      <a:gd name="T12" fmla="*/ 0 w 25"/>
                      <a:gd name="T13" fmla="*/ 17 h 23"/>
                      <a:gd name="T14" fmla="*/ 5 w 25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3">
                        <a:moveTo>
                          <a:pt x="5" y="23"/>
                        </a:moveTo>
                        <a:lnTo>
                          <a:pt x="25" y="12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2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7" name="Freeform 186">
                    <a:extLst>
                      <a:ext uri="{FF2B5EF4-FFF2-40B4-BE49-F238E27FC236}">
                        <a16:creationId xmlns:a16="http://schemas.microsoft.com/office/drawing/2014/main" id="{292E3E31-916E-A3AF-59F4-A66AD9C5B0B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3" y="3523"/>
                    <a:ext cx="8" cy="10"/>
                  </a:xfrm>
                  <a:custGeom>
                    <a:avLst/>
                    <a:gdLst>
                      <a:gd name="T0" fmla="*/ 10 w 27"/>
                      <a:gd name="T1" fmla="*/ 27 h 27"/>
                      <a:gd name="T2" fmla="*/ 22 w 27"/>
                      <a:gd name="T3" fmla="*/ 27 h 27"/>
                      <a:gd name="T4" fmla="*/ 27 w 27"/>
                      <a:gd name="T5" fmla="*/ 17 h 27"/>
                      <a:gd name="T6" fmla="*/ 27 w 27"/>
                      <a:gd name="T7" fmla="*/ 10 h 27"/>
                      <a:gd name="T8" fmla="*/ 22 w 27"/>
                      <a:gd name="T9" fmla="*/ 0 h 27"/>
                      <a:gd name="T10" fmla="*/ 0 w 27"/>
                      <a:gd name="T11" fmla="*/ 10 h 27"/>
                      <a:gd name="T12" fmla="*/ 0 w 27"/>
                      <a:gd name="T13" fmla="*/ 17 h 27"/>
                      <a:gd name="T14" fmla="*/ 10 w 27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7">
                        <a:moveTo>
                          <a:pt x="10" y="27"/>
                        </a:moveTo>
                        <a:lnTo>
                          <a:pt x="22" y="27"/>
                        </a:lnTo>
                        <a:lnTo>
                          <a:pt x="27" y="17"/>
                        </a:lnTo>
                        <a:lnTo>
                          <a:pt x="27" y="10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8" name="Freeform 187">
                    <a:extLst>
                      <a:ext uri="{FF2B5EF4-FFF2-40B4-BE49-F238E27FC236}">
                        <a16:creationId xmlns:a16="http://schemas.microsoft.com/office/drawing/2014/main" id="{5AAD344F-221D-2187-1EBE-7C2EF07E96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7" y="3521"/>
                    <a:ext cx="7" cy="8"/>
                  </a:xfrm>
                  <a:custGeom>
                    <a:avLst/>
                    <a:gdLst>
                      <a:gd name="T0" fmla="*/ 4 w 24"/>
                      <a:gd name="T1" fmla="*/ 21 h 21"/>
                      <a:gd name="T2" fmla="*/ 14 w 24"/>
                      <a:gd name="T3" fmla="*/ 21 h 21"/>
                      <a:gd name="T4" fmla="*/ 19 w 24"/>
                      <a:gd name="T5" fmla="*/ 10 h 21"/>
                      <a:gd name="T6" fmla="*/ 24 w 24"/>
                      <a:gd name="T7" fmla="*/ 5 h 21"/>
                      <a:gd name="T8" fmla="*/ 19 w 24"/>
                      <a:gd name="T9" fmla="*/ 0 h 21"/>
                      <a:gd name="T10" fmla="*/ 9 w 24"/>
                      <a:gd name="T11" fmla="*/ 0 h 21"/>
                      <a:gd name="T12" fmla="*/ 4 w 24"/>
                      <a:gd name="T13" fmla="*/ 10 h 21"/>
                      <a:gd name="T14" fmla="*/ 0 w 24"/>
                      <a:gd name="T15" fmla="*/ 16 h 21"/>
                      <a:gd name="T16" fmla="*/ 4 w 24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" h="21">
                        <a:moveTo>
                          <a:pt x="4" y="21"/>
                        </a:moveTo>
                        <a:lnTo>
                          <a:pt x="14" y="21"/>
                        </a:lnTo>
                        <a:lnTo>
                          <a:pt x="19" y="10"/>
                        </a:lnTo>
                        <a:lnTo>
                          <a:pt x="24" y="5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4" y="10"/>
                        </a:lnTo>
                        <a:lnTo>
                          <a:pt x="0" y="16"/>
                        </a:lnTo>
                        <a:lnTo>
                          <a:pt x="4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9" name="Freeform 188">
                    <a:extLst>
                      <a:ext uri="{FF2B5EF4-FFF2-40B4-BE49-F238E27FC236}">
                        <a16:creationId xmlns:a16="http://schemas.microsoft.com/office/drawing/2014/main" id="{8C509B05-120D-C014-7397-641BB5D2CF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0" y="3521"/>
                    <a:ext cx="8" cy="7"/>
                  </a:xfrm>
                  <a:custGeom>
                    <a:avLst/>
                    <a:gdLst>
                      <a:gd name="T0" fmla="*/ 9 w 24"/>
                      <a:gd name="T1" fmla="*/ 16 h 16"/>
                      <a:gd name="T2" fmla="*/ 19 w 24"/>
                      <a:gd name="T3" fmla="*/ 16 h 16"/>
                      <a:gd name="T4" fmla="*/ 24 w 24"/>
                      <a:gd name="T5" fmla="*/ 10 h 16"/>
                      <a:gd name="T6" fmla="*/ 19 w 24"/>
                      <a:gd name="T7" fmla="*/ 6 h 16"/>
                      <a:gd name="T8" fmla="*/ 9 w 24"/>
                      <a:gd name="T9" fmla="*/ 0 h 16"/>
                      <a:gd name="T10" fmla="*/ 0 w 24"/>
                      <a:gd name="T11" fmla="*/ 0 h 16"/>
                      <a:gd name="T12" fmla="*/ 0 w 24"/>
                      <a:gd name="T13" fmla="*/ 10 h 16"/>
                      <a:gd name="T14" fmla="*/ 9 w 24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16">
                        <a:moveTo>
                          <a:pt x="9" y="16"/>
                        </a:moveTo>
                        <a:lnTo>
                          <a:pt x="19" y="16"/>
                        </a:lnTo>
                        <a:lnTo>
                          <a:pt x="24" y="10"/>
                        </a:lnTo>
                        <a:lnTo>
                          <a:pt x="19" y="6"/>
                        </a:lnTo>
                        <a:lnTo>
                          <a:pt x="9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9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0" name="Freeform 189">
                    <a:extLst>
                      <a:ext uri="{FF2B5EF4-FFF2-40B4-BE49-F238E27FC236}">
                        <a16:creationId xmlns:a16="http://schemas.microsoft.com/office/drawing/2014/main" id="{53B93419-B50D-4DBA-87E4-353F221D5FA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8" y="3518"/>
                    <a:ext cx="6" cy="5"/>
                  </a:xfrm>
                  <a:custGeom>
                    <a:avLst/>
                    <a:gdLst>
                      <a:gd name="T0" fmla="*/ 5 w 20"/>
                      <a:gd name="T1" fmla="*/ 16 h 16"/>
                      <a:gd name="T2" fmla="*/ 15 w 20"/>
                      <a:gd name="T3" fmla="*/ 16 h 16"/>
                      <a:gd name="T4" fmla="*/ 20 w 20"/>
                      <a:gd name="T5" fmla="*/ 10 h 16"/>
                      <a:gd name="T6" fmla="*/ 20 w 20"/>
                      <a:gd name="T7" fmla="*/ 5 h 16"/>
                      <a:gd name="T8" fmla="*/ 15 w 20"/>
                      <a:gd name="T9" fmla="*/ 0 h 16"/>
                      <a:gd name="T10" fmla="*/ 5 w 20"/>
                      <a:gd name="T11" fmla="*/ 0 h 16"/>
                      <a:gd name="T12" fmla="*/ 5 w 20"/>
                      <a:gd name="T13" fmla="*/ 5 h 16"/>
                      <a:gd name="T14" fmla="*/ 0 w 20"/>
                      <a:gd name="T15" fmla="*/ 10 h 16"/>
                      <a:gd name="T16" fmla="*/ 5 w 20"/>
                      <a:gd name="T17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20" y="10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1" name="Freeform 190">
                    <a:extLst>
                      <a:ext uri="{FF2B5EF4-FFF2-40B4-BE49-F238E27FC236}">
                        <a16:creationId xmlns:a16="http://schemas.microsoft.com/office/drawing/2014/main" id="{ECDFBC02-AF59-CADE-CC64-0C4F5B7B2D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78" y="3514"/>
                    <a:ext cx="5" cy="9"/>
                  </a:xfrm>
                  <a:custGeom>
                    <a:avLst/>
                    <a:gdLst>
                      <a:gd name="T0" fmla="*/ 10 w 22"/>
                      <a:gd name="T1" fmla="*/ 28 h 28"/>
                      <a:gd name="T2" fmla="*/ 22 w 22"/>
                      <a:gd name="T3" fmla="*/ 22 h 28"/>
                      <a:gd name="T4" fmla="*/ 22 w 22"/>
                      <a:gd name="T5" fmla="*/ 17 h 28"/>
                      <a:gd name="T6" fmla="*/ 17 w 22"/>
                      <a:gd name="T7" fmla="*/ 7 h 28"/>
                      <a:gd name="T8" fmla="*/ 10 w 22"/>
                      <a:gd name="T9" fmla="*/ 0 h 28"/>
                      <a:gd name="T10" fmla="*/ 0 w 22"/>
                      <a:gd name="T11" fmla="*/ 12 h 28"/>
                      <a:gd name="T12" fmla="*/ 0 w 22"/>
                      <a:gd name="T13" fmla="*/ 28 h 28"/>
                      <a:gd name="T14" fmla="*/ 10 w 22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8">
                        <a:moveTo>
                          <a:pt x="10" y="28"/>
                        </a:moveTo>
                        <a:lnTo>
                          <a:pt x="22" y="22"/>
                        </a:lnTo>
                        <a:lnTo>
                          <a:pt x="22" y="17"/>
                        </a:lnTo>
                        <a:lnTo>
                          <a:pt x="17" y="7"/>
                        </a:lnTo>
                        <a:lnTo>
                          <a:pt x="10" y="0"/>
                        </a:lnTo>
                        <a:lnTo>
                          <a:pt x="0" y="12"/>
                        </a:lnTo>
                        <a:lnTo>
                          <a:pt x="0" y="28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2" name="Freeform 194">
                    <a:extLst>
                      <a:ext uri="{FF2B5EF4-FFF2-40B4-BE49-F238E27FC236}">
                        <a16:creationId xmlns:a16="http://schemas.microsoft.com/office/drawing/2014/main" id="{0EDDF0AD-4BE0-52BC-00AF-3E0050B975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3" y="3510"/>
                    <a:ext cx="6" cy="9"/>
                  </a:xfrm>
                  <a:custGeom>
                    <a:avLst/>
                    <a:gdLst>
                      <a:gd name="T0" fmla="*/ 5 w 22"/>
                      <a:gd name="T1" fmla="*/ 23 h 28"/>
                      <a:gd name="T2" fmla="*/ 17 w 22"/>
                      <a:gd name="T3" fmla="*/ 28 h 28"/>
                      <a:gd name="T4" fmla="*/ 22 w 22"/>
                      <a:gd name="T5" fmla="*/ 23 h 28"/>
                      <a:gd name="T6" fmla="*/ 22 w 22"/>
                      <a:gd name="T7" fmla="*/ 11 h 28"/>
                      <a:gd name="T8" fmla="*/ 17 w 22"/>
                      <a:gd name="T9" fmla="*/ 6 h 28"/>
                      <a:gd name="T10" fmla="*/ 5 w 22"/>
                      <a:gd name="T11" fmla="*/ 0 h 28"/>
                      <a:gd name="T12" fmla="*/ 0 w 22"/>
                      <a:gd name="T13" fmla="*/ 6 h 28"/>
                      <a:gd name="T14" fmla="*/ 0 w 22"/>
                      <a:gd name="T15" fmla="*/ 11 h 28"/>
                      <a:gd name="T16" fmla="*/ 5 w 22"/>
                      <a:gd name="T17" fmla="*/ 23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8">
                        <a:moveTo>
                          <a:pt x="5" y="23"/>
                        </a:moveTo>
                        <a:lnTo>
                          <a:pt x="17" y="28"/>
                        </a:lnTo>
                        <a:lnTo>
                          <a:pt x="22" y="23"/>
                        </a:lnTo>
                        <a:lnTo>
                          <a:pt x="22" y="11"/>
                        </a:lnTo>
                        <a:lnTo>
                          <a:pt x="17" y="6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1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3" name="Freeform 196">
                    <a:extLst>
                      <a:ext uri="{FF2B5EF4-FFF2-40B4-BE49-F238E27FC236}">
                        <a16:creationId xmlns:a16="http://schemas.microsoft.com/office/drawing/2014/main" id="{64A7CCE0-D716-45AA-BC9A-2F9FE6E3C3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47" y="3508"/>
                    <a:ext cx="9" cy="10"/>
                  </a:xfrm>
                  <a:custGeom>
                    <a:avLst/>
                    <a:gdLst>
                      <a:gd name="T0" fmla="*/ 14 w 24"/>
                      <a:gd name="T1" fmla="*/ 28 h 28"/>
                      <a:gd name="T2" fmla="*/ 24 w 24"/>
                      <a:gd name="T3" fmla="*/ 16 h 28"/>
                      <a:gd name="T4" fmla="*/ 19 w 24"/>
                      <a:gd name="T5" fmla="*/ 6 h 28"/>
                      <a:gd name="T6" fmla="*/ 14 w 24"/>
                      <a:gd name="T7" fmla="*/ 0 h 28"/>
                      <a:gd name="T8" fmla="*/ 4 w 24"/>
                      <a:gd name="T9" fmla="*/ 6 h 28"/>
                      <a:gd name="T10" fmla="*/ 0 w 24"/>
                      <a:gd name="T11" fmla="*/ 16 h 28"/>
                      <a:gd name="T12" fmla="*/ 4 w 24"/>
                      <a:gd name="T13" fmla="*/ 21 h 28"/>
                      <a:gd name="T14" fmla="*/ 14 w 24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14" y="28"/>
                        </a:moveTo>
                        <a:lnTo>
                          <a:pt x="24" y="16"/>
                        </a:lnTo>
                        <a:lnTo>
                          <a:pt x="19" y="6"/>
                        </a:lnTo>
                        <a:lnTo>
                          <a:pt x="14" y="0"/>
                        </a:lnTo>
                        <a:lnTo>
                          <a:pt x="4" y="6"/>
                        </a:lnTo>
                        <a:lnTo>
                          <a:pt x="0" y="16"/>
                        </a:lnTo>
                        <a:lnTo>
                          <a:pt x="4" y="21"/>
                        </a:lnTo>
                        <a:lnTo>
                          <a:pt x="1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4" name="Freeform 197">
                    <a:extLst>
                      <a:ext uri="{FF2B5EF4-FFF2-40B4-BE49-F238E27FC236}">
                        <a16:creationId xmlns:a16="http://schemas.microsoft.com/office/drawing/2014/main" id="{311C22B6-195B-E6B5-390D-BBA772F6209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36" y="3508"/>
                    <a:ext cx="8" cy="10"/>
                  </a:xfrm>
                  <a:custGeom>
                    <a:avLst/>
                    <a:gdLst>
                      <a:gd name="T0" fmla="*/ 15 w 24"/>
                      <a:gd name="T1" fmla="*/ 28 h 28"/>
                      <a:gd name="T2" fmla="*/ 24 w 24"/>
                      <a:gd name="T3" fmla="*/ 16 h 28"/>
                      <a:gd name="T4" fmla="*/ 20 w 24"/>
                      <a:gd name="T5" fmla="*/ 6 h 28"/>
                      <a:gd name="T6" fmla="*/ 15 w 24"/>
                      <a:gd name="T7" fmla="*/ 0 h 28"/>
                      <a:gd name="T8" fmla="*/ 5 w 24"/>
                      <a:gd name="T9" fmla="*/ 6 h 28"/>
                      <a:gd name="T10" fmla="*/ 0 w 24"/>
                      <a:gd name="T11" fmla="*/ 16 h 28"/>
                      <a:gd name="T12" fmla="*/ 0 w 24"/>
                      <a:gd name="T13" fmla="*/ 21 h 28"/>
                      <a:gd name="T14" fmla="*/ 5 w 24"/>
                      <a:gd name="T15" fmla="*/ 28 h 28"/>
                      <a:gd name="T16" fmla="*/ 15 w 24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" h="28">
                        <a:moveTo>
                          <a:pt x="15" y="28"/>
                        </a:moveTo>
                        <a:lnTo>
                          <a:pt x="24" y="16"/>
                        </a:lnTo>
                        <a:lnTo>
                          <a:pt x="20" y="6"/>
                        </a:lnTo>
                        <a:lnTo>
                          <a:pt x="15" y="0"/>
                        </a:lnTo>
                        <a:lnTo>
                          <a:pt x="5" y="6"/>
                        </a:lnTo>
                        <a:lnTo>
                          <a:pt x="0" y="16"/>
                        </a:lnTo>
                        <a:lnTo>
                          <a:pt x="0" y="21"/>
                        </a:lnTo>
                        <a:lnTo>
                          <a:pt x="5" y="28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5" name="Freeform 199">
                    <a:extLst>
                      <a:ext uri="{FF2B5EF4-FFF2-40B4-BE49-F238E27FC236}">
                        <a16:creationId xmlns:a16="http://schemas.microsoft.com/office/drawing/2014/main" id="{F7F7A2AF-F41C-CA1D-06FE-F84927C540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8" y="3508"/>
                    <a:ext cx="8" cy="6"/>
                  </a:xfrm>
                  <a:custGeom>
                    <a:avLst/>
                    <a:gdLst>
                      <a:gd name="T0" fmla="*/ 5 w 25"/>
                      <a:gd name="T1" fmla="*/ 16 h 16"/>
                      <a:gd name="T2" fmla="*/ 15 w 25"/>
                      <a:gd name="T3" fmla="*/ 16 h 16"/>
                      <a:gd name="T4" fmla="*/ 25 w 25"/>
                      <a:gd name="T5" fmla="*/ 11 h 16"/>
                      <a:gd name="T6" fmla="*/ 25 w 25"/>
                      <a:gd name="T7" fmla="*/ 0 h 16"/>
                      <a:gd name="T8" fmla="*/ 5 w 25"/>
                      <a:gd name="T9" fmla="*/ 0 h 16"/>
                      <a:gd name="T10" fmla="*/ 5 w 25"/>
                      <a:gd name="T11" fmla="*/ 6 h 16"/>
                      <a:gd name="T12" fmla="*/ 0 w 25"/>
                      <a:gd name="T13" fmla="*/ 11 h 16"/>
                      <a:gd name="T14" fmla="*/ 5 w 2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25" y="11"/>
                        </a:lnTo>
                        <a:lnTo>
                          <a:pt x="25" y="0"/>
                        </a:lnTo>
                        <a:lnTo>
                          <a:pt x="5" y="0"/>
                        </a:lnTo>
                        <a:lnTo>
                          <a:pt x="5" y="6"/>
                        </a:lnTo>
                        <a:lnTo>
                          <a:pt x="0" y="11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6" name="Freeform 204">
                    <a:extLst>
                      <a:ext uri="{FF2B5EF4-FFF2-40B4-BE49-F238E27FC236}">
                        <a16:creationId xmlns:a16="http://schemas.microsoft.com/office/drawing/2014/main" id="{EDD40124-E431-2D0D-DE34-53A00E47D9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1" y="3503"/>
                    <a:ext cx="7" cy="9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15 w 20"/>
                      <a:gd name="T7" fmla="*/ 7 h 28"/>
                      <a:gd name="T8" fmla="*/ 5 w 20"/>
                      <a:gd name="T9" fmla="*/ 0 h 28"/>
                      <a:gd name="T10" fmla="*/ 5 w 20"/>
                      <a:gd name="T11" fmla="*/ 7 h 28"/>
                      <a:gd name="T12" fmla="*/ 0 w 20"/>
                      <a:gd name="T13" fmla="*/ 7 h 28"/>
                      <a:gd name="T14" fmla="*/ 0 w 20"/>
                      <a:gd name="T15" fmla="*/ 22 h 28"/>
                      <a:gd name="T16" fmla="*/ 5 w 20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7" name="Freeform 205">
                    <a:extLst>
                      <a:ext uri="{FF2B5EF4-FFF2-40B4-BE49-F238E27FC236}">
                        <a16:creationId xmlns:a16="http://schemas.microsoft.com/office/drawing/2014/main" id="{CB6145BD-DC3D-EF04-0E37-0A7783B928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17" y="3503"/>
                    <a:ext cx="8" cy="7"/>
                  </a:xfrm>
                  <a:custGeom>
                    <a:avLst/>
                    <a:gdLst>
                      <a:gd name="T0" fmla="*/ 12 w 27"/>
                      <a:gd name="T1" fmla="*/ 17 h 22"/>
                      <a:gd name="T2" fmla="*/ 22 w 27"/>
                      <a:gd name="T3" fmla="*/ 22 h 22"/>
                      <a:gd name="T4" fmla="*/ 27 w 27"/>
                      <a:gd name="T5" fmla="*/ 17 h 22"/>
                      <a:gd name="T6" fmla="*/ 27 w 27"/>
                      <a:gd name="T7" fmla="*/ 5 h 22"/>
                      <a:gd name="T8" fmla="*/ 22 w 27"/>
                      <a:gd name="T9" fmla="*/ 0 h 22"/>
                      <a:gd name="T10" fmla="*/ 12 w 27"/>
                      <a:gd name="T11" fmla="*/ 0 h 22"/>
                      <a:gd name="T12" fmla="*/ 0 w 27"/>
                      <a:gd name="T13" fmla="*/ 5 h 22"/>
                      <a:gd name="T14" fmla="*/ 0 w 27"/>
                      <a:gd name="T15" fmla="*/ 12 h 22"/>
                      <a:gd name="T16" fmla="*/ 12 w 27"/>
                      <a:gd name="T17" fmla="*/ 1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22">
                        <a:moveTo>
                          <a:pt x="12" y="17"/>
                        </a:moveTo>
                        <a:lnTo>
                          <a:pt x="22" y="22"/>
                        </a:lnTo>
                        <a:lnTo>
                          <a:pt x="27" y="17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8" name="Freeform 206">
                    <a:extLst>
                      <a:ext uri="{FF2B5EF4-FFF2-40B4-BE49-F238E27FC236}">
                        <a16:creationId xmlns:a16="http://schemas.microsoft.com/office/drawing/2014/main" id="{7B3F7940-CC95-0BF4-3619-AC20317272B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9" y="3503"/>
                    <a:ext cx="7" cy="5"/>
                  </a:xfrm>
                  <a:custGeom>
                    <a:avLst/>
                    <a:gdLst>
                      <a:gd name="T0" fmla="*/ 15 w 24"/>
                      <a:gd name="T1" fmla="*/ 17 h 17"/>
                      <a:gd name="T2" fmla="*/ 24 w 24"/>
                      <a:gd name="T3" fmla="*/ 17 h 17"/>
                      <a:gd name="T4" fmla="*/ 24 w 24"/>
                      <a:gd name="T5" fmla="*/ 7 h 17"/>
                      <a:gd name="T6" fmla="*/ 15 w 24"/>
                      <a:gd name="T7" fmla="*/ 0 h 17"/>
                      <a:gd name="T8" fmla="*/ 0 w 24"/>
                      <a:gd name="T9" fmla="*/ 0 h 17"/>
                      <a:gd name="T10" fmla="*/ 5 w 24"/>
                      <a:gd name="T11" fmla="*/ 7 h 17"/>
                      <a:gd name="T12" fmla="*/ 5 w 24"/>
                      <a:gd name="T13" fmla="*/ 17 h 17"/>
                      <a:gd name="T14" fmla="*/ 15 w 24"/>
                      <a:gd name="T15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17">
                        <a:moveTo>
                          <a:pt x="15" y="17"/>
                        </a:moveTo>
                        <a:lnTo>
                          <a:pt x="24" y="17"/>
                        </a:lnTo>
                        <a:lnTo>
                          <a:pt x="24" y="7"/>
                        </a:lnTo>
                        <a:lnTo>
                          <a:pt x="15" y="0"/>
                        </a:lnTo>
                        <a:lnTo>
                          <a:pt x="0" y="0"/>
                        </a:lnTo>
                        <a:lnTo>
                          <a:pt x="5" y="7"/>
                        </a:lnTo>
                        <a:lnTo>
                          <a:pt x="5" y="17"/>
                        </a:lnTo>
                        <a:lnTo>
                          <a:pt x="1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9" name="Freeform 208">
                    <a:extLst>
                      <a:ext uri="{FF2B5EF4-FFF2-40B4-BE49-F238E27FC236}">
                        <a16:creationId xmlns:a16="http://schemas.microsoft.com/office/drawing/2014/main" id="{B64D11FC-CB9C-9E3F-97D8-22DAE1AD02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6" y="3499"/>
                    <a:ext cx="5" cy="9"/>
                  </a:xfrm>
                  <a:custGeom>
                    <a:avLst/>
                    <a:gdLst>
                      <a:gd name="T0" fmla="*/ 15 w 20"/>
                      <a:gd name="T1" fmla="*/ 26 h 26"/>
                      <a:gd name="T2" fmla="*/ 20 w 20"/>
                      <a:gd name="T3" fmla="*/ 21 h 26"/>
                      <a:gd name="T4" fmla="*/ 20 w 20"/>
                      <a:gd name="T5" fmla="*/ 16 h 26"/>
                      <a:gd name="T6" fmla="*/ 15 w 20"/>
                      <a:gd name="T7" fmla="*/ 4 h 26"/>
                      <a:gd name="T8" fmla="*/ 5 w 20"/>
                      <a:gd name="T9" fmla="*/ 0 h 26"/>
                      <a:gd name="T10" fmla="*/ 0 w 20"/>
                      <a:gd name="T11" fmla="*/ 9 h 26"/>
                      <a:gd name="T12" fmla="*/ 0 w 20"/>
                      <a:gd name="T13" fmla="*/ 16 h 26"/>
                      <a:gd name="T14" fmla="*/ 5 w 20"/>
                      <a:gd name="T15" fmla="*/ 26 h 26"/>
                      <a:gd name="T16" fmla="*/ 15 w 20"/>
                      <a:gd name="T17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6">
                        <a:moveTo>
                          <a:pt x="15" y="26"/>
                        </a:moveTo>
                        <a:lnTo>
                          <a:pt x="20" y="21"/>
                        </a:lnTo>
                        <a:lnTo>
                          <a:pt x="20" y="16"/>
                        </a:lnTo>
                        <a:lnTo>
                          <a:pt x="15" y="4"/>
                        </a:lnTo>
                        <a:lnTo>
                          <a:pt x="5" y="0"/>
                        </a:lnTo>
                        <a:lnTo>
                          <a:pt x="0" y="9"/>
                        </a:lnTo>
                        <a:lnTo>
                          <a:pt x="0" y="16"/>
                        </a:lnTo>
                        <a:lnTo>
                          <a:pt x="5" y="26"/>
                        </a:lnTo>
                        <a:lnTo>
                          <a:pt x="1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0" name="Freeform 209">
                    <a:extLst>
                      <a:ext uri="{FF2B5EF4-FFF2-40B4-BE49-F238E27FC236}">
                        <a16:creationId xmlns:a16="http://schemas.microsoft.com/office/drawing/2014/main" id="{75E95499-5ADC-F5ED-8EC0-D293BBAB9B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6" y="3499"/>
                    <a:ext cx="10" cy="9"/>
                  </a:xfrm>
                  <a:custGeom>
                    <a:avLst/>
                    <a:gdLst>
                      <a:gd name="T0" fmla="*/ 5 w 32"/>
                      <a:gd name="T1" fmla="*/ 26 h 26"/>
                      <a:gd name="T2" fmla="*/ 15 w 32"/>
                      <a:gd name="T3" fmla="*/ 26 h 26"/>
                      <a:gd name="T4" fmla="*/ 22 w 32"/>
                      <a:gd name="T5" fmla="*/ 16 h 26"/>
                      <a:gd name="T6" fmla="*/ 27 w 32"/>
                      <a:gd name="T7" fmla="*/ 16 h 26"/>
                      <a:gd name="T8" fmla="*/ 32 w 32"/>
                      <a:gd name="T9" fmla="*/ 9 h 26"/>
                      <a:gd name="T10" fmla="*/ 27 w 32"/>
                      <a:gd name="T11" fmla="*/ 0 h 26"/>
                      <a:gd name="T12" fmla="*/ 22 w 32"/>
                      <a:gd name="T13" fmla="*/ 0 h 26"/>
                      <a:gd name="T14" fmla="*/ 0 w 32"/>
                      <a:gd name="T15" fmla="*/ 9 h 26"/>
                      <a:gd name="T16" fmla="*/ 0 w 32"/>
                      <a:gd name="T17" fmla="*/ 16 h 26"/>
                      <a:gd name="T18" fmla="*/ 5 w 32"/>
                      <a:gd name="T19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2" h="26">
                        <a:moveTo>
                          <a:pt x="5" y="26"/>
                        </a:moveTo>
                        <a:lnTo>
                          <a:pt x="15" y="26"/>
                        </a:lnTo>
                        <a:lnTo>
                          <a:pt x="22" y="16"/>
                        </a:lnTo>
                        <a:lnTo>
                          <a:pt x="27" y="16"/>
                        </a:lnTo>
                        <a:lnTo>
                          <a:pt x="32" y="9"/>
                        </a:lnTo>
                        <a:lnTo>
                          <a:pt x="27" y="0"/>
                        </a:lnTo>
                        <a:lnTo>
                          <a:pt x="22" y="0"/>
                        </a:lnTo>
                        <a:lnTo>
                          <a:pt x="0" y="9"/>
                        </a:lnTo>
                        <a:lnTo>
                          <a:pt x="0" y="16"/>
                        </a:lnTo>
                        <a:lnTo>
                          <a:pt x="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1" name="Freeform 214">
                    <a:extLst>
                      <a:ext uri="{FF2B5EF4-FFF2-40B4-BE49-F238E27FC236}">
                        <a16:creationId xmlns:a16="http://schemas.microsoft.com/office/drawing/2014/main" id="{EC2E2567-C323-17E4-B2E3-2AE8C2743A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43" y="3496"/>
                    <a:ext cx="6" cy="7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0 w 19"/>
                      <a:gd name="T3" fmla="*/ 21 h 21"/>
                      <a:gd name="T4" fmla="*/ 19 w 19"/>
                      <a:gd name="T5" fmla="*/ 12 h 21"/>
                      <a:gd name="T6" fmla="*/ 10 w 19"/>
                      <a:gd name="T7" fmla="*/ 0 h 21"/>
                      <a:gd name="T8" fmla="*/ 5 w 19"/>
                      <a:gd name="T9" fmla="*/ 0 h 21"/>
                      <a:gd name="T10" fmla="*/ 0 w 19"/>
                      <a:gd name="T11" fmla="*/ 5 h 21"/>
                      <a:gd name="T12" fmla="*/ 0 w 19"/>
                      <a:gd name="T13" fmla="*/ 12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19" y="12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2" name="Freeform 215">
                    <a:extLst>
                      <a:ext uri="{FF2B5EF4-FFF2-40B4-BE49-F238E27FC236}">
                        <a16:creationId xmlns:a16="http://schemas.microsoft.com/office/drawing/2014/main" id="{56A6AEF9-B4F9-A52F-93A4-ECD3AE37260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34" y="3496"/>
                    <a:ext cx="11" cy="7"/>
                  </a:xfrm>
                  <a:custGeom>
                    <a:avLst/>
                    <a:gdLst>
                      <a:gd name="T0" fmla="*/ 5 w 36"/>
                      <a:gd name="T1" fmla="*/ 21 h 21"/>
                      <a:gd name="T2" fmla="*/ 31 w 36"/>
                      <a:gd name="T3" fmla="*/ 21 h 21"/>
                      <a:gd name="T4" fmla="*/ 36 w 36"/>
                      <a:gd name="T5" fmla="*/ 16 h 21"/>
                      <a:gd name="T6" fmla="*/ 36 w 36"/>
                      <a:gd name="T7" fmla="*/ 5 h 21"/>
                      <a:gd name="T8" fmla="*/ 31 w 36"/>
                      <a:gd name="T9" fmla="*/ 0 h 21"/>
                      <a:gd name="T10" fmla="*/ 20 w 36"/>
                      <a:gd name="T11" fmla="*/ 0 h 21"/>
                      <a:gd name="T12" fmla="*/ 5 w 36"/>
                      <a:gd name="T13" fmla="*/ 5 h 21"/>
                      <a:gd name="T14" fmla="*/ 0 w 36"/>
                      <a:gd name="T15" fmla="*/ 12 h 21"/>
                      <a:gd name="T16" fmla="*/ 5 w 36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6" h="21">
                        <a:moveTo>
                          <a:pt x="5" y="21"/>
                        </a:moveTo>
                        <a:lnTo>
                          <a:pt x="31" y="21"/>
                        </a:lnTo>
                        <a:lnTo>
                          <a:pt x="36" y="16"/>
                        </a:lnTo>
                        <a:lnTo>
                          <a:pt x="36" y="5"/>
                        </a:lnTo>
                        <a:lnTo>
                          <a:pt x="31" y="0"/>
                        </a:lnTo>
                        <a:lnTo>
                          <a:pt x="20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3" name="Freeform 217">
                    <a:extLst>
                      <a:ext uri="{FF2B5EF4-FFF2-40B4-BE49-F238E27FC236}">
                        <a16:creationId xmlns:a16="http://schemas.microsoft.com/office/drawing/2014/main" id="{4828A1F7-D259-A214-DBA9-3CD823FBFE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1" y="3496"/>
                    <a:ext cx="8" cy="7"/>
                  </a:xfrm>
                  <a:custGeom>
                    <a:avLst/>
                    <a:gdLst>
                      <a:gd name="T0" fmla="*/ 12 w 26"/>
                      <a:gd name="T1" fmla="*/ 21 h 21"/>
                      <a:gd name="T2" fmla="*/ 26 w 26"/>
                      <a:gd name="T3" fmla="*/ 5 h 21"/>
                      <a:gd name="T4" fmla="*/ 17 w 26"/>
                      <a:gd name="T5" fmla="*/ 0 h 21"/>
                      <a:gd name="T6" fmla="*/ 5 w 26"/>
                      <a:gd name="T7" fmla="*/ 0 h 21"/>
                      <a:gd name="T8" fmla="*/ 0 w 26"/>
                      <a:gd name="T9" fmla="*/ 12 h 21"/>
                      <a:gd name="T10" fmla="*/ 0 w 26"/>
                      <a:gd name="T11" fmla="*/ 16 h 21"/>
                      <a:gd name="T12" fmla="*/ 12 w 26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21">
                        <a:moveTo>
                          <a:pt x="12" y="21"/>
                        </a:moveTo>
                        <a:lnTo>
                          <a:pt x="26" y="5"/>
                        </a:lnTo>
                        <a:lnTo>
                          <a:pt x="17" y="0"/>
                        </a:lnTo>
                        <a:lnTo>
                          <a:pt x="5" y="0"/>
                        </a:lnTo>
                        <a:lnTo>
                          <a:pt x="0" y="12"/>
                        </a:lnTo>
                        <a:lnTo>
                          <a:pt x="0" y="16"/>
                        </a:lnTo>
                        <a:lnTo>
                          <a:pt x="12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4" name="Freeform 221">
                    <a:extLst>
                      <a:ext uri="{FF2B5EF4-FFF2-40B4-BE49-F238E27FC236}">
                        <a16:creationId xmlns:a16="http://schemas.microsoft.com/office/drawing/2014/main" id="{0ABEA25A-D0A6-0C7A-2939-5C99C63B5B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1" y="3489"/>
                    <a:ext cx="10" cy="10"/>
                  </a:xfrm>
                  <a:custGeom>
                    <a:avLst/>
                    <a:gdLst>
                      <a:gd name="T0" fmla="*/ 19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21 h 28"/>
                      <a:gd name="T6" fmla="*/ 19 w 29"/>
                      <a:gd name="T7" fmla="*/ 0 h 28"/>
                      <a:gd name="T8" fmla="*/ 5 w 29"/>
                      <a:gd name="T9" fmla="*/ 6 h 28"/>
                      <a:gd name="T10" fmla="*/ 0 w 29"/>
                      <a:gd name="T11" fmla="*/ 16 h 28"/>
                      <a:gd name="T12" fmla="*/ 5 w 29"/>
                      <a:gd name="T13" fmla="*/ 21 h 28"/>
                      <a:gd name="T14" fmla="*/ 19 w 2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8">
                        <a:moveTo>
                          <a:pt x="19" y="28"/>
                        </a:moveTo>
                        <a:lnTo>
                          <a:pt x="24" y="28"/>
                        </a:lnTo>
                        <a:lnTo>
                          <a:pt x="29" y="21"/>
                        </a:lnTo>
                        <a:lnTo>
                          <a:pt x="19" y="0"/>
                        </a:lnTo>
                        <a:lnTo>
                          <a:pt x="5" y="6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5" name="Freeform 224">
                    <a:extLst>
                      <a:ext uri="{FF2B5EF4-FFF2-40B4-BE49-F238E27FC236}">
                        <a16:creationId xmlns:a16="http://schemas.microsoft.com/office/drawing/2014/main" id="{9D280E99-C229-5B2C-2FFF-18E1472242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50" y="3483"/>
                    <a:ext cx="19" cy="16"/>
                  </a:xfrm>
                  <a:custGeom>
                    <a:avLst/>
                    <a:gdLst>
                      <a:gd name="T0" fmla="*/ 10 w 63"/>
                      <a:gd name="T1" fmla="*/ 45 h 45"/>
                      <a:gd name="T2" fmla="*/ 42 w 63"/>
                      <a:gd name="T3" fmla="*/ 38 h 45"/>
                      <a:gd name="T4" fmla="*/ 53 w 63"/>
                      <a:gd name="T5" fmla="*/ 33 h 45"/>
                      <a:gd name="T6" fmla="*/ 53 w 63"/>
                      <a:gd name="T7" fmla="*/ 28 h 45"/>
                      <a:gd name="T8" fmla="*/ 46 w 63"/>
                      <a:gd name="T9" fmla="*/ 17 h 45"/>
                      <a:gd name="T10" fmla="*/ 63 w 63"/>
                      <a:gd name="T11" fmla="*/ 17 h 45"/>
                      <a:gd name="T12" fmla="*/ 63 w 63"/>
                      <a:gd name="T13" fmla="*/ 12 h 45"/>
                      <a:gd name="T14" fmla="*/ 53 w 63"/>
                      <a:gd name="T15" fmla="*/ 0 h 45"/>
                      <a:gd name="T16" fmla="*/ 37 w 63"/>
                      <a:gd name="T17" fmla="*/ 7 h 45"/>
                      <a:gd name="T18" fmla="*/ 27 w 63"/>
                      <a:gd name="T19" fmla="*/ 12 h 45"/>
                      <a:gd name="T20" fmla="*/ 27 w 63"/>
                      <a:gd name="T21" fmla="*/ 17 h 45"/>
                      <a:gd name="T22" fmla="*/ 22 w 63"/>
                      <a:gd name="T23" fmla="*/ 17 h 45"/>
                      <a:gd name="T24" fmla="*/ 10 w 63"/>
                      <a:gd name="T25" fmla="*/ 22 h 45"/>
                      <a:gd name="T26" fmla="*/ 0 w 63"/>
                      <a:gd name="T27" fmla="*/ 33 h 45"/>
                      <a:gd name="T28" fmla="*/ 0 w 63"/>
                      <a:gd name="T29" fmla="*/ 38 h 45"/>
                      <a:gd name="T30" fmla="*/ 10 w 63"/>
                      <a:gd name="T31" fmla="*/ 45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63" h="45">
                        <a:moveTo>
                          <a:pt x="10" y="45"/>
                        </a:moveTo>
                        <a:lnTo>
                          <a:pt x="42" y="38"/>
                        </a:lnTo>
                        <a:lnTo>
                          <a:pt x="53" y="33"/>
                        </a:lnTo>
                        <a:lnTo>
                          <a:pt x="53" y="28"/>
                        </a:lnTo>
                        <a:lnTo>
                          <a:pt x="46" y="17"/>
                        </a:lnTo>
                        <a:lnTo>
                          <a:pt x="63" y="17"/>
                        </a:lnTo>
                        <a:lnTo>
                          <a:pt x="63" y="12"/>
                        </a:lnTo>
                        <a:lnTo>
                          <a:pt x="53" y="0"/>
                        </a:lnTo>
                        <a:lnTo>
                          <a:pt x="37" y="7"/>
                        </a:lnTo>
                        <a:lnTo>
                          <a:pt x="27" y="12"/>
                        </a:lnTo>
                        <a:lnTo>
                          <a:pt x="27" y="17"/>
                        </a:lnTo>
                        <a:lnTo>
                          <a:pt x="22" y="17"/>
                        </a:lnTo>
                        <a:lnTo>
                          <a:pt x="10" y="22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10" y="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6" name="Freeform 225">
                    <a:extLst>
                      <a:ext uri="{FF2B5EF4-FFF2-40B4-BE49-F238E27FC236}">
                        <a16:creationId xmlns:a16="http://schemas.microsoft.com/office/drawing/2014/main" id="{E6E30AFD-1275-1B7E-D84A-DA0FE0B592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3" y="3489"/>
                    <a:ext cx="8" cy="10"/>
                  </a:xfrm>
                  <a:custGeom>
                    <a:avLst/>
                    <a:gdLst>
                      <a:gd name="T0" fmla="*/ 10 w 27"/>
                      <a:gd name="T1" fmla="*/ 28 h 28"/>
                      <a:gd name="T2" fmla="*/ 22 w 27"/>
                      <a:gd name="T3" fmla="*/ 21 h 28"/>
                      <a:gd name="T4" fmla="*/ 27 w 27"/>
                      <a:gd name="T5" fmla="*/ 16 h 28"/>
                      <a:gd name="T6" fmla="*/ 27 w 27"/>
                      <a:gd name="T7" fmla="*/ 6 h 28"/>
                      <a:gd name="T8" fmla="*/ 22 w 27"/>
                      <a:gd name="T9" fmla="*/ 0 h 28"/>
                      <a:gd name="T10" fmla="*/ 0 w 27"/>
                      <a:gd name="T11" fmla="*/ 11 h 28"/>
                      <a:gd name="T12" fmla="*/ 0 w 27"/>
                      <a:gd name="T13" fmla="*/ 16 h 28"/>
                      <a:gd name="T14" fmla="*/ 10 w 27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8">
                        <a:moveTo>
                          <a:pt x="10" y="28"/>
                        </a:moveTo>
                        <a:lnTo>
                          <a:pt x="22" y="21"/>
                        </a:lnTo>
                        <a:lnTo>
                          <a:pt x="27" y="16"/>
                        </a:lnTo>
                        <a:lnTo>
                          <a:pt x="27" y="6"/>
                        </a:lnTo>
                        <a:lnTo>
                          <a:pt x="22" y="0"/>
                        </a:lnTo>
                        <a:lnTo>
                          <a:pt x="0" y="11"/>
                        </a:lnTo>
                        <a:lnTo>
                          <a:pt x="0" y="16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7" name="Freeform 226">
                    <a:extLst>
                      <a:ext uri="{FF2B5EF4-FFF2-40B4-BE49-F238E27FC236}">
                        <a16:creationId xmlns:a16="http://schemas.microsoft.com/office/drawing/2014/main" id="{A93A1EC3-4755-3068-91E9-B9E0DE29294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21" y="3486"/>
                    <a:ext cx="6" cy="10"/>
                  </a:xfrm>
                  <a:custGeom>
                    <a:avLst/>
                    <a:gdLst>
                      <a:gd name="T0" fmla="*/ 5 w 17"/>
                      <a:gd name="T1" fmla="*/ 26 h 26"/>
                      <a:gd name="T2" fmla="*/ 17 w 17"/>
                      <a:gd name="T3" fmla="*/ 21 h 26"/>
                      <a:gd name="T4" fmla="*/ 17 w 17"/>
                      <a:gd name="T5" fmla="*/ 5 h 26"/>
                      <a:gd name="T6" fmla="*/ 12 w 17"/>
                      <a:gd name="T7" fmla="*/ 0 h 26"/>
                      <a:gd name="T8" fmla="*/ 0 w 17"/>
                      <a:gd name="T9" fmla="*/ 0 h 26"/>
                      <a:gd name="T10" fmla="*/ 0 w 17"/>
                      <a:gd name="T11" fmla="*/ 21 h 26"/>
                      <a:gd name="T12" fmla="*/ 5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5" y="26"/>
                        </a:moveTo>
                        <a:lnTo>
                          <a:pt x="17" y="21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21"/>
                        </a:lnTo>
                        <a:lnTo>
                          <a:pt x="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8" name="Freeform 230">
                    <a:extLst>
                      <a:ext uri="{FF2B5EF4-FFF2-40B4-BE49-F238E27FC236}">
                        <a16:creationId xmlns:a16="http://schemas.microsoft.com/office/drawing/2014/main" id="{38FE0206-F9CF-B332-C2E3-FF0DAE9042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9" y="3483"/>
                    <a:ext cx="6" cy="10"/>
                  </a:xfrm>
                  <a:custGeom>
                    <a:avLst/>
                    <a:gdLst>
                      <a:gd name="T0" fmla="*/ 5 w 15"/>
                      <a:gd name="T1" fmla="*/ 28 h 28"/>
                      <a:gd name="T2" fmla="*/ 15 w 15"/>
                      <a:gd name="T3" fmla="*/ 22 h 28"/>
                      <a:gd name="T4" fmla="*/ 15 w 15"/>
                      <a:gd name="T5" fmla="*/ 7 h 28"/>
                      <a:gd name="T6" fmla="*/ 5 w 15"/>
                      <a:gd name="T7" fmla="*/ 0 h 28"/>
                      <a:gd name="T8" fmla="*/ 0 w 15"/>
                      <a:gd name="T9" fmla="*/ 7 h 28"/>
                      <a:gd name="T10" fmla="*/ 0 w 15"/>
                      <a:gd name="T11" fmla="*/ 22 h 28"/>
                      <a:gd name="T12" fmla="*/ 5 w 15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9" name="Freeform 231">
                    <a:extLst>
                      <a:ext uri="{FF2B5EF4-FFF2-40B4-BE49-F238E27FC236}">
                        <a16:creationId xmlns:a16="http://schemas.microsoft.com/office/drawing/2014/main" id="{7702F40E-C44D-05D7-FFBF-651E7742FC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29" y="3486"/>
                    <a:ext cx="7" cy="7"/>
                  </a:xfrm>
                  <a:custGeom>
                    <a:avLst/>
                    <a:gdLst>
                      <a:gd name="T0" fmla="*/ 15 w 27"/>
                      <a:gd name="T1" fmla="*/ 21 h 21"/>
                      <a:gd name="T2" fmla="*/ 22 w 27"/>
                      <a:gd name="T3" fmla="*/ 21 h 21"/>
                      <a:gd name="T4" fmla="*/ 27 w 27"/>
                      <a:gd name="T5" fmla="*/ 10 h 21"/>
                      <a:gd name="T6" fmla="*/ 15 w 27"/>
                      <a:gd name="T7" fmla="*/ 0 h 21"/>
                      <a:gd name="T8" fmla="*/ 5 w 27"/>
                      <a:gd name="T9" fmla="*/ 0 h 21"/>
                      <a:gd name="T10" fmla="*/ 0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  <a:gd name="T16" fmla="*/ 15 w 27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21">
                        <a:moveTo>
                          <a:pt x="15" y="21"/>
                        </a:moveTo>
                        <a:lnTo>
                          <a:pt x="22" y="21"/>
                        </a:lnTo>
                        <a:lnTo>
                          <a:pt x="27" y="10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0" name="Freeform 233">
                    <a:extLst>
                      <a:ext uri="{FF2B5EF4-FFF2-40B4-BE49-F238E27FC236}">
                        <a16:creationId xmlns:a16="http://schemas.microsoft.com/office/drawing/2014/main" id="{0BB4BCB7-4B8E-B971-9D01-D04FB64783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4" y="3483"/>
                    <a:ext cx="8" cy="6"/>
                  </a:xfrm>
                  <a:custGeom>
                    <a:avLst/>
                    <a:gdLst>
                      <a:gd name="T0" fmla="*/ 12 w 27"/>
                      <a:gd name="T1" fmla="*/ 17 h 17"/>
                      <a:gd name="T2" fmla="*/ 27 w 27"/>
                      <a:gd name="T3" fmla="*/ 17 h 17"/>
                      <a:gd name="T4" fmla="*/ 27 w 27"/>
                      <a:gd name="T5" fmla="*/ 12 h 17"/>
                      <a:gd name="T6" fmla="*/ 22 w 27"/>
                      <a:gd name="T7" fmla="*/ 7 h 17"/>
                      <a:gd name="T8" fmla="*/ 12 w 27"/>
                      <a:gd name="T9" fmla="*/ 0 h 17"/>
                      <a:gd name="T10" fmla="*/ 0 w 27"/>
                      <a:gd name="T11" fmla="*/ 7 h 17"/>
                      <a:gd name="T12" fmla="*/ 0 w 27"/>
                      <a:gd name="T13" fmla="*/ 12 h 17"/>
                      <a:gd name="T14" fmla="*/ 5 w 27"/>
                      <a:gd name="T15" fmla="*/ 17 h 17"/>
                      <a:gd name="T16" fmla="*/ 12 w 27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17">
                        <a:moveTo>
                          <a:pt x="12" y="17"/>
                        </a:moveTo>
                        <a:lnTo>
                          <a:pt x="27" y="17"/>
                        </a:lnTo>
                        <a:lnTo>
                          <a:pt x="27" y="12"/>
                        </a:lnTo>
                        <a:lnTo>
                          <a:pt x="22" y="7"/>
                        </a:lnTo>
                        <a:lnTo>
                          <a:pt x="12" y="0"/>
                        </a:lnTo>
                        <a:lnTo>
                          <a:pt x="0" y="7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1" name="Freeform 234">
                    <a:extLst>
                      <a:ext uri="{FF2B5EF4-FFF2-40B4-BE49-F238E27FC236}">
                        <a16:creationId xmlns:a16="http://schemas.microsoft.com/office/drawing/2014/main" id="{80C12E21-629B-5C1C-A82B-06305DF3A8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1" y="3483"/>
                    <a:ext cx="6" cy="6"/>
                  </a:xfrm>
                  <a:custGeom>
                    <a:avLst/>
                    <a:gdLst>
                      <a:gd name="T0" fmla="*/ 10 w 21"/>
                      <a:gd name="T1" fmla="*/ 17 h 17"/>
                      <a:gd name="T2" fmla="*/ 21 w 21"/>
                      <a:gd name="T3" fmla="*/ 17 h 17"/>
                      <a:gd name="T4" fmla="*/ 21 w 21"/>
                      <a:gd name="T5" fmla="*/ 7 h 17"/>
                      <a:gd name="T6" fmla="*/ 10 w 21"/>
                      <a:gd name="T7" fmla="*/ 0 h 17"/>
                      <a:gd name="T8" fmla="*/ 0 w 21"/>
                      <a:gd name="T9" fmla="*/ 0 h 17"/>
                      <a:gd name="T10" fmla="*/ 0 w 21"/>
                      <a:gd name="T11" fmla="*/ 17 h 17"/>
                      <a:gd name="T12" fmla="*/ 10 w 2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7">
                        <a:moveTo>
                          <a:pt x="10" y="17"/>
                        </a:moveTo>
                        <a:lnTo>
                          <a:pt x="21" y="17"/>
                        </a:lnTo>
                        <a:lnTo>
                          <a:pt x="21" y="7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7"/>
                        </a:lnTo>
                        <a:lnTo>
                          <a:pt x="1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2" name="Freeform 237">
                    <a:extLst>
                      <a:ext uri="{FF2B5EF4-FFF2-40B4-BE49-F238E27FC236}">
                        <a16:creationId xmlns:a16="http://schemas.microsoft.com/office/drawing/2014/main" id="{71A57166-A6D4-DF57-1879-C4F8D61217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45" y="3481"/>
                    <a:ext cx="9" cy="6"/>
                  </a:xfrm>
                  <a:custGeom>
                    <a:avLst/>
                    <a:gdLst>
                      <a:gd name="T0" fmla="*/ 5 w 27"/>
                      <a:gd name="T1" fmla="*/ 17 h 22"/>
                      <a:gd name="T2" fmla="*/ 15 w 27"/>
                      <a:gd name="T3" fmla="*/ 22 h 22"/>
                      <a:gd name="T4" fmla="*/ 27 w 27"/>
                      <a:gd name="T5" fmla="*/ 10 h 22"/>
                      <a:gd name="T6" fmla="*/ 22 w 27"/>
                      <a:gd name="T7" fmla="*/ 0 h 22"/>
                      <a:gd name="T8" fmla="*/ 10 w 27"/>
                      <a:gd name="T9" fmla="*/ 0 h 22"/>
                      <a:gd name="T10" fmla="*/ 0 w 27"/>
                      <a:gd name="T11" fmla="*/ 10 h 22"/>
                      <a:gd name="T12" fmla="*/ 5 w 27"/>
                      <a:gd name="T13" fmla="*/ 1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22">
                        <a:moveTo>
                          <a:pt x="5" y="17"/>
                        </a:moveTo>
                        <a:lnTo>
                          <a:pt x="15" y="22"/>
                        </a:lnTo>
                        <a:lnTo>
                          <a:pt x="27" y="10"/>
                        </a:lnTo>
                        <a:lnTo>
                          <a:pt x="22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3" name="Freeform 324">
                    <a:extLst>
                      <a:ext uri="{FF2B5EF4-FFF2-40B4-BE49-F238E27FC236}">
                        <a16:creationId xmlns:a16="http://schemas.microsoft.com/office/drawing/2014/main" id="{2D4D7970-7422-0D1D-ABCC-AE377F6862F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7" y="3540"/>
                    <a:ext cx="8" cy="14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4" name="Freeform 325">
                    <a:extLst>
                      <a:ext uri="{FF2B5EF4-FFF2-40B4-BE49-F238E27FC236}">
                        <a16:creationId xmlns:a16="http://schemas.microsoft.com/office/drawing/2014/main" id="{FED82714-5AD8-418C-E4FF-970B937805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98" y="3507"/>
                    <a:ext cx="14" cy="23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5" name="Freeform 326">
                    <a:extLst>
                      <a:ext uri="{FF2B5EF4-FFF2-40B4-BE49-F238E27FC236}">
                        <a16:creationId xmlns:a16="http://schemas.microsoft.com/office/drawing/2014/main" id="{4303A8B1-123A-00C4-BE48-5DBD78D322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70" y="3517"/>
                    <a:ext cx="8" cy="13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6" name="Freeform 327">
                    <a:extLst>
                      <a:ext uri="{FF2B5EF4-FFF2-40B4-BE49-F238E27FC236}">
                        <a16:creationId xmlns:a16="http://schemas.microsoft.com/office/drawing/2014/main" id="{8D8F1C3D-BDC4-3CF2-1FA6-8FD982202B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22" y="3517"/>
                    <a:ext cx="11" cy="13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7" name="Freeform 328">
                    <a:extLst>
                      <a:ext uri="{FF2B5EF4-FFF2-40B4-BE49-F238E27FC236}">
                        <a16:creationId xmlns:a16="http://schemas.microsoft.com/office/drawing/2014/main" id="{B7607BCA-CBDC-93D2-064D-1205775A07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42" y="3507"/>
                    <a:ext cx="18" cy="18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8" name="Freeform 329">
                    <a:extLst>
                      <a:ext uri="{FF2B5EF4-FFF2-40B4-BE49-F238E27FC236}">
                        <a16:creationId xmlns:a16="http://schemas.microsoft.com/office/drawing/2014/main" id="{CEA293D8-85B5-9953-4982-7425798B06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8" y="3503"/>
                    <a:ext cx="37" cy="18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9" name="Freeform 330">
                    <a:extLst>
                      <a:ext uri="{FF2B5EF4-FFF2-40B4-BE49-F238E27FC236}">
                        <a16:creationId xmlns:a16="http://schemas.microsoft.com/office/drawing/2014/main" id="{277785A8-DD1D-D8C3-770A-52A61135061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28" y="3508"/>
                    <a:ext cx="10" cy="13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0" name="Freeform 331">
                    <a:extLst>
                      <a:ext uri="{FF2B5EF4-FFF2-40B4-BE49-F238E27FC236}">
                        <a16:creationId xmlns:a16="http://schemas.microsoft.com/office/drawing/2014/main" id="{EFD5820E-1173-AD09-257A-A3FCB42EBE3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26" y="3507"/>
                    <a:ext cx="10" cy="10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1" name="Freeform 332">
                    <a:extLst>
                      <a:ext uri="{FF2B5EF4-FFF2-40B4-BE49-F238E27FC236}">
                        <a16:creationId xmlns:a16="http://schemas.microsoft.com/office/drawing/2014/main" id="{0FA8CEC8-945D-FEDB-1ECD-4B12CD6D3B0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3" y="3507"/>
                    <a:ext cx="10" cy="10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2" name="Freeform 333">
                    <a:extLst>
                      <a:ext uri="{FF2B5EF4-FFF2-40B4-BE49-F238E27FC236}">
                        <a16:creationId xmlns:a16="http://schemas.microsoft.com/office/drawing/2014/main" id="{54F268CA-E96F-D803-5C89-5C70B2176E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79" y="3501"/>
                    <a:ext cx="9" cy="10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3" name="Freeform 334">
                    <a:extLst>
                      <a:ext uri="{FF2B5EF4-FFF2-40B4-BE49-F238E27FC236}">
                        <a16:creationId xmlns:a16="http://schemas.microsoft.com/office/drawing/2014/main" id="{BD802B07-F498-9F01-5189-E4A6BFA124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74" y="3494"/>
                    <a:ext cx="9" cy="13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4" name="Freeform 335">
                    <a:extLst>
                      <a:ext uri="{FF2B5EF4-FFF2-40B4-BE49-F238E27FC236}">
                        <a16:creationId xmlns:a16="http://schemas.microsoft.com/office/drawing/2014/main" id="{5B7940D5-EFC0-1796-7FF5-956D8E1690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74" y="3469"/>
                    <a:ext cx="16" cy="38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5" name="Freeform 336">
                    <a:extLst>
                      <a:ext uri="{FF2B5EF4-FFF2-40B4-BE49-F238E27FC236}">
                        <a16:creationId xmlns:a16="http://schemas.microsoft.com/office/drawing/2014/main" id="{32C8334D-5456-6A7F-238E-32862EE7D0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43" y="3493"/>
                    <a:ext cx="12" cy="10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6" name="Freeform 337">
                    <a:extLst>
                      <a:ext uri="{FF2B5EF4-FFF2-40B4-BE49-F238E27FC236}">
                        <a16:creationId xmlns:a16="http://schemas.microsoft.com/office/drawing/2014/main" id="{1D0D2FE3-12C0-8FDB-A867-1811CAF3A5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6" y="3483"/>
                    <a:ext cx="10" cy="20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7" name="Freeform 338">
                    <a:extLst>
                      <a:ext uri="{FF2B5EF4-FFF2-40B4-BE49-F238E27FC236}">
                        <a16:creationId xmlns:a16="http://schemas.microsoft.com/office/drawing/2014/main" id="{777C8F71-8956-95FC-9625-248F7D9819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55" y="3493"/>
                    <a:ext cx="15" cy="10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8" name="Freeform 339">
                    <a:extLst>
                      <a:ext uri="{FF2B5EF4-FFF2-40B4-BE49-F238E27FC236}">
                        <a16:creationId xmlns:a16="http://schemas.microsoft.com/office/drawing/2014/main" id="{0CED4C69-84E1-2C86-067B-7B08359121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12" y="3489"/>
                    <a:ext cx="9" cy="14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9" name="Freeform 340">
                    <a:extLst>
                      <a:ext uri="{FF2B5EF4-FFF2-40B4-BE49-F238E27FC236}">
                        <a16:creationId xmlns:a16="http://schemas.microsoft.com/office/drawing/2014/main" id="{91315E66-912A-2322-BCEA-84E3365682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7" y="3489"/>
                    <a:ext cx="11" cy="12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70" name="Freeform 341">
                    <a:extLst>
                      <a:ext uri="{FF2B5EF4-FFF2-40B4-BE49-F238E27FC236}">
                        <a16:creationId xmlns:a16="http://schemas.microsoft.com/office/drawing/2014/main" id="{FFB0AC1C-2D93-8CC9-9CC3-D4F9AC7D189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1" y="3461"/>
                    <a:ext cx="39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71" name="Freeform 342">
                    <a:extLst>
                      <a:ext uri="{FF2B5EF4-FFF2-40B4-BE49-F238E27FC236}">
                        <a16:creationId xmlns:a16="http://schemas.microsoft.com/office/drawing/2014/main" id="{DFA0166C-5F10-9709-FD06-D3BFEE573F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05" y="3483"/>
                    <a:ext cx="12" cy="14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72" name="Freeform 343">
                    <a:extLst>
                      <a:ext uri="{FF2B5EF4-FFF2-40B4-BE49-F238E27FC236}">
                        <a16:creationId xmlns:a16="http://schemas.microsoft.com/office/drawing/2014/main" id="{2AC69B7C-08F5-351F-3C57-248801C88A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96" y="3474"/>
                    <a:ext cx="19" cy="23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73" name="Freeform 344">
                    <a:extLst>
                      <a:ext uri="{FF2B5EF4-FFF2-40B4-BE49-F238E27FC236}">
                        <a16:creationId xmlns:a16="http://schemas.microsoft.com/office/drawing/2014/main" id="{395EC1BE-EA27-731E-3E49-5598DF2ED91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3" y="3481"/>
                    <a:ext cx="14" cy="12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74" name="Freeform 345">
                    <a:extLst>
                      <a:ext uri="{FF2B5EF4-FFF2-40B4-BE49-F238E27FC236}">
                        <a16:creationId xmlns:a16="http://schemas.microsoft.com/office/drawing/2014/main" id="{E976B524-6D84-3F26-A104-372A0DCEFA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93" y="3478"/>
                    <a:ext cx="7" cy="15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75" name="Freeform 346">
                    <a:extLst>
                      <a:ext uri="{FF2B5EF4-FFF2-40B4-BE49-F238E27FC236}">
                        <a16:creationId xmlns:a16="http://schemas.microsoft.com/office/drawing/2014/main" id="{3D0E792B-4F9A-60E0-F0DE-D14BD9DAA4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8" y="3478"/>
                    <a:ext cx="10" cy="11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76" name="Freeform 347">
                    <a:extLst>
                      <a:ext uri="{FF2B5EF4-FFF2-40B4-BE49-F238E27FC236}">
                        <a16:creationId xmlns:a16="http://schemas.microsoft.com/office/drawing/2014/main" id="{45E7E743-7A54-2896-4289-B29D0EFF00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77" y="3478"/>
                    <a:ext cx="8" cy="11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77" name="Freeform 348">
                    <a:extLst>
                      <a:ext uri="{FF2B5EF4-FFF2-40B4-BE49-F238E27FC236}">
                        <a16:creationId xmlns:a16="http://schemas.microsoft.com/office/drawing/2014/main" id="{61A2A9B8-534D-6696-FFC6-B7609A5AE95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5" y="3469"/>
                    <a:ext cx="14" cy="14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78" name="Freeform 349">
                    <a:extLst>
                      <a:ext uri="{FF2B5EF4-FFF2-40B4-BE49-F238E27FC236}">
                        <a16:creationId xmlns:a16="http://schemas.microsoft.com/office/drawing/2014/main" id="{8ED2BBF4-08D3-0D2D-D9F2-2711D3176DC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29" y="3475"/>
                    <a:ext cx="8" cy="8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79" name="Freeform 350">
                    <a:extLst>
                      <a:ext uri="{FF2B5EF4-FFF2-40B4-BE49-F238E27FC236}">
                        <a16:creationId xmlns:a16="http://schemas.microsoft.com/office/drawing/2014/main" id="{D8E34F92-FAB3-3AFC-C446-64CD1ECC67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59" y="3464"/>
                    <a:ext cx="16" cy="14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80" name="Freeform 351">
                    <a:extLst>
                      <a:ext uri="{FF2B5EF4-FFF2-40B4-BE49-F238E27FC236}">
                        <a16:creationId xmlns:a16="http://schemas.microsoft.com/office/drawing/2014/main" id="{674180BC-5C9C-D2E8-0D57-40BE51275A6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86" y="3469"/>
                    <a:ext cx="15" cy="9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81" name="Freeform 352">
                    <a:extLst>
                      <a:ext uri="{FF2B5EF4-FFF2-40B4-BE49-F238E27FC236}">
                        <a16:creationId xmlns:a16="http://schemas.microsoft.com/office/drawing/2014/main" id="{E583A8C5-E820-3A67-8CA0-4669187D4A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3" y="3461"/>
                    <a:ext cx="23" cy="14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82" name="Freeform 353">
                    <a:extLst>
                      <a:ext uri="{FF2B5EF4-FFF2-40B4-BE49-F238E27FC236}">
                        <a16:creationId xmlns:a16="http://schemas.microsoft.com/office/drawing/2014/main" id="{43E82AA3-CC7D-618A-E102-01044C9181B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10" y="3461"/>
                    <a:ext cx="10" cy="13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83" name="Freeform 354">
                    <a:extLst>
                      <a:ext uri="{FF2B5EF4-FFF2-40B4-BE49-F238E27FC236}">
                        <a16:creationId xmlns:a16="http://schemas.microsoft.com/office/drawing/2014/main" id="{0B93E41D-833F-DD89-9A0E-97366B5E6F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6" y="3461"/>
                    <a:ext cx="10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84" name="Freeform 355">
                    <a:extLst>
                      <a:ext uri="{FF2B5EF4-FFF2-40B4-BE49-F238E27FC236}">
                        <a16:creationId xmlns:a16="http://schemas.microsoft.com/office/drawing/2014/main" id="{2D23EE4C-E59E-4AA4-3BF6-819046A328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00" y="3456"/>
                    <a:ext cx="10" cy="13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85" name="Freeform 356">
                    <a:extLst>
                      <a:ext uri="{FF2B5EF4-FFF2-40B4-BE49-F238E27FC236}">
                        <a16:creationId xmlns:a16="http://schemas.microsoft.com/office/drawing/2014/main" id="{51CB54EB-F49A-F598-7E18-BABD0565AF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41" y="3458"/>
                    <a:ext cx="9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86" name="Freeform 357">
                    <a:extLst>
                      <a:ext uri="{FF2B5EF4-FFF2-40B4-BE49-F238E27FC236}">
                        <a16:creationId xmlns:a16="http://schemas.microsoft.com/office/drawing/2014/main" id="{0628C36B-A723-7AD1-9ABA-48B5F173EE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3" y="3456"/>
                    <a:ext cx="8" cy="13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87" name="Freeform 358">
                    <a:extLst>
                      <a:ext uri="{FF2B5EF4-FFF2-40B4-BE49-F238E27FC236}">
                        <a16:creationId xmlns:a16="http://schemas.microsoft.com/office/drawing/2014/main" id="{27C2462A-2EB9-D1B8-349B-85B6C8E3BA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67" y="3447"/>
                    <a:ext cx="11" cy="22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88" name="Freeform 359">
                    <a:extLst>
                      <a:ext uri="{FF2B5EF4-FFF2-40B4-BE49-F238E27FC236}">
                        <a16:creationId xmlns:a16="http://schemas.microsoft.com/office/drawing/2014/main" id="{72ECA9A1-CE4B-869E-F98D-F5555AE2CC2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79" y="3456"/>
                    <a:ext cx="6" cy="8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89" name="Freeform 360">
                    <a:extLst>
                      <a:ext uri="{FF2B5EF4-FFF2-40B4-BE49-F238E27FC236}">
                        <a16:creationId xmlns:a16="http://schemas.microsoft.com/office/drawing/2014/main" id="{36389036-0CA0-69A7-6498-146E1D61A2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03" y="3454"/>
                    <a:ext cx="9" cy="10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90" name="Freeform 361">
                    <a:extLst>
                      <a:ext uri="{FF2B5EF4-FFF2-40B4-BE49-F238E27FC236}">
                        <a16:creationId xmlns:a16="http://schemas.microsoft.com/office/drawing/2014/main" id="{031EFEB9-8256-E69B-72EA-60941008E8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1" y="3442"/>
                    <a:ext cx="18" cy="22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91" name="Freeform 362">
                    <a:extLst>
                      <a:ext uri="{FF2B5EF4-FFF2-40B4-BE49-F238E27FC236}">
                        <a16:creationId xmlns:a16="http://schemas.microsoft.com/office/drawing/2014/main" id="{1C472A51-A4DD-DEFE-3AEA-6EC96A7F55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29" y="3450"/>
                    <a:ext cx="8" cy="11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92" name="Freeform 363">
                    <a:extLst>
                      <a:ext uri="{FF2B5EF4-FFF2-40B4-BE49-F238E27FC236}">
                        <a16:creationId xmlns:a16="http://schemas.microsoft.com/office/drawing/2014/main" id="{EAF93BF5-A09D-5CBD-62EC-D1E14F0AC00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79" y="3438"/>
                    <a:ext cx="34" cy="18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93" name="Freeform 364">
                    <a:extLst>
                      <a:ext uri="{FF2B5EF4-FFF2-40B4-BE49-F238E27FC236}">
                        <a16:creationId xmlns:a16="http://schemas.microsoft.com/office/drawing/2014/main" id="{6F482F58-5BB2-3378-8B1F-DC31D2CA76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29" y="3447"/>
                    <a:ext cx="10" cy="9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94" name="Freeform 365">
                    <a:extLst>
                      <a:ext uri="{FF2B5EF4-FFF2-40B4-BE49-F238E27FC236}">
                        <a16:creationId xmlns:a16="http://schemas.microsoft.com/office/drawing/2014/main" id="{34EF6052-5932-31F3-474C-51ABE3E556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91" y="3442"/>
                    <a:ext cx="14" cy="8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95" name="Freeform 366">
                    <a:extLst>
                      <a:ext uri="{FF2B5EF4-FFF2-40B4-BE49-F238E27FC236}">
                        <a16:creationId xmlns:a16="http://schemas.microsoft.com/office/drawing/2014/main" id="{79DEC9CC-E04E-99CE-E859-AC4DBBBA58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41" y="3439"/>
                    <a:ext cx="14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96" name="Freeform 367">
                    <a:extLst>
                      <a:ext uri="{FF2B5EF4-FFF2-40B4-BE49-F238E27FC236}">
                        <a16:creationId xmlns:a16="http://schemas.microsoft.com/office/drawing/2014/main" id="{94FB8A72-D013-DE37-C364-F82E156F8F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57" y="3442"/>
                    <a:ext cx="8" cy="8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97" name="Freeform 368">
                    <a:extLst>
                      <a:ext uri="{FF2B5EF4-FFF2-40B4-BE49-F238E27FC236}">
                        <a16:creationId xmlns:a16="http://schemas.microsoft.com/office/drawing/2014/main" id="{0AE76187-27BF-DA1B-9777-F2E662416B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9" y="3442"/>
                    <a:ext cx="14" cy="8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98" name="Freeform 369">
                    <a:extLst>
                      <a:ext uri="{FF2B5EF4-FFF2-40B4-BE49-F238E27FC236}">
                        <a16:creationId xmlns:a16="http://schemas.microsoft.com/office/drawing/2014/main" id="{1EF6820A-7EB0-9BD4-4A23-0151A3AD429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88" y="3439"/>
                    <a:ext cx="9" cy="11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99" name="Freeform 370">
                    <a:extLst>
                      <a:ext uri="{FF2B5EF4-FFF2-40B4-BE49-F238E27FC236}">
                        <a16:creationId xmlns:a16="http://schemas.microsoft.com/office/drawing/2014/main" id="{1EA2C442-CD53-3227-B52A-1A4D504520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58" y="3438"/>
                    <a:ext cx="8" cy="9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00" name="Freeform 371">
                    <a:extLst>
                      <a:ext uri="{FF2B5EF4-FFF2-40B4-BE49-F238E27FC236}">
                        <a16:creationId xmlns:a16="http://schemas.microsoft.com/office/drawing/2014/main" id="{78DBCC9F-09E6-CF98-A8C2-A4ABE15FE1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2" y="3447"/>
                    <a:ext cx="1" cy="3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01" name="Freeform 372">
                    <a:extLst>
                      <a:ext uri="{FF2B5EF4-FFF2-40B4-BE49-F238E27FC236}">
                        <a16:creationId xmlns:a16="http://schemas.microsoft.com/office/drawing/2014/main" id="{C87BF3B0-4D7D-626F-263E-6E4906E46D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9" y="3438"/>
                    <a:ext cx="11" cy="6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02" name="Freeform 373">
                    <a:extLst>
                      <a:ext uri="{FF2B5EF4-FFF2-40B4-BE49-F238E27FC236}">
                        <a16:creationId xmlns:a16="http://schemas.microsoft.com/office/drawing/2014/main" id="{C80124CA-314E-9920-2DA6-0CF884CE4C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07" y="3438"/>
                    <a:ext cx="14" cy="9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03" name="Freeform 374">
                    <a:extLst>
                      <a:ext uri="{FF2B5EF4-FFF2-40B4-BE49-F238E27FC236}">
                        <a16:creationId xmlns:a16="http://schemas.microsoft.com/office/drawing/2014/main" id="{8592E8F7-FAF8-8A9B-A0F5-7D174BED8F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31" y="3433"/>
                    <a:ext cx="10" cy="9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04" name="Freeform 375">
                    <a:extLst>
                      <a:ext uri="{FF2B5EF4-FFF2-40B4-BE49-F238E27FC236}">
                        <a16:creationId xmlns:a16="http://schemas.microsoft.com/office/drawing/2014/main" id="{E6431140-AF8D-FD27-3FFF-00CD5CF824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3" y="3442"/>
                    <a:ext cx="6" cy="5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05" name="Freeform 376">
                    <a:extLst>
                      <a:ext uri="{FF2B5EF4-FFF2-40B4-BE49-F238E27FC236}">
                        <a16:creationId xmlns:a16="http://schemas.microsoft.com/office/drawing/2014/main" id="{9830C5AB-EFB7-7BD6-17E3-A2C6CCBAC6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21" y="3428"/>
                    <a:ext cx="10" cy="14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06" name="Line 377">
                    <a:extLst>
                      <a:ext uri="{FF2B5EF4-FFF2-40B4-BE49-F238E27FC236}">
                        <a16:creationId xmlns:a16="http://schemas.microsoft.com/office/drawing/2014/main" id="{0D19BACA-3DC8-FC41-E28F-0C0D52280A9D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563" y="3438"/>
                    <a:ext cx="6" cy="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854" name="Group 458">
                  <a:extLst>
                    <a:ext uri="{FF2B5EF4-FFF2-40B4-BE49-F238E27FC236}">
                      <a16:creationId xmlns:a16="http://schemas.microsoft.com/office/drawing/2014/main" id="{CD187D79-D5BB-EFB6-5C83-FC2189D35D8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3744" y="3312"/>
                  <a:ext cx="923" cy="126"/>
                  <a:chOff x="2036" y="3447"/>
                  <a:chExt cx="923" cy="126"/>
                </a:xfrm>
              </p:grpSpPr>
              <p:sp>
                <p:nvSpPr>
                  <p:cNvPr id="855" name="Freeform 185">
                    <a:extLst>
                      <a:ext uri="{FF2B5EF4-FFF2-40B4-BE49-F238E27FC236}">
                        <a16:creationId xmlns:a16="http://schemas.microsoft.com/office/drawing/2014/main" id="{A86FA9B6-4BD3-67B6-EDAF-D1F293B01C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29" y="3528"/>
                    <a:ext cx="7" cy="9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56" name="Freeform 191">
                    <a:extLst>
                      <a:ext uri="{FF2B5EF4-FFF2-40B4-BE49-F238E27FC236}">
                        <a16:creationId xmlns:a16="http://schemas.microsoft.com/office/drawing/2014/main" id="{2DE9A679-DFBB-A82A-D966-D31D6269ED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05" y="3505"/>
                    <a:ext cx="8" cy="16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57" name="Freeform 192">
                    <a:extLst>
                      <a:ext uri="{FF2B5EF4-FFF2-40B4-BE49-F238E27FC236}">
                        <a16:creationId xmlns:a16="http://schemas.microsoft.com/office/drawing/2014/main" id="{14CCF492-9CD4-FC23-CB84-C4A2DF8CC0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51" y="3512"/>
                    <a:ext cx="6" cy="9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58" name="Freeform 193">
                    <a:extLst>
                      <a:ext uri="{FF2B5EF4-FFF2-40B4-BE49-F238E27FC236}">
                        <a16:creationId xmlns:a16="http://schemas.microsoft.com/office/drawing/2014/main" id="{91FC4270-1BB8-4FF3-C767-9DFF0CDE94A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86" y="3512"/>
                    <a:ext cx="8" cy="9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59" name="Freeform 195">
                    <a:extLst>
                      <a:ext uri="{FF2B5EF4-FFF2-40B4-BE49-F238E27FC236}">
                        <a16:creationId xmlns:a16="http://schemas.microsoft.com/office/drawing/2014/main" id="{C30CFEE3-41C2-396A-0C96-33F32F4C0C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34" y="3505"/>
                    <a:ext cx="12" cy="13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60" name="Freeform 198">
                    <a:extLst>
                      <a:ext uri="{FF2B5EF4-FFF2-40B4-BE49-F238E27FC236}">
                        <a16:creationId xmlns:a16="http://schemas.microsoft.com/office/drawing/2014/main" id="{42262C41-17F0-9A9D-78F5-56DC7695D1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64" y="3503"/>
                    <a:ext cx="25" cy="11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61" name="Freeform 200">
                    <a:extLst>
                      <a:ext uri="{FF2B5EF4-FFF2-40B4-BE49-F238E27FC236}">
                        <a16:creationId xmlns:a16="http://schemas.microsoft.com/office/drawing/2014/main" id="{D4123891-B5E9-F0CC-9B3F-99904AD653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24" y="3507"/>
                    <a:ext cx="7" cy="7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62" name="Freeform 201">
                    <a:extLst>
                      <a:ext uri="{FF2B5EF4-FFF2-40B4-BE49-F238E27FC236}">
                        <a16:creationId xmlns:a16="http://schemas.microsoft.com/office/drawing/2014/main" id="{9C746210-D6F2-5CA3-AED7-08EBB932E2C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56" y="3505"/>
                    <a:ext cx="7" cy="7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63" name="Freeform 202">
                    <a:extLst>
                      <a:ext uri="{FF2B5EF4-FFF2-40B4-BE49-F238E27FC236}">
                        <a16:creationId xmlns:a16="http://schemas.microsoft.com/office/drawing/2014/main" id="{FA8B1A71-68F3-F961-0582-811C6847C3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94" y="3505"/>
                    <a:ext cx="7" cy="7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64" name="Freeform 207">
                    <a:extLst>
                      <a:ext uri="{FF2B5EF4-FFF2-40B4-BE49-F238E27FC236}">
                        <a16:creationId xmlns:a16="http://schemas.microsoft.com/office/drawing/2014/main" id="{442AFC7E-246F-7BF8-1B2A-AA529F61F0F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91" y="3501"/>
                    <a:ext cx="7" cy="7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65" name="Freeform 210">
                    <a:extLst>
                      <a:ext uri="{FF2B5EF4-FFF2-40B4-BE49-F238E27FC236}">
                        <a16:creationId xmlns:a16="http://schemas.microsoft.com/office/drawing/2014/main" id="{EB7E8136-392F-E0E9-AAC5-4BF99B23CFC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22" y="3497"/>
                    <a:ext cx="5" cy="8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66" name="Freeform 211">
                    <a:extLst>
                      <a:ext uri="{FF2B5EF4-FFF2-40B4-BE49-F238E27FC236}">
                        <a16:creationId xmlns:a16="http://schemas.microsoft.com/office/drawing/2014/main" id="{91C9D5BA-633E-7720-6E21-CFF089F3459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54" y="3481"/>
                    <a:ext cx="11" cy="24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67" name="Freeform 212">
                    <a:extLst>
                      <a:ext uri="{FF2B5EF4-FFF2-40B4-BE49-F238E27FC236}">
                        <a16:creationId xmlns:a16="http://schemas.microsoft.com/office/drawing/2014/main" id="{47A0E43B-C61A-0E91-FA73-C4ABBD86AC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67" y="3496"/>
                    <a:ext cx="9" cy="7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68" name="Freeform 213">
                    <a:extLst>
                      <a:ext uri="{FF2B5EF4-FFF2-40B4-BE49-F238E27FC236}">
                        <a16:creationId xmlns:a16="http://schemas.microsoft.com/office/drawing/2014/main" id="{56E7D854-5FEE-3AD5-44E7-A96E7E2F45B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96" y="3489"/>
                    <a:ext cx="7" cy="14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69" name="Freeform 216">
                    <a:extLst>
                      <a:ext uri="{FF2B5EF4-FFF2-40B4-BE49-F238E27FC236}">
                        <a16:creationId xmlns:a16="http://schemas.microsoft.com/office/drawing/2014/main" id="{60DE16F5-841B-8FA2-F464-5EFAAB00C80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09" y="3496"/>
                    <a:ext cx="10" cy="7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70" name="Freeform 218">
                    <a:extLst>
                      <a:ext uri="{FF2B5EF4-FFF2-40B4-BE49-F238E27FC236}">
                        <a16:creationId xmlns:a16="http://schemas.microsoft.com/office/drawing/2014/main" id="{101ED624-B455-7116-AA41-3CF3E75ECD2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13" y="3493"/>
                    <a:ext cx="7" cy="10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71" name="Freeform 219">
                    <a:extLst>
                      <a:ext uri="{FF2B5EF4-FFF2-40B4-BE49-F238E27FC236}">
                        <a16:creationId xmlns:a16="http://schemas.microsoft.com/office/drawing/2014/main" id="{0015FDB0-1E51-A2D9-EE5C-157A496336D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29" y="3493"/>
                    <a:ext cx="9" cy="8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72" name="Freeform 220">
                    <a:extLst>
                      <a:ext uri="{FF2B5EF4-FFF2-40B4-BE49-F238E27FC236}">
                        <a16:creationId xmlns:a16="http://schemas.microsoft.com/office/drawing/2014/main" id="{0F5E3FDA-7FEA-84DA-E28F-B4E93BA716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25" y="3475"/>
                    <a:ext cx="26" cy="24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73" name="Freeform 222">
                    <a:extLst>
                      <a:ext uri="{FF2B5EF4-FFF2-40B4-BE49-F238E27FC236}">
                        <a16:creationId xmlns:a16="http://schemas.microsoft.com/office/drawing/2014/main" id="{752C176C-426A-238F-2AA7-EAFD9B34217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42" y="3489"/>
                    <a:ext cx="7" cy="10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74" name="Freeform 223">
                    <a:extLst>
                      <a:ext uri="{FF2B5EF4-FFF2-40B4-BE49-F238E27FC236}">
                        <a16:creationId xmlns:a16="http://schemas.microsoft.com/office/drawing/2014/main" id="{A7F27535-0349-BC51-ED74-1556A8E346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69" y="3482"/>
                    <a:ext cx="13" cy="17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75" name="Freeform 227">
                    <a:extLst>
                      <a:ext uri="{FF2B5EF4-FFF2-40B4-BE49-F238E27FC236}">
                        <a16:creationId xmlns:a16="http://schemas.microsoft.com/office/drawing/2014/main" id="{49D0CAA6-5682-0202-083F-3C193502EA7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07" y="3487"/>
                    <a:ext cx="9" cy="9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76" name="Freeform 228">
                    <a:extLst>
                      <a:ext uri="{FF2B5EF4-FFF2-40B4-BE49-F238E27FC236}">
                        <a16:creationId xmlns:a16="http://schemas.microsoft.com/office/drawing/2014/main" id="{4A7AA2F3-465B-B01C-093B-CDAD3978F5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34" y="3486"/>
                    <a:ext cx="4" cy="10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77" name="Freeform 229">
                    <a:extLst>
                      <a:ext uri="{FF2B5EF4-FFF2-40B4-BE49-F238E27FC236}">
                        <a16:creationId xmlns:a16="http://schemas.microsoft.com/office/drawing/2014/main" id="{2B1D6FB7-50D5-24E1-6137-7B092D721A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98" y="3486"/>
                    <a:ext cx="7" cy="7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78" name="Freeform 232">
                    <a:extLst>
                      <a:ext uri="{FF2B5EF4-FFF2-40B4-BE49-F238E27FC236}">
                        <a16:creationId xmlns:a16="http://schemas.microsoft.com/office/drawing/2014/main" id="{9C252990-0526-8ECC-F924-A804C47416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23" y="3486"/>
                    <a:ext cx="6" cy="7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79" name="Freeform 235">
                    <a:extLst>
                      <a:ext uri="{FF2B5EF4-FFF2-40B4-BE49-F238E27FC236}">
                        <a16:creationId xmlns:a16="http://schemas.microsoft.com/office/drawing/2014/main" id="{12DA1346-16CC-D184-0D62-4435DD86781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82" y="3481"/>
                    <a:ext cx="9" cy="8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80" name="Freeform 236">
                    <a:extLst>
                      <a:ext uri="{FF2B5EF4-FFF2-40B4-BE49-F238E27FC236}">
                        <a16:creationId xmlns:a16="http://schemas.microsoft.com/office/drawing/2014/main" id="{8C197C56-1C19-688B-F467-A9555C973B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58" y="3483"/>
                    <a:ext cx="7" cy="6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81" name="Freeform 238">
                    <a:extLst>
                      <a:ext uri="{FF2B5EF4-FFF2-40B4-BE49-F238E27FC236}">
                        <a16:creationId xmlns:a16="http://schemas.microsoft.com/office/drawing/2014/main" id="{24653DFF-F3E5-C304-595C-FA7C755CD7C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12" y="3476"/>
                    <a:ext cx="10" cy="10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82" name="Freeform 239">
                    <a:extLst>
                      <a:ext uri="{FF2B5EF4-FFF2-40B4-BE49-F238E27FC236}">
                        <a16:creationId xmlns:a16="http://schemas.microsoft.com/office/drawing/2014/main" id="{5E68E574-279D-F780-76FC-DF9A3D9FAC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29" y="3481"/>
                    <a:ext cx="11" cy="5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83" name="Freeform 240">
                    <a:extLst>
                      <a:ext uri="{FF2B5EF4-FFF2-40B4-BE49-F238E27FC236}">
                        <a16:creationId xmlns:a16="http://schemas.microsoft.com/office/drawing/2014/main" id="{FA77F7D1-BDC8-A5D9-7C8C-F0A10EFF19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81" y="3475"/>
                    <a:ext cx="15" cy="8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84" name="Freeform 241">
                    <a:extLst>
                      <a:ext uri="{FF2B5EF4-FFF2-40B4-BE49-F238E27FC236}">
                        <a16:creationId xmlns:a16="http://schemas.microsoft.com/office/drawing/2014/main" id="{5651CB44-A697-2961-2348-57CD334480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11" y="3475"/>
                    <a:ext cx="7" cy="7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85" name="Freeform 242">
                    <a:extLst>
                      <a:ext uri="{FF2B5EF4-FFF2-40B4-BE49-F238E27FC236}">
                        <a16:creationId xmlns:a16="http://schemas.microsoft.com/office/drawing/2014/main" id="{BFC045FB-97AF-5922-80DD-C1E98A0FA7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96" y="3475"/>
                    <a:ext cx="7" cy="6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86" name="Freeform 243">
                    <a:extLst>
                      <a:ext uri="{FF2B5EF4-FFF2-40B4-BE49-F238E27FC236}">
                        <a16:creationId xmlns:a16="http://schemas.microsoft.com/office/drawing/2014/main" id="{29E8CD1A-C221-2E7A-BD58-B2ACE7A9D8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38" y="3471"/>
                    <a:ext cx="7" cy="10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87" name="Freeform 244">
                    <a:extLst>
                      <a:ext uri="{FF2B5EF4-FFF2-40B4-BE49-F238E27FC236}">
                        <a16:creationId xmlns:a16="http://schemas.microsoft.com/office/drawing/2014/main" id="{D88B8285-18E2-F961-BC09-1C94204BB0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00" y="3472"/>
                    <a:ext cx="5" cy="9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88" name="Freeform 245">
                    <a:extLst>
                      <a:ext uri="{FF2B5EF4-FFF2-40B4-BE49-F238E27FC236}">
                        <a16:creationId xmlns:a16="http://schemas.microsoft.com/office/drawing/2014/main" id="{848EDD3F-B2FB-6C91-973A-CFFBAC369D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07" y="3471"/>
                    <a:ext cx="6" cy="10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89" name="Freeform 246">
                    <a:extLst>
                      <a:ext uri="{FF2B5EF4-FFF2-40B4-BE49-F238E27FC236}">
                        <a16:creationId xmlns:a16="http://schemas.microsoft.com/office/drawing/2014/main" id="{BF8BCD87-76DA-4C78-051D-0FCAFBA8423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50" y="3465"/>
                    <a:ext cx="7" cy="16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90" name="Freeform 247">
                    <a:extLst>
                      <a:ext uri="{FF2B5EF4-FFF2-40B4-BE49-F238E27FC236}">
                        <a16:creationId xmlns:a16="http://schemas.microsoft.com/office/drawing/2014/main" id="{9365841E-1A2A-16DC-D77E-94941FD3263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25" y="3471"/>
                    <a:ext cx="4" cy="5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91" name="Freeform 248">
                    <a:extLst>
                      <a:ext uri="{FF2B5EF4-FFF2-40B4-BE49-F238E27FC236}">
                        <a16:creationId xmlns:a16="http://schemas.microsoft.com/office/drawing/2014/main" id="{A0094E70-C800-7A10-EDD9-E92BE5C482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74" y="3469"/>
                    <a:ext cx="6" cy="7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92" name="Freeform 249">
                    <a:extLst>
                      <a:ext uri="{FF2B5EF4-FFF2-40B4-BE49-F238E27FC236}">
                        <a16:creationId xmlns:a16="http://schemas.microsoft.com/office/drawing/2014/main" id="{19593994-F6E7-234C-688A-A5D24EFE29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60" y="3461"/>
                    <a:ext cx="11" cy="15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93" name="Freeform 250">
                    <a:extLst>
                      <a:ext uri="{FF2B5EF4-FFF2-40B4-BE49-F238E27FC236}">
                        <a16:creationId xmlns:a16="http://schemas.microsoft.com/office/drawing/2014/main" id="{62993629-212D-5E42-70DA-E6D044D5376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58" y="3467"/>
                    <a:ext cx="7" cy="8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94" name="Freeform 251">
                    <a:extLst>
                      <a:ext uri="{FF2B5EF4-FFF2-40B4-BE49-F238E27FC236}">
                        <a16:creationId xmlns:a16="http://schemas.microsoft.com/office/drawing/2014/main" id="{F437354A-7AC7-B425-085B-41A259B622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25" y="3458"/>
                    <a:ext cx="22" cy="13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95" name="Freeform 252">
                    <a:extLst>
                      <a:ext uri="{FF2B5EF4-FFF2-40B4-BE49-F238E27FC236}">
                        <a16:creationId xmlns:a16="http://schemas.microsoft.com/office/drawing/2014/main" id="{92412E13-A08D-B341-C429-D05B5A10E3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91" y="3465"/>
                    <a:ext cx="7" cy="6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96" name="Freeform 253">
                    <a:extLst>
                      <a:ext uri="{FF2B5EF4-FFF2-40B4-BE49-F238E27FC236}">
                        <a16:creationId xmlns:a16="http://schemas.microsoft.com/office/drawing/2014/main" id="{A8F2E23E-8BEB-5FB4-7EF7-90C28195E6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99" y="3461"/>
                    <a:ext cx="10" cy="6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97" name="Freeform 254">
                    <a:extLst>
                      <a:ext uri="{FF2B5EF4-FFF2-40B4-BE49-F238E27FC236}">
                        <a16:creationId xmlns:a16="http://schemas.microsoft.com/office/drawing/2014/main" id="{6958B8B9-B7C7-2052-14BA-43F7537831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32" y="3460"/>
                    <a:ext cx="10" cy="7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98" name="Freeform 255">
                    <a:extLst>
                      <a:ext uri="{FF2B5EF4-FFF2-40B4-BE49-F238E27FC236}">
                        <a16:creationId xmlns:a16="http://schemas.microsoft.com/office/drawing/2014/main" id="{7BF4E932-0E5A-3C29-A190-28D1ADDFCC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09" y="3461"/>
                    <a:ext cx="6" cy="6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99" name="Freeform 256">
                    <a:extLst>
                      <a:ext uri="{FF2B5EF4-FFF2-40B4-BE49-F238E27FC236}">
                        <a16:creationId xmlns:a16="http://schemas.microsoft.com/office/drawing/2014/main" id="{2B0BC4DA-54EE-EE56-1981-39B3338920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85" y="3461"/>
                    <a:ext cx="9" cy="6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00" name="Freeform 257">
                    <a:extLst>
                      <a:ext uri="{FF2B5EF4-FFF2-40B4-BE49-F238E27FC236}">
                        <a16:creationId xmlns:a16="http://schemas.microsoft.com/office/drawing/2014/main" id="{49B8708E-DC45-8636-8727-52941B85C5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31" y="3460"/>
                    <a:ext cx="6" cy="7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01" name="Freeform 258">
                    <a:extLst>
                      <a:ext uri="{FF2B5EF4-FFF2-40B4-BE49-F238E27FC236}">
                        <a16:creationId xmlns:a16="http://schemas.microsoft.com/office/drawing/2014/main" id="{974AF8FD-3A2A-AEED-41C3-E3ABD6A196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77" y="3458"/>
                    <a:ext cx="7" cy="7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02" name="Freeform 259">
                    <a:extLst>
                      <a:ext uri="{FF2B5EF4-FFF2-40B4-BE49-F238E27FC236}">
                        <a16:creationId xmlns:a16="http://schemas.microsoft.com/office/drawing/2014/main" id="{C847B3FA-16DE-ED5B-2D5C-C772666CEA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80" y="3465"/>
                    <a:ext cx="1" cy="2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03" name="Freeform 260">
                    <a:extLst>
                      <a:ext uri="{FF2B5EF4-FFF2-40B4-BE49-F238E27FC236}">
                        <a16:creationId xmlns:a16="http://schemas.microsoft.com/office/drawing/2014/main" id="{6C9C7172-65F6-447E-CA76-B8523EE8AE1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12" y="3458"/>
                    <a:ext cx="7" cy="4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04" name="Freeform 261">
                    <a:extLst>
                      <a:ext uri="{FF2B5EF4-FFF2-40B4-BE49-F238E27FC236}">
                        <a16:creationId xmlns:a16="http://schemas.microsoft.com/office/drawing/2014/main" id="{D1FC2871-0730-EB2D-FF73-B7FC7C8EB6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44" y="3458"/>
                    <a:ext cx="8" cy="7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05" name="Freeform 262">
                    <a:extLst>
                      <a:ext uri="{FF2B5EF4-FFF2-40B4-BE49-F238E27FC236}">
                        <a16:creationId xmlns:a16="http://schemas.microsoft.com/office/drawing/2014/main" id="{26BACD1B-31BE-B1B4-4FC4-C20033A2A60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93" y="3456"/>
                    <a:ext cx="7" cy="5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06" name="Freeform 263">
                    <a:extLst>
                      <a:ext uri="{FF2B5EF4-FFF2-40B4-BE49-F238E27FC236}">
                        <a16:creationId xmlns:a16="http://schemas.microsoft.com/office/drawing/2014/main" id="{8799676F-EAFE-93D3-C955-15A6CC3341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81" y="3461"/>
                    <a:ext cx="4" cy="4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07" name="Freeform 264">
                    <a:extLst>
                      <a:ext uri="{FF2B5EF4-FFF2-40B4-BE49-F238E27FC236}">
                        <a16:creationId xmlns:a16="http://schemas.microsoft.com/office/drawing/2014/main" id="{40550E52-6EE3-0DF8-DDA2-C12697CA4E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54" y="3451"/>
                    <a:ext cx="5" cy="10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08" name="Line 265">
                    <a:extLst>
                      <a:ext uri="{FF2B5EF4-FFF2-40B4-BE49-F238E27FC236}">
                        <a16:creationId xmlns:a16="http://schemas.microsoft.com/office/drawing/2014/main" id="{842AFF72-56AF-83C0-9A18-DB67BA7FF829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781" y="3458"/>
                    <a:ext cx="4" cy="3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09" name="Freeform 270">
                    <a:extLst>
                      <a:ext uri="{FF2B5EF4-FFF2-40B4-BE49-F238E27FC236}">
                        <a16:creationId xmlns:a16="http://schemas.microsoft.com/office/drawing/2014/main" id="{42381B58-23FA-6E00-B74C-235F3DA899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56" y="3560"/>
                    <a:ext cx="8" cy="13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10" name="Freeform 271">
                    <a:extLst>
                      <a:ext uri="{FF2B5EF4-FFF2-40B4-BE49-F238E27FC236}">
                        <a16:creationId xmlns:a16="http://schemas.microsoft.com/office/drawing/2014/main" id="{2BB47F9E-A091-BFB0-2E46-0A5D353E7F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18" y="3526"/>
                    <a:ext cx="13" cy="24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11" name="Freeform 272">
                    <a:extLst>
                      <a:ext uri="{FF2B5EF4-FFF2-40B4-BE49-F238E27FC236}">
                        <a16:creationId xmlns:a16="http://schemas.microsoft.com/office/drawing/2014/main" id="{4B40010C-B604-841B-432A-3144C685C2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89" y="3536"/>
                    <a:ext cx="9" cy="14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12" name="Freeform 273">
                    <a:extLst>
                      <a:ext uri="{FF2B5EF4-FFF2-40B4-BE49-F238E27FC236}">
                        <a16:creationId xmlns:a16="http://schemas.microsoft.com/office/drawing/2014/main" id="{B9E3D295-0091-0D50-30B9-07F42D323AA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42" y="3536"/>
                    <a:ext cx="11" cy="14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13" name="Freeform 274">
                    <a:extLst>
                      <a:ext uri="{FF2B5EF4-FFF2-40B4-BE49-F238E27FC236}">
                        <a16:creationId xmlns:a16="http://schemas.microsoft.com/office/drawing/2014/main" id="{CF7116BD-FCE9-D847-3AD6-20DBAD6E14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62" y="3526"/>
                    <a:ext cx="18" cy="18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14" name="Freeform 275">
                    <a:extLst>
                      <a:ext uri="{FF2B5EF4-FFF2-40B4-BE49-F238E27FC236}">
                        <a16:creationId xmlns:a16="http://schemas.microsoft.com/office/drawing/2014/main" id="{58BC07C8-A822-3459-0DCB-C93F2931F4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07" y="3522"/>
                    <a:ext cx="37" cy="18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15" name="Freeform 276">
                    <a:extLst>
                      <a:ext uri="{FF2B5EF4-FFF2-40B4-BE49-F238E27FC236}">
                        <a16:creationId xmlns:a16="http://schemas.microsoft.com/office/drawing/2014/main" id="{EC66051E-C0DA-220E-290E-EC9B456A41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48" y="3528"/>
                    <a:ext cx="10" cy="12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16" name="Freeform 277">
                    <a:extLst>
                      <a:ext uri="{FF2B5EF4-FFF2-40B4-BE49-F238E27FC236}">
                        <a16:creationId xmlns:a16="http://schemas.microsoft.com/office/drawing/2014/main" id="{DC7B18E1-A240-FA01-FBBB-C64DF5E55D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46" y="3526"/>
                    <a:ext cx="9" cy="10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17" name="Freeform 278">
                    <a:extLst>
                      <a:ext uri="{FF2B5EF4-FFF2-40B4-BE49-F238E27FC236}">
                        <a16:creationId xmlns:a16="http://schemas.microsoft.com/office/drawing/2014/main" id="{7017A04B-5029-8966-6A41-B1046AFB82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53" y="3526"/>
                    <a:ext cx="9" cy="10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18" name="Freeform 279">
                    <a:extLst>
                      <a:ext uri="{FF2B5EF4-FFF2-40B4-BE49-F238E27FC236}">
                        <a16:creationId xmlns:a16="http://schemas.microsoft.com/office/drawing/2014/main" id="{65A0DD60-905F-8143-3AD9-D8E0DF5469F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98" y="3521"/>
                    <a:ext cx="10" cy="9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19" name="Freeform 280">
                    <a:extLst>
                      <a:ext uri="{FF2B5EF4-FFF2-40B4-BE49-F238E27FC236}">
                        <a16:creationId xmlns:a16="http://schemas.microsoft.com/office/drawing/2014/main" id="{168CB9A6-0C0B-42C2-61FE-65A0CA0577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93" y="3514"/>
                    <a:ext cx="10" cy="12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0" name="Freeform 281">
                    <a:extLst>
                      <a:ext uri="{FF2B5EF4-FFF2-40B4-BE49-F238E27FC236}">
                        <a16:creationId xmlns:a16="http://schemas.microsoft.com/office/drawing/2014/main" id="{D3242D75-6ECF-CD2F-AB8F-1C7DF5D1BF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93" y="3489"/>
                    <a:ext cx="17" cy="37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1" name="Freeform 282">
                    <a:extLst>
                      <a:ext uri="{FF2B5EF4-FFF2-40B4-BE49-F238E27FC236}">
                        <a16:creationId xmlns:a16="http://schemas.microsoft.com/office/drawing/2014/main" id="{F58B5F42-05A0-33F9-3E6C-2CC96C8C22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62" y="3512"/>
                    <a:ext cx="13" cy="10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2" name="Freeform 283">
                    <a:extLst>
                      <a:ext uri="{FF2B5EF4-FFF2-40B4-BE49-F238E27FC236}">
                        <a16:creationId xmlns:a16="http://schemas.microsoft.com/office/drawing/2014/main" id="{FD572CED-B598-9A33-5682-117DB3B8F0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56" y="3503"/>
                    <a:ext cx="9" cy="19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3" name="Freeform 284">
                    <a:extLst>
                      <a:ext uri="{FF2B5EF4-FFF2-40B4-BE49-F238E27FC236}">
                        <a16:creationId xmlns:a16="http://schemas.microsoft.com/office/drawing/2014/main" id="{15FF9996-BFCF-1BCF-A3FF-BCF66FD0BB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75" y="3512"/>
                    <a:ext cx="15" cy="10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4" name="Freeform 285">
                    <a:extLst>
                      <a:ext uri="{FF2B5EF4-FFF2-40B4-BE49-F238E27FC236}">
                        <a16:creationId xmlns:a16="http://schemas.microsoft.com/office/drawing/2014/main" id="{56AB1724-D589-A918-D6A0-08A37159C6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31" y="3508"/>
                    <a:ext cx="10" cy="14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5" name="Freeform 286">
                    <a:extLst>
                      <a:ext uri="{FF2B5EF4-FFF2-40B4-BE49-F238E27FC236}">
                        <a16:creationId xmlns:a16="http://schemas.microsoft.com/office/drawing/2014/main" id="{B4E08F8F-88DC-93B8-B0A2-4325E4C07EB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56" y="3508"/>
                    <a:ext cx="11" cy="13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6" name="Freeform 287">
                    <a:extLst>
                      <a:ext uri="{FF2B5EF4-FFF2-40B4-BE49-F238E27FC236}">
                        <a16:creationId xmlns:a16="http://schemas.microsoft.com/office/drawing/2014/main" id="{59DDD61F-37E6-527B-14F2-ABEE7850DD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51" y="3481"/>
                    <a:ext cx="38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7" name="Freeform 288">
                    <a:extLst>
                      <a:ext uri="{FF2B5EF4-FFF2-40B4-BE49-F238E27FC236}">
                        <a16:creationId xmlns:a16="http://schemas.microsoft.com/office/drawing/2014/main" id="{683D6455-D361-60FA-CE5D-40891510DAA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25" y="3503"/>
                    <a:ext cx="11" cy="14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8" name="Freeform 289">
                    <a:extLst>
                      <a:ext uri="{FF2B5EF4-FFF2-40B4-BE49-F238E27FC236}">
                        <a16:creationId xmlns:a16="http://schemas.microsoft.com/office/drawing/2014/main" id="{FB1CAEE9-9E4F-E7D8-38A6-62AEE876F37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16" y="3493"/>
                    <a:ext cx="19" cy="24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9" name="Freeform 290">
                    <a:extLst>
                      <a:ext uri="{FF2B5EF4-FFF2-40B4-BE49-F238E27FC236}">
                        <a16:creationId xmlns:a16="http://schemas.microsoft.com/office/drawing/2014/main" id="{3A5BF11A-AF13-D27A-BF4C-C2A4558F7F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73" y="3500"/>
                    <a:ext cx="13" cy="12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30" name="Freeform 291">
                    <a:extLst>
                      <a:ext uri="{FF2B5EF4-FFF2-40B4-BE49-F238E27FC236}">
                        <a16:creationId xmlns:a16="http://schemas.microsoft.com/office/drawing/2014/main" id="{AB8400BB-74D2-D7CE-AC7D-DE86C7C8AC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13" y="3497"/>
                    <a:ext cx="7" cy="15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31" name="Freeform 292">
                    <a:extLst>
                      <a:ext uri="{FF2B5EF4-FFF2-40B4-BE49-F238E27FC236}">
                        <a16:creationId xmlns:a16="http://schemas.microsoft.com/office/drawing/2014/main" id="{127A2610-8064-7937-1571-99074CC2B6E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08" y="3497"/>
                    <a:ext cx="10" cy="11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32" name="Freeform 293">
                    <a:extLst>
                      <a:ext uri="{FF2B5EF4-FFF2-40B4-BE49-F238E27FC236}">
                        <a16:creationId xmlns:a16="http://schemas.microsoft.com/office/drawing/2014/main" id="{30CCA5E1-FDD2-FDE6-9483-24A1CA8D79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96" y="3497"/>
                    <a:ext cx="8" cy="11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33" name="Freeform 294">
                    <a:extLst>
                      <a:ext uri="{FF2B5EF4-FFF2-40B4-BE49-F238E27FC236}">
                        <a16:creationId xmlns:a16="http://schemas.microsoft.com/office/drawing/2014/main" id="{0BEEEF31-E521-0911-66EF-C1A930A245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35" y="3489"/>
                    <a:ext cx="14" cy="14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34" name="Freeform 295">
                    <a:extLst>
                      <a:ext uri="{FF2B5EF4-FFF2-40B4-BE49-F238E27FC236}">
                        <a16:creationId xmlns:a16="http://schemas.microsoft.com/office/drawing/2014/main" id="{E6A7E81C-91FA-9C31-610C-0094CE056A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49" y="3494"/>
                    <a:ext cx="8" cy="9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35" name="Freeform 296">
                    <a:extLst>
                      <a:ext uri="{FF2B5EF4-FFF2-40B4-BE49-F238E27FC236}">
                        <a16:creationId xmlns:a16="http://schemas.microsoft.com/office/drawing/2014/main" id="{0862E22E-40D5-B4B6-CF63-1CEA0237A9B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79" y="3483"/>
                    <a:ext cx="15" cy="14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36" name="Freeform 297">
                    <a:extLst>
                      <a:ext uri="{FF2B5EF4-FFF2-40B4-BE49-F238E27FC236}">
                        <a16:creationId xmlns:a16="http://schemas.microsoft.com/office/drawing/2014/main" id="{B3808A25-A15A-BA76-F7D6-DDD925A3E99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05" y="3489"/>
                    <a:ext cx="15" cy="8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37" name="Freeform 298">
                    <a:extLst>
                      <a:ext uri="{FF2B5EF4-FFF2-40B4-BE49-F238E27FC236}">
                        <a16:creationId xmlns:a16="http://schemas.microsoft.com/office/drawing/2014/main" id="{285E0CA8-CBB1-7E68-3A6F-523E9E7279D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83" y="3481"/>
                    <a:ext cx="22" cy="13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38" name="Freeform 299">
                    <a:extLst>
                      <a:ext uri="{FF2B5EF4-FFF2-40B4-BE49-F238E27FC236}">
                        <a16:creationId xmlns:a16="http://schemas.microsoft.com/office/drawing/2014/main" id="{251A4723-9B14-0230-3792-68427F9732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30" y="3481"/>
                    <a:ext cx="10" cy="12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39" name="Freeform 300">
                    <a:extLst>
                      <a:ext uri="{FF2B5EF4-FFF2-40B4-BE49-F238E27FC236}">
                        <a16:creationId xmlns:a16="http://schemas.microsoft.com/office/drawing/2014/main" id="{63093BE2-E1C0-493F-70CE-CE217354201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56" y="3481"/>
                    <a:ext cx="9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40" name="Freeform 301">
                    <a:extLst>
                      <a:ext uri="{FF2B5EF4-FFF2-40B4-BE49-F238E27FC236}">
                        <a16:creationId xmlns:a16="http://schemas.microsoft.com/office/drawing/2014/main" id="{5C8AE73F-437D-FCA6-769C-D3600CDAFD1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20" y="3475"/>
                    <a:ext cx="9" cy="14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41" name="Freeform 302">
                    <a:extLst>
                      <a:ext uri="{FF2B5EF4-FFF2-40B4-BE49-F238E27FC236}">
                        <a16:creationId xmlns:a16="http://schemas.microsoft.com/office/drawing/2014/main" id="{EFC80FB7-876F-89DA-9BF1-7D5F6A68CB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60" y="3478"/>
                    <a:ext cx="10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42" name="Freeform 303">
                    <a:extLst>
                      <a:ext uri="{FF2B5EF4-FFF2-40B4-BE49-F238E27FC236}">
                        <a16:creationId xmlns:a16="http://schemas.microsoft.com/office/drawing/2014/main" id="{4AA3743A-F2CF-BD6A-9E43-CF01947774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73" y="3475"/>
                    <a:ext cx="8" cy="14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43" name="Freeform 304">
                    <a:extLst>
                      <a:ext uri="{FF2B5EF4-FFF2-40B4-BE49-F238E27FC236}">
                        <a16:creationId xmlns:a16="http://schemas.microsoft.com/office/drawing/2014/main" id="{3ACB705E-BA32-3022-0233-2816F08B0C3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87" y="3467"/>
                    <a:ext cx="11" cy="22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44" name="Freeform 305">
                    <a:extLst>
                      <a:ext uri="{FF2B5EF4-FFF2-40B4-BE49-F238E27FC236}">
                        <a16:creationId xmlns:a16="http://schemas.microsoft.com/office/drawing/2014/main" id="{33E84035-4BBE-6A18-6BF0-B38D2CE306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99" y="3475"/>
                    <a:ext cx="5" cy="8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45" name="Freeform 306">
                    <a:extLst>
                      <a:ext uri="{FF2B5EF4-FFF2-40B4-BE49-F238E27FC236}">
                        <a16:creationId xmlns:a16="http://schemas.microsoft.com/office/drawing/2014/main" id="{D40B41FA-133F-7807-06D8-4EDCB5C22B5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22" y="3474"/>
                    <a:ext cx="10" cy="9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46" name="Freeform 307">
                    <a:extLst>
                      <a:ext uri="{FF2B5EF4-FFF2-40B4-BE49-F238E27FC236}">
                        <a16:creationId xmlns:a16="http://schemas.microsoft.com/office/drawing/2014/main" id="{20C79D93-940A-7740-1730-8450FEA928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00" y="3461"/>
                    <a:ext cx="18" cy="22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47" name="Freeform 308">
                    <a:extLst>
                      <a:ext uri="{FF2B5EF4-FFF2-40B4-BE49-F238E27FC236}">
                        <a16:creationId xmlns:a16="http://schemas.microsoft.com/office/drawing/2014/main" id="{BB54CD1A-2497-2936-1153-6D3B8C39C6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49" y="3469"/>
                    <a:ext cx="8" cy="12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48" name="Freeform 309">
                    <a:extLst>
                      <a:ext uri="{FF2B5EF4-FFF2-40B4-BE49-F238E27FC236}">
                        <a16:creationId xmlns:a16="http://schemas.microsoft.com/office/drawing/2014/main" id="{1EB2467C-641B-BADB-F70A-5057533623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98" y="3457"/>
                    <a:ext cx="35" cy="18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49" name="Freeform 310">
                    <a:extLst>
                      <a:ext uri="{FF2B5EF4-FFF2-40B4-BE49-F238E27FC236}">
                        <a16:creationId xmlns:a16="http://schemas.microsoft.com/office/drawing/2014/main" id="{061AC8F4-AB60-BC29-417A-CE4853CD20C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49" y="3467"/>
                    <a:ext cx="9" cy="8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50" name="Freeform 311">
                    <a:extLst>
                      <a:ext uri="{FF2B5EF4-FFF2-40B4-BE49-F238E27FC236}">
                        <a16:creationId xmlns:a16="http://schemas.microsoft.com/office/drawing/2014/main" id="{0B288EED-2FFC-08E6-509E-416F83A19B7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11" y="3461"/>
                    <a:ext cx="13" cy="8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51" name="Freeform 312">
                    <a:extLst>
                      <a:ext uri="{FF2B5EF4-FFF2-40B4-BE49-F238E27FC236}">
                        <a16:creationId xmlns:a16="http://schemas.microsoft.com/office/drawing/2014/main" id="{7B410796-2C67-024D-65DB-E696BC5DBE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60" y="3458"/>
                    <a:ext cx="14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52" name="Freeform 313">
                    <a:extLst>
                      <a:ext uri="{FF2B5EF4-FFF2-40B4-BE49-F238E27FC236}">
                        <a16:creationId xmlns:a16="http://schemas.microsoft.com/office/drawing/2014/main" id="{C0DBDC57-33B1-F232-72F8-2A649C20C7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76" y="3461"/>
                    <a:ext cx="9" cy="8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53" name="Freeform 314">
                    <a:extLst>
                      <a:ext uri="{FF2B5EF4-FFF2-40B4-BE49-F238E27FC236}">
                        <a16:creationId xmlns:a16="http://schemas.microsoft.com/office/drawing/2014/main" id="{C06EDAC8-2A45-F24F-6348-AF967F8BBE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89" y="3461"/>
                    <a:ext cx="13" cy="8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54" name="Freeform 315">
                    <a:extLst>
                      <a:ext uri="{FF2B5EF4-FFF2-40B4-BE49-F238E27FC236}">
                        <a16:creationId xmlns:a16="http://schemas.microsoft.com/office/drawing/2014/main" id="{980AB6EC-C318-72E8-86B3-DF996F10E7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07" y="3458"/>
                    <a:ext cx="10" cy="11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55" name="Freeform 316">
                    <a:extLst>
                      <a:ext uri="{FF2B5EF4-FFF2-40B4-BE49-F238E27FC236}">
                        <a16:creationId xmlns:a16="http://schemas.microsoft.com/office/drawing/2014/main" id="{A6712B40-3795-11AA-728A-6E851D1106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78" y="3457"/>
                    <a:ext cx="8" cy="10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56" name="Freeform 317">
                    <a:extLst>
                      <a:ext uri="{FF2B5EF4-FFF2-40B4-BE49-F238E27FC236}">
                        <a16:creationId xmlns:a16="http://schemas.microsoft.com/office/drawing/2014/main" id="{66D7EB92-2EDE-A998-E718-1E446BE1A6D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82" y="3467"/>
                    <a:ext cx="1" cy="2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57" name="Freeform 318">
                    <a:extLst>
                      <a:ext uri="{FF2B5EF4-FFF2-40B4-BE49-F238E27FC236}">
                        <a16:creationId xmlns:a16="http://schemas.microsoft.com/office/drawing/2014/main" id="{E164F91F-5F4D-8926-AEB7-1DDC6E3A94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78" y="3457"/>
                    <a:ext cx="11" cy="7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58" name="Freeform 319">
                    <a:extLst>
                      <a:ext uri="{FF2B5EF4-FFF2-40B4-BE49-F238E27FC236}">
                        <a16:creationId xmlns:a16="http://schemas.microsoft.com/office/drawing/2014/main" id="{413DF0B6-2684-BF62-C205-DC27D3EAA1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26" y="3457"/>
                    <a:ext cx="14" cy="10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59" name="Freeform 320">
                    <a:extLst>
                      <a:ext uri="{FF2B5EF4-FFF2-40B4-BE49-F238E27FC236}">
                        <a16:creationId xmlns:a16="http://schemas.microsoft.com/office/drawing/2014/main" id="{CF9A526E-B9DA-5E63-4AE1-B8B6A2BFB7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51" y="3453"/>
                    <a:ext cx="9" cy="8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60" name="Freeform 321">
                    <a:extLst>
                      <a:ext uri="{FF2B5EF4-FFF2-40B4-BE49-F238E27FC236}">
                        <a16:creationId xmlns:a16="http://schemas.microsoft.com/office/drawing/2014/main" id="{E730E5EB-925B-DB23-BC08-102548BE37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83" y="3461"/>
                    <a:ext cx="6" cy="6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61" name="Freeform 322">
                    <a:extLst>
                      <a:ext uri="{FF2B5EF4-FFF2-40B4-BE49-F238E27FC236}">
                        <a16:creationId xmlns:a16="http://schemas.microsoft.com/office/drawing/2014/main" id="{5C9BD708-4E7E-6239-60FE-FCB4ED1698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41" y="3447"/>
                    <a:ext cx="10" cy="14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62" name="Line 323">
                    <a:extLst>
                      <a:ext uri="{FF2B5EF4-FFF2-40B4-BE49-F238E27FC236}">
                        <a16:creationId xmlns:a16="http://schemas.microsoft.com/office/drawing/2014/main" id="{2C7075AD-EE6C-72E9-E246-5D9AC7E2007D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83" y="3457"/>
                    <a:ext cx="6" cy="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63" name="Freeform 379">
                    <a:extLst>
                      <a:ext uri="{FF2B5EF4-FFF2-40B4-BE49-F238E27FC236}">
                        <a16:creationId xmlns:a16="http://schemas.microsoft.com/office/drawing/2014/main" id="{D751B9ED-B70C-9F77-18C1-7C53E60AC95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03" y="3533"/>
                    <a:ext cx="14" cy="24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64" name="Freeform 380">
                    <a:extLst>
                      <a:ext uri="{FF2B5EF4-FFF2-40B4-BE49-F238E27FC236}">
                        <a16:creationId xmlns:a16="http://schemas.microsoft.com/office/drawing/2014/main" id="{92002882-F2AB-63ED-6B20-F28C3656FF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75" y="3544"/>
                    <a:ext cx="8" cy="13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65" name="Freeform 381">
                    <a:extLst>
                      <a:ext uri="{FF2B5EF4-FFF2-40B4-BE49-F238E27FC236}">
                        <a16:creationId xmlns:a16="http://schemas.microsoft.com/office/drawing/2014/main" id="{72E302EE-CC71-6D7E-DEE7-A09FF33FCA9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27" y="3544"/>
                    <a:ext cx="11" cy="13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66" name="Freeform 382">
                    <a:extLst>
                      <a:ext uri="{FF2B5EF4-FFF2-40B4-BE49-F238E27FC236}">
                        <a16:creationId xmlns:a16="http://schemas.microsoft.com/office/drawing/2014/main" id="{31390F6A-CC30-DCC4-D8CE-939B02BDFC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47" y="3533"/>
                    <a:ext cx="18" cy="20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67" name="Freeform 383">
                    <a:extLst>
                      <a:ext uri="{FF2B5EF4-FFF2-40B4-BE49-F238E27FC236}">
                        <a16:creationId xmlns:a16="http://schemas.microsoft.com/office/drawing/2014/main" id="{A44A9D1D-E03E-E643-FE45-B8D56DB142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93" y="3529"/>
                    <a:ext cx="37" cy="18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68" name="Freeform 384">
                    <a:extLst>
                      <a:ext uri="{FF2B5EF4-FFF2-40B4-BE49-F238E27FC236}">
                        <a16:creationId xmlns:a16="http://schemas.microsoft.com/office/drawing/2014/main" id="{BFD7D120-3F85-9AFA-0052-2779A034036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33" y="3536"/>
                    <a:ext cx="10" cy="11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69" name="Freeform 385">
                    <a:extLst>
                      <a:ext uri="{FF2B5EF4-FFF2-40B4-BE49-F238E27FC236}">
                        <a16:creationId xmlns:a16="http://schemas.microsoft.com/office/drawing/2014/main" id="{B102A15D-2BE8-9C9D-9216-553CE1103C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31" y="3533"/>
                    <a:ext cx="10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70" name="Freeform 386">
                    <a:extLst>
                      <a:ext uri="{FF2B5EF4-FFF2-40B4-BE49-F238E27FC236}">
                        <a16:creationId xmlns:a16="http://schemas.microsoft.com/office/drawing/2014/main" id="{EA591360-7073-4949-D602-B597CF594E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38" y="3533"/>
                    <a:ext cx="10" cy="11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71" name="Freeform 387">
                    <a:extLst>
                      <a:ext uri="{FF2B5EF4-FFF2-40B4-BE49-F238E27FC236}">
                        <a16:creationId xmlns:a16="http://schemas.microsoft.com/office/drawing/2014/main" id="{2681AF8C-C41F-71D3-C93A-C38D13ACF2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84" y="3528"/>
                    <a:ext cx="9" cy="9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72" name="Freeform 388">
                    <a:extLst>
                      <a:ext uri="{FF2B5EF4-FFF2-40B4-BE49-F238E27FC236}">
                        <a16:creationId xmlns:a16="http://schemas.microsoft.com/office/drawing/2014/main" id="{1AC4F1EF-7B6B-3905-086A-DD1F1EAB392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79" y="3522"/>
                    <a:ext cx="9" cy="11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73" name="Freeform 389">
                    <a:extLst>
                      <a:ext uri="{FF2B5EF4-FFF2-40B4-BE49-F238E27FC236}">
                        <a16:creationId xmlns:a16="http://schemas.microsoft.com/office/drawing/2014/main" id="{D0873832-79FA-7799-D108-6303906C8C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79" y="3497"/>
                    <a:ext cx="16" cy="36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74" name="Freeform 390">
                    <a:extLst>
                      <a:ext uri="{FF2B5EF4-FFF2-40B4-BE49-F238E27FC236}">
                        <a16:creationId xmlns:a16="http://schemas.microsoft.com/office/drawing/2014/main" id="{6B2F96B8-B424-B22A-DD84-6EA5D88EF3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48" y="3519"/>
                    <a:ext cx="12" cy="10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75" name="Freeform 391">
                    <a:extLst>
                      <a:ext uri="{FF2B5EF4-FFF2-40B4-BE49-F238E27FC236}">
                        <a16:creationId xmlns:a16="http://schemas.microsoft.com/office/drawing/2014/main" id="{1C2EC88A-5A2E-72D0-1A5D-E35C051B14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41" y="3510"/>
                    <a:ext cx="10" cy="19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76" name="Freeform 392">
                    <a:extLst>
                      <a:ext uri="{FF2B5EF4-FFF2-40B4-BE49-F238E27FC236}">
                        <a16:creationId xmlns:a16="http://schemas.microsoft.com/office/drawing/2014/main" id="{EBC3EC0A-C4EE-5BAB-D072-E8B2A99463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60" y="3519"/>
                    <a:ext cx="15" cy="10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77" name="Freeform 393">
                    <a:extLst>
                      <a:ext uri="{FF2B5EF4-FFF2-40B4-BE49-F238E27FC236}">
                        <a16:creationId xmlns:a16="http://schemas.microsoft.com/office/drawing/2014/main" id="{EC753A13-8978-7B49-1404-A1D95314729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17" y="3517"/>
                    <a:ext cx="9" cy="12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78" name="Freeform 394">
                    <a:extLst>
                      <a:ext uri="{FF2B5EF4-FFF2-40B4-BE49-F238E27FC236}">
                        <a16:creationId xmlns:a16="http://schemas.microsoft.com/office/drawing/2014/main" id="{9C48FBD9-FA38-F1BA-9BA6-B547B554B9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42" y="3517"/>
                    <a:ext cx="11" cy="11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79" name="Freeform 395">
                    <a:extLst>
                      <a:ext uri="{FF2B5EF4-FFF2-40B4-BE49-F238E27FC236}">
                        <a16:creationId xmlns:a16="http://schemas.microsoft.com/office/drawing/2014/main" id="{2073D911-E499-F293-0E72-D032D25FB02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36" y="3489"/>
                    <a:ext cx="39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80" name="Freeform 396">
                    <a:extLst>
                      <a:ext uri="{FF2B5EF4-FFF2-40B4-BE49-F238E27FC236}">
                        <a16:creationId xmlns:a16="http://schemas.microsoft.com/office/drawing/2014/main" id="{B61D6FA9-2A62-3B1B-CEEA-AF796DEEFA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11" y="3510"/>
                    <a:ext cx="11" cy="15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81" name="Freeform 397">
                    <a:extLst>
                      <a:ext uri="{FF2B5EF4-FFF2-40B4-BE49-F238E27FC236}">
                        <a16:creationId xmlns:a16="http://schemas.microsoft.com/office/drawing/2014/main" id="{F0F46716-FD58-FCD5-5C60-BB1AFE3495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01" y="3500"/>
                    <a:ext cx="19" cy="25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82" name="Freeform 398">
                    <a:extLst>
                      <a:ext uri="{FF2B5EF4-FFF2-40B4-BE49-F238E27FC236}">
                        <a16:creationId xmlns:a16="http://schemas.microsoft.com/office/drawing/2014/main" id="{B81573DC-38D0-E787-4FD7-3F8FC249C8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58" y="3508"/>
                    <a:ext cx="14" cy="11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83" name="Freeform 399">
                    <a:extLst>
                      <a:ext uri="{FF2B5EF4-FFF2-40B4-BE49-F238E27FC236}">
                        <a16:creationId xmlns:a16="http://schemas.microsoft.com/office/drawing/2014/main" id="{02691BDE-8D8F-A20F-71DB-8D095F1C63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98" y="3505"/>
                    <a:ext cx="7" cy="14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84" name="Freeform 400">
                    <a:extLst>
                      <a:ext uri="{FF2B5EF4-FFF2-40B4-BE49-F238E27FC236}">
                        <a16:creationId xmlns:a16="http://schemas.microsoft.com/office/drawing/2014/main" id="{7E1D99D3-C19B-43AE-3A9A-61F758957A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93" y="3505"/>
                    <a:ext cx="10" cy="12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85" name="Freeform 401">
                    <a:extLst>
                      <a:ext uri="{FF2B5EF4-FFF2-40B4-BE49-F238E27FC236}">
                        <a16:creationId xmlns:a16="http://schemas.microsoft.com/office/drawing/2014/main" id="{6E85996B-EAA3-1098-2ACF-4EF0E4707E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82" y="3505"/>
                    <a:ext cx="8" cy="12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86" name="Freeform 402">
                    <a:extLst>
                      <a:ext uri="{FF2B5EF4-FFF2-40B4-BE49-F238E27FC236}">
                        <a16:creationId xmlns:a16="http://schemas.microsoft.com/office/drawing/2014/main" id="{60AE14DE-E641-4B78-DE85-71D6B1CC216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20" y="3497"/>
                    <a:ext cx="14" cy="13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87" name="Freeform 403">
                    <a:extLst>
                      <a:ext uri="{FF2B5EF4-FFF2-40B4-BE49-F238E27FC236}">
                        <a16:creationId xmlns:a16="http://schemas.microsoft.com/office/drawing/2014/main" id="{8E130D39-F86A-B1BC-58B3-FF75C3F7AFB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34" y="3503"/>
                    <a:ext cx="8" cy="7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88" name="Freeform 404">
                    <a:extLst>
                      <a:ext uri="{FF2B5EF4-FFF2-40B4-BE49-F238E27FC236}">
                        <a16:creationId xmlns:a16="http://schemas.microsoft.com/office/drawing/2014/main" id="{D97CA57C-0B7E-B74E-4DC2-A37ABD8D2F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64" y="3492"/>
                    <a:ext cx="16" cy="13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89" name="Freeform 405">
                    <a:extLst>
                      <a:ext uri="{FF2B5EF4-FFF2-40B4-BE49-F238E27FC236}">
                        <a16:creationId xmlns:a16="http://schemas.microsoft.com/office/drawing/2014/main" id="{26C2C91C-0F20-13AE-E31F-E452B8BA74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91" y="3497"/>
                    <a:ext cx="15" cy="8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90" name="Freeform 406">
                    <a:extLst>
                      <a:ext uri="{FF2B5EF4-FFF2-40B4-BE49-F238E27FC236}">
                        <a16:creationId xmlns:a16="http://schemas.microsoft.com/office/drawing/2014/main" id="{4DDD11C9-5DF1-5600-274D-6B6518A042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68" y="3489"/>
                    <a:ext cx="23" cy="14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91" name="Freeform 407">
                    <a:extLst>
                      <a:ext uri="{FF2B5EF4-FFF2-40B4-BE49-F238E27FC236}">
                        <a16:creationId xmlns:a16="http://schemas.microsoft.com/office/drawing/2014/main" id="{6C16961C-FFD9-2CEA-F646-173FB19D01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15" y="3489"/>
                    <a:ext cx="10" cy="11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92" name="Freeform 408">
                    <a:extLst>
                      <a:ext uri="{FF2B5EF4-FFF2-40B4-BE49-F238E27FC236}">
                        <a16:creationId xmlns:a16="http://schemas.microsoft.com/office/drawing/2014/main" id="{BCEB6644-CB24-2811-BEDF-211ADA18042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41" y="3489"/>
                    <a:ext cx="10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93" name="Freeform 409">
                    <a:extLst>
                      <a:ext uri="{FF2B5EF4-FFF2-40B4-BE49-F238E27FC236}">
                        <a16:creationId xmlns:a16="http://schemas.microsoft.com/office/drawing/2014/main" id="{529C74E5-50A5-93BD-CF9D-D80F34F3B4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05" y="3483"/>
                    <a:ext cx="10" cy="14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94" name="Freeform 410">
                    <a:extLst>
                      <a:ext uri="{FF2B5EF4-FFF2-40B4-BE49-F238E27FC236}">
                        <a16:creationId xmlns:a16="http://schemas.microsoft.com/office/drawing/2014/main" id="{9DA5E628-5490-D1A4-15BA-547294DE34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46" y="3486"/>
                    <a:ext cx="9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95" name="Freeform 411">
                    <a:extLst>
                      <a:ext uri="{FF2B5EF4-FFF2-40B4-BE49-F238E27FC236}">
                        <a16:creationId xmlns:a16="http://schemas.microsoft.com/office/drawing/2014/main" id="{B5C2770B-87EC-3A70-5ED2-B34053CF0A5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58" y="3483"/>
                    <a:ext cx="8" cy="14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96" name="Freeform 412">
                    <a:extLst>
                      <a:ext uri="{FF2B5EF4-FFF2-40B4-BE49-F238E27FC236}">
                        <a16:creationId xmlns:a16="http://schemas.microsoft.com/office/drawing/2014/main" id="{40C9254D-63DF-4404-D4B2-8F4CB35709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72" y="3475"/>
                    <a:ext cx="11" cy="22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97" name="Freeform 413">
                    <a:extLst>
                      <a:ext uri="{FF2B5EF4-FFF2-40B4-BE49-F238E27FC236}">
                        <a16:creationId xmlns:a16="http://schemas.microsoft.com/office/drawing/2014/main" id="{F7045510-EBFE-DCBD-6417-BC8D25027DB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84" y="3483"/>
                    <a:ext cx="6" cy="9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98" name="Freeform 414">
                    <a:extLst>
                      <a:ext uri="{FF2B5EF4-FFF2-40B4-BE49-F238E27FC236}">
                        <a16:creationId xmlns:a16="http://schemas.microsoft.com/office/drawing/2014/main" id="{4A21ADA8-1227-5B7A-5797-15C456AF9D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08" y="3481"/>
                    <a:ext cx="9" cy="11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99" name="Freeform 415">
                    <a:extLst>
                      <a:ext uri="{FF2B5EF4-FFF2-40B4-BE49-F238E27FC236}">
                        <a16:creationId xmlns:a16="http://schemas.microsoft.com/office/drawing/2014/main" id="{425A7127-141D-7145-7602-F1478DAD16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86" y="3469"/>
                    <a:ext cx="18" cy="23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00" name="Freeform 416">
                    <a:extLst>
                      <a:ext uri="{FF2B5EF4-FFF2-40B4-BE49-F238E27FC236}">
                        <a16:creationId xmlns:a16="http://schemas.microsoft.com/office/drawing/2014/main" id="{B8D5ADBC-DB4D-7A27-6F4D-6626445DAC4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34" y="3478"/>
                    <a:ext cx="8" cy="11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01" name="Freeform 417">
                    <a:extLst>
                      <a:ext uri="{FF2B5EF4-FFF2-40B4-BE49-F238E27FC236}">
                        <a16:creationId xmlns:a16="http://schemas.microsoft.com/office/drawing/2014/main" id="{0A1CC33C-8F5B-0730-2928-FF432B62EF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84" y="3464"/>
                    <a:ext cx="34" cy="19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02" name="Freeform 418">
                    <a:extLst>
                      <a:ext uri="{FF2B5EF4-FFF2-40B4-BE49-F238E27FC236}">
                        <a16:creationId xmlns:a16="http://schemas.microsoft.com/office/drawing/2014/main" id="{63763A33-35DA-3B6F-9335-6E9B9883BD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34" y="3475"/>
                    <a:ext cx="10" cy="8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03" name="Freeform 419">
                    <a:extLst>
                      <a:ext uri="{FF2B5EF4-FFF2-40B4-BE49-F238E27FC236}">
                        <a16:creationId xmlns:a16="http://schemas.microsoft.com/office/drawing/2014/main" id="{2B6725E6-33DC-3E6A-8632-B7B2FCA2FF9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96" y="3469"/>
                    <a:ext cx="14" cy="9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04" name="Freeform 420">
                    <a:extLst>
                      <a:ext uri="{FF2B5EF4-FFF2-40B4-BE49-F238E27FC236}">
                        <a16:creationId xmlns:a16="http://schemas.microsoft.com/office/drawing/2014/main" id="{6D773D9A-CD28-87AE-956F-519D75C368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46" y="3467"/>
                    <a:ext cx="14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05" name="Freeform 421">
                    <a:extLst>
                      <a:ext uri="{FF2B5EF4-FFF2-40B4-BE49-F238E27FC236}">
                        <a16:creationId xmlns:a16="http://schemas.microsoft.com/office/drawing/2014/main" id="{A5D65237-2669-F486-E642-64D872FA0E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62" y="3469"/>
                    <a:ext cx="8" cy="9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06" name="Freeform 422">
                    <a:extLst>
                      <a:ext uri="{FF2B5EF4-FFF2-40B4-BE49-F238E27FC236}">
                        <a16:creationId xmlns:a16="http://schemas.microsoft.com/office/drawing/2014/main" id="{A2C0DC51-1E29-AA8A-5479-6B503A83A0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74" y="3469"/>
                    <a:ext cx="14" cy="9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07" name="Freeform 423">
                    <a:extLst>
                      <a:ext uri="{FF2B5EF4-FFF2-40B4-BE49-F238E27FC236}">
                        <a16:creationId xmlns:a16="http://schemas.microsoft.com/office/drawing/2014/main" id="{F0D02B0A-5500-1C85-8119-0A1BF0660F4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93" y="3467"/>
                    <a:ext cx="9" cy="11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08" name="Freeform 424">
                    <a:extLst>
                      <a:ext uri="{FF2B5EF4-FFF2-40B4-BE49-F238E27FC236}">
                        <a16:creationId xmlns:a16="http://schemas.microsoft.com/office/drawing/2014/main" id="{C47E7BEF-9767-4E14-47C6-5AF5503A3D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63" y="3464"/>
                    <a:ext cx="8" cy="11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09" name="Freeform 425">
                    <a:extLst>
                      <a:ext uri="{FF2B5EF4-FFF2-40B4-BE49-F238E27FC236}">
                        <a16:creationId xmlns:a16="http://schemas.microsoft.com/office/drawing/2014/main" id="{25294746-20B1-B1EA-2BC1-A9098298F4B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67" y="3475"/>
                    <a:ext cx="1" cy="3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10" name="Freeform 426">
                    <a:extLst>
                      <a:ext uri="{FF2B5EF4-FFF2-40B4-BE49-F238E27FC236}">
                        <a16:creationId xmlns:a16="http://schemas.microsoft.com/office/drawing/2014/main" id="{854290DB-EAED-0A81-A16D-1EAB4576A4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64" y="3464"/>
                    <a:ext cx="11" cy="8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11" name="Freeform 427">
                    <a:extLst>
                      <a:ext uri="{FF2B5EF4-FFF2-40B4-BE49-F238E27FC236}">
                        <a16:creationId xmlns:a16="http://schemas.microsoft.com/office/drawing/2014/main" id="{DE1AE6B5-8285-57E7-0A9D-4186E31314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12" y="3464"/>
                    <a:ext cx="14" cy="11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12" name="Freeform 428">
                    <a:extLst>
                      <a:ext uri="{FF2B5EF4-FFF2-40B4-BE49-F238E27FC236}">
                        <a16:creationId xmlns:a16="http://schemas.microsoft.com/office/drawing/2014/main" id="{45D0AB2B-044B-1B99-69CE-E7A3B6F4FC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36" y="3461"/>
                    <a:ext cx="10" cy="8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13" name="Freeform 429">
                    <a:extLst>
                      <a:ext uri="{FF2B5EF4-FFF2-40B4-BE49-F238E27FC236}">
                        <a16:creationId xmlns:a16="http://schemas.microsoft.com/office/drawing/2014/main" id="{B374D683-C27D-A7E5-2683-D30B8C027F2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68" y="3469"/>
                    <a:ext cx="6" cy="6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14" name="Freeform 430">
                    <a:extLst>
                      <a:ext uri="{FF2B5EF4-FFF2-40B4-BE49-F238E27FC236}">
                        <a16:creationId xmlns:a16="http://schemas.microsoft.com/office/drawing/2014/main" id="{DEFD9233-B59A-AF60-5051-4F480B051D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26" y="3456"/>
                    <a:ext cx="10" cy="13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15" name="Line 431">
                    <a:extLst>
                      <a:ext uri="{FF2B5EF4-FFF2-40B4-BE49-F238E27FC236}">
                        <a16:creationId xmlns:a16="http://schemas.microsoft.com/office/drawing/2014/main" id="{AA8CDA3C-7313-7AFD-0BB1-BD139B4CF76A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68" y="3464"/>
                    <a:ext cx="6" cy="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43" name="Group 461">
                <a:extLst>
                  <a:ext uri="{FF2B5EF4-FFF2-40B4-BE49-F238E27FC236}">
                    <a16:creationId xmlns:a16="http://schemas.microsoft.com/office/drawing/2014/main" id="{33CF7CBB-9740-5401-E767-5BF75793030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1777660">
                <a:off x="3408" y="3072"/>
                <a:ext cx="1567" cy="192"/>
                <a:chOff x="3744" y="3312"/>
                <a:chExt cx="1567" cy="192"/>
              </a:xfrm>
            </p:grpSpPr>
            <p:grpSp>
              <p:nvGrpSpPr>
                <p:cNvPr id="499" name="Group 462">
                  <a:extLst>
                    <a:ext uri="{FF2B5EF4-FFF2-40B4-BE49-F238E27FC236}">
                      <a16:creationId xmlns:a16="http://schemas.microsoft.com/office/drawing/2014/main" id="{9F126306-0DF4-BC25-EA8B-A3D0723A690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656" y="3312"/>
                  <a:ext cx="655" cy="192"/>
                  <a:chOff x="3176" y="3422"/>
                  <a:chExt cx="655" cy="192"/>
                </a:xfrm>
              </p:grpSpPr>
              <p:sp>
                <p:nvSpPr>
                  <p:cNvPr id="662" name="Freeform 463">
                    <a:extLst>
                      <a:ext uri="{FF2B5EF4-FFF2-40B4-BE49-F238E27FC236}">
                        <a16:creationId xmlns:a16="http://schemas.microsoft.com/office/drawing/2014/main" id="{C5C8CE2C-3C87-C531-9B7B-6DF61477D7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8" y="3600"/>
                    <a:ext cx="10" cy="14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63" name="Freeform 464">
                    <a:extLst>
                      <a:ext uri="{FF2B5EF4-FFF2-40B4-BE49-F238E27FC236}">
                        <a16:creationId xmlns:a16="http://schemas.microsoft.com/office/drawing/2014/main" id="{BC84A30F-7ED7-322D-A6BD-CA70679BAC0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50" y="3568"/>
                    <a:ext cx="15" cy="23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64" name="Freeform 465">
                    <a:extLst>
                      <a:ext uri="{FF2B5EF4-FFF2-40B4-BE49-F238E27FC236}">
                        <a16:creationId xmlns:a16="http://schemas.microsoft.com/office/drawing/2014/main" id="{BD606C6F-63FC-9E85-955E-A6670155F1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21" y="3578"/>
                    <a:ext cx="10" cy="13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65" name="Freeform 466">
                    <a:extLst>
                      <a:ext uri="{FF2B5EF4-FFF2-40B4-BE49-F238E27FC236}">
                        <a16:creationId xmlns:a16="http://schemas.microsoft.com/office/drawing/2014/main" id="{A9FAE010-BC88-90D1-8E60-D72F1FD25D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74" y="3578"/>
                    <a:ext cx="12" cy="13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66" name="Freeform 467">
                    <a:extLst>
                      <a:ext uri="{FF2B5EF4-FFF2-40B4-BE49-F238E27FC236}">
                        <a16:creationId xmlns:a16="http://schemas.microsoft.com/office/drawing/2014/main" id="{DF517E2B-68E9-CC48-E7A7-49E5512F0D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95" y="3568"/>
                    <a:ext cx="18" cy="18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67" name="Freeform 468">
                    <a:extLst>
                      <a:ext uri="{FF2B5EF4-FFF2-40B4-BE49-F238E27FC236}">
                        <a16:creationId xmlns:a16="http://schemas.microsoft.com/office/drawing/2014/main" id="{5DD409BC-EA9C-2C42-8F8C-5204F2BB7D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9" y="3564"/>
                    <a:ext cx="38" cy="16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68" name="Freeform 469">
                    <a:extLst>
                      <a:ext uri="{FF2B5EF4-FFF2-40B4-BE49-F238E27FC236}">
                        <a16:creationId xmlns:a16="http://schemas.microsoft.com/office/drawing/2014/main" id="{0FBA3C35-E06B-553F-3E52-E7FFD17ABE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1" y="3569"/>
                    <a:ext cx="10" cy="11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69" name="Freeform 470">
                    <a:extLst>
                      <a:ext uri="{FF2B5EF4-FFF2-40B4-BE49-F238E27FC236}">
                        <a16:creationId xmlns:a16="http://schemas.microsoft.com/office/drawing/2014/main" id="{E4399767-B2DB-6A33-D44D-4465057696B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78" y="3568"/>
                    <a:ext cx="10" cy="10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70" name="Freeform 471">
                    <a:extLst>
                      <a:ext uri="{FF2B5EF4-FFF2-40B4-BE49-F238E27FC236}">
                        <a16:creationId xmlns:a16="http://schemas.microsoft.com/office/drawing/2014/main" id="{DF19ECE9-9E83-AFFA-2429-FF0778C454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6" y="3568"/>
                    <a:ext cx="10" cy="10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71" name="Freeform 472">
                    <a:extLst>
                      <a:ext uri="{FF2B5EF4-FFF2-40B4-BE49-F238E27FC236}">
                        <a16:creationId xmlns:a16="http://schemas.microsoft.com/office/drawing/2014/main" id="{FE06A5E2-1959-CD6A-C278-1570A997D2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30" y="3561"/>
                    <a:ext cx="10" cy="11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72" name="Freeform 473">
                    <a:extLst>
                      <a:ext uri="{FF2B5EF4-FFF2-40B4-BE49-F238E27FC236}">
                        <a16:creationId xmlns:a16="http://schemas.microsoft.com/office/drawing/2014/main" id="{62ED05A6-1312-C49E-9B21-F3B8CCA4FD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5" y="3554"/>
                    <a:ext cx="10" cy="14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73" name="Freeform 474">
                    <a:extLst>
                      <a:ext uri="{FF2B5EF4-FFF2-40B4-BE49-F238E27FC236}">
                        <a16:creationId xmlns:a16="http://schemas.microsoft.com/office/drawing/2014/main" id="{1EFEF9AE-BA03-A070-163C-8842F0CAF7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27" y="3530"/>
                    <a:ext cx="16" cy="38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74" name="Freeform 475">
                    <a:extLst>
                      <a:ext uri="{FF2B5EF4-FFF2-40B4-BE49-F238E27FC236}">
                        <a16:creationId xmlns:a16="http://schemas.microsoft.com/office/drawing/2014/main" id="{26B8981E-DFD7-438E-4108-4A38EB7C4E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94" y="3553"/>
                    <a:ext cx="13" cy="11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75" name="Freeform 476">
                    <a:extLst>
                      <a:ext uri="{FF2B5EF4-FFF2-40B4-BE49-F238E27FC236}">
                        <a16:creationId xmlns:a16="http://schemas.microsoft.com/office/drawing/2014/main" id="{45C9E90C-BC0E-CCE3-E01B-E4832FC423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8" y="3544"/>
                    <a:ext cx="11" cy="20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76" name="Freeform 477">
                    <a:extLst>
                      <a:ext uri="{FF2B5EF4-FFF2-40B4-BE49-F238E27FC236}">
                        <a16:creationId xmlns:a16="http://schemas.microsoft.com/office/drawing/2014/main" id="{FE661339-FED0-B4BC-5341-316DC454C9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07" y="3553"/>
                    <a:ext cx="15" cy="11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77" name="Freeform 478">
                    <a:extLst>
                      <a:ext uri="{FF2B5EF4-FFF2-40B4-BE49-F238E27FC236}">
                        <a16:creationId xmlns:a16="http://schemas.microsoft.com/office/drawing/2014/main" id="{08C18FC3-ECB6-494A-5A7A-67988ECD76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5" y="3550"/>
                    <a:ext cx="9" cy="14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78" name="Freeform 479">
                    <a:extLst>
                      <a:ext uri="{FF2B5EF4-FFF2-40B4-BE49-F238E27FC236}">
                        <a16:creationId xmlns:a16="http://schemas.microsoft.com/office/drawing/2014/main" id="{3668F8C0-F9D0-B0F1-668D-557E320DBC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8" y="3550"/>
                    <a:ext cx="13" cy="11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79" name="Freeform 480">
                    <a:extLst>
                      <a:ext uri="{FF2B5EF4-FFF2-40B4-BE49-F238E27FC236}">
                        <a16:creationId xmlns:a16="http://schemas.microsoft.com/office/drawing/2014/main" id="{CB73D53E-6B4D-F449-07DC-3CA88E62DE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3" y="3522"/>
                    <a:ext cx="38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80" name="Freeform 481">
                    <a:extLst>
                      <a:ext uri="{FF2B5EF4-FFF2-40B4-BE49-F238E27FC236}">
                        <a16:creationId xmlns:a16="http://schemas.microsoft.com/office/drawing/2014/main" id="{4BB8FD48-CAB8-D924-707C-898EAF3F95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7" y="3544"/>
                    <a:ext cx="11" cy="14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81" name="Freeform 482">
                    <a:extLst>
                      <a:ext uri="{FF2B5EF4-FFF2-40B4-BE49-F238E27FC236}">
                        <a16:creationId xmlns:a16="http://schemas.microsoft.com/office/drawing/2014/main" id="{B606853B-B455-C47D-A856-5684F83B56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48" y="3533"/>
                    <a:ext cx="19" cy="25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82" name="Freeform 483">
                    <a:extLst>
                      <a:ext uri="{FF2B5EF4-FFF2-40B4-BE49-F238E27FC236}">
                        <a16:creationId xmlns:a16="http://schemas.microsoft.com/office/drawing/2014/main" id="{3BBC2CA2-6E9B-D166-197C-3A7E4726EA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5" y="3542"/>
                    <a:ext cx="14" cy="11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83" name="Freeform 484">
                    <a:extLst>
                      <a:ext uri="{FF2B5EF4-FFF2-40B4-BE49-F238E27FC236}">
                        <a16:creationId xmlns:a16="http://schemas.microsoft.com/office/drawing/2014/main" id="{6D6D741E-F55F-92AE-83F2-C75E01FB66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45" y="3539"/>
                    <a:ext cx="7" cy="14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84" name="Freeform 485">
                    <a:extLst>
                      <a:ext uri="{FF2B5EF4-FFF2-40B4-BE49-F238E27FC236}">
                        <a16:creationId xmlns:a16="http://schemas.microsoft.com/office/drawing/2014/main" id="{E9564AA4-C2EE-F225-E292-67311D126D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40" y="3539"/>
                    <a:ext cx="10" cy="11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85" name="Freeform 486">
                    <a:extLst>
                      <a:ext uri="{FF2B5EF4-FFF2-40B4-BE49-F238E27FC236}">
                        <a16:creationId xmlns:a16="http://schemas.microsoft.com/office/drawing/2014/main" id="{53DF9CCB-5053-D5AE-06B0-6E81ADEAF6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8" y="3539"/>
                    <a:ext cx="10" cy="11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86" name="Freeform 487">
                    <a:extLst>
                      <a:ext uri="{FF2B5EF4-FFF2-40B4-BE49-F238E27FC236}">
                        <a16:creationId xmlns:a16="http://schemas.microsoft.com/office/drawing/2014/main" id="{1B61E8DE-DB0E-9811-02C6-4E49326E8B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67" y="3530"/>
                    <a:ext cx="14" cy="14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87" name="Freeform 488">
                    <a:extLst>
                      <a:ext uri="{FF2B5EF4-FFF2-40B4-BE49-F238E27FC236}">
                        <a16:creationId xmlns:a16="http://schemas.microsoft.com/office/drawing/2014/main" id="{4C3BF35D-ACA8-D021-7CC2-3D7E3604FD2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81" y="3536"/>
                    <a:ext cx="9" cy="8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88" name="Freeform 489">
                    <a:extLst>
                      <a:ext uri="{FF2B5EF4-FFF2-40B4-BE49-F238E27FC236}">
                        <a16:creationId xmlns:a16="http://schemas.microsoft.com/office/drawing/2014/main" id="{97D0D27E-5465-7EF6-1992-C01190D7EE2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2" y="3523"/>
                    <a:ext cx="14" cy="16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89" name="Freeform 490">
                    <a:extLst>
                      <a:ext uri="{FF2B5EF4-FFF2-40B4-BE49-F238E27FC236}">
                        <a16:creationId xmlns:a16="http://schemas.microsoft.com/office/drawing/2014/main" id="{D7F67B2F-E473-3AC2-2511-FADA835B41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9" y="3530"/>
                    <a:ext cx="15" cy="9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90" name="Freeform 491">
                    <a:extLst>
                      <a:ext uri="{FF2B5EF4-FFF2-40B4-BE49-F238E27FC236}">
                        <a16:creationId xmlns:a16="http://schemas.microsoft.com/office/drawing/2014/main" id="{0BFF6B91-48B9-67D7-17C8-8401620C99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17" y="3522"/>
                    <a:ext cx="22" cy="14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91" name="Freeform 492">
                    <a:extLst>
                      <a:ext uri="{FF2B5EF4-FFF2-40B4-BE49-F238E27FC236}">
                        <a16:creationId xmlns:a16="http://schemas.microsoft.com/office/drawing/2014/main" id="{2FE69DA8-CF28-1AFA-4C8D-DD3CF11A11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2" y="3522"/>
                    <a:ext cx="10" cy="11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92" name="Freeform 493">
                    <a:extLst>
                      <a:ext uri="{FF2B5EF4-FFF2-40B4-BE49-F238E27FC236}">
                        <a16:creationId xmlns:a16="http://schemas.microsoft.com/office/drawing/2014/main" id="{0B3C57B3-F806-ED49-8BCB-23FBEAD5F7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8" y="3522"/>
                    <a:ext cx="11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93" name="Freeform 494">
                    <a:extLst>
                      <a:ext uri="{FF2B5EF4-FFF2-40B4-BE49-F238E27FC236}">
                        <a16:creationId xmlns:a16="http://schemas.microsoft.com/office/drawing/2014/main" id="{7869E8DA-BDBF-FD15-9EEF-0A483B7151A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2" y="3517"/>
                    <a:ext cx="9" cy="13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94" name="Freeform 495">
                    <a:extLst>
                      <a:ext uri="{FF2B5EF4-FFF2-40B4-BE49-F238E27FC236}">
                        <a16:creationId xmlns:a16="http://schemas.microsoft.com/office/drawing/2014/main" id="{E4C55F00-BD67-173E-A16B-D2EB641CD4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92" y="3519"/>
                    <a:ext cx="10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95" name="Freeform 496">
                    <a:extLst>
                      <a:ext uri="{FF2B5EF4-FFF2-40B4-BE49-F238E27FC236}">
                        <a16:creationId xmlns:a16="http://schemas.microsoft.com/office/drawing/2014/main" id="{9163BC03-9095-B620-E8D0-68DE423493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5" y="3517"/>
                    <a:ext cx="9" cy="13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96" name="Freeform 497">
                    <a:extLst>
                      <a:ext uri="{FF2B5EF4-FFF2-40B4-BE49-F238E27FC236}">
                        <a16:creationId xmlns:a16="http://schemas.microsoft.com/office/drawing/2014/main" id="{2009E130-FEFA-1992-7907-13AEA9AB3C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19" y="3507"/>
                    <a:ext cx="12" cy="23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97" name="Freeform 498">
                    <a:extLst>
                      <a:ext uri="{FF2B5EF4-FFF2-40B4-BE49-F238E27FC236}">
                        <a16:creationId xmlns:a16="http://schemas.microsoft.com/office/drawing/2014/main" id="{AC7EF9F2-1E82-ACC7-7BBA-C91D3FB7F4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31" y="3517"/>
                    <a:ext cx="7" cy="6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98" name="Freeform 499">
                    <a:extLst>
                      <a:ext uri="{FF2B5EF4-FFF2-40B4-BE49-F238E27FC236}">
                        <a16:creationId xmlns:a16="http://schemas.microsoft.com/office/drawing/2014/main" id="{B82E28F3-A389-84BE-3FBA-33E45E6AE7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56" y="3514"/>
                    <a:ext cx="8" cy="9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99" name="Freeform 500">
                    <a:extLst>
                      <a:ext uri="{FF2B5EF4-FFF2-40B4-BE49-F238E27FC236}">
                        <a16:creationId xmlns:a16="http://schemas.microsoft.com/office/drawing/2014/main" id="{A21BBA98-ED54-6D78-DEAF-694FE1F3B0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4" y="3503"/>
                    <a:ext cx="16" cy="20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00" name="Freeform 501">
                    <a:extLst>
                      <a:ext uri="{FF2B5EF4-FFF2-40B4-BE49-F238E27FC236}">
                        <a16:creationId xmlns:a16="http://schemas.microsoft.com/office/drawing/2014/main" id="{AFEC0A27-A04C-D5D4-27C0-1C88227FD9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81" y="3511"/>
                    <a:ext cx="9" cy="11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01" name="Freeform 502">
                    <a:extLst>
                      <a:ext uri="{FF2B5EF4-FFF2-40B4-BE49-F238E27FC236}">
                        <a16:creationId xmlns:a16="http://schemas.microsoft.com/office/drawing/2014/main" id="{603CDEDA-D471-770D-6A7F-17425B5DB3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2" y="3499"/>
                    <a:ext cx="33" cy="18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02" name="Freeform 503">
                    <a:extLst>
                      <a:ext uri="{FF2B5EF4-FFF2-40B4-BE49-F238E27FC236}">
                        <a16:creationId xmlns:a16="http://schemas.microsoft.com/office/drawing/2014/main" id="{BFF9BB39-516D-4F71-F2D3-65326C77C76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1" y="3507"/>
                    <a:ext cx="11" cy="10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03" name="Freeform 504">
                    <a:extLst>
                      <a:ext uri="{FF2B5EF4-FFF2-40B4-BE49-F238E27FC236}">
                        <a16:creationId xmlns:a16="http://schemas.microsoft.com/office/drawing/2014/main" id="{426F3475-04E1-B84F-078B-B76CBDB6E2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43" y="3503"/>
                    <a:ext cx="14" cy="8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04" name="Freeform 505">
                    <a:extLst>
                      <a:ext uri="{FF2B5EF4-FFF2-40B4-BE49-F238E27FC236}">
                        <a16:creationId xmlns:a16="http://schemas.microsoft.com/office/drawing/2014/main" id="{9E8E9B48-49E6-FB96-A561-8B7C1C9ED3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92" y="3500"/>
                    <a:ext cx="16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05" name="Freeform 506">
                    <a:extLst>
                      <a:ext uri="{FF2B5EF4-FFF2-40B4-BE49-F238E27FC236}">
                        <a16:creationId xmlns:a16="http://schemas.microsoft.com/office/drawing/2014/main" id="{7C68F85D-AD59-C17C-71F6-C6D178233C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0" y="3503"/>
                    <a:ext cx="8" cy="8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06" name="Freeform 507">
                    <a:extLst>
                      <a:ext uri="{FF2B5EF4-FFF2-40B4-BE49-F238E27FC236}">
                        <a16:creationId xmlns:a16="http://schemas.microsoft.com/office/drawing/2014/main" id="{87342352-7ADD-DFCE-904C-29CE0E6DEB0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21" y="3503"/>
                    <a:ext cx="13" cy="8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07" name="Freeform 508">
                    <a:extLst>
                      <a:ext uri="{FF2B5EF4-FFF2-40B4-BE49-F238E27FC236}">
                        <a16:creationId xmlns:a16="http://schemas.microsoft.com/office/drawing/2014/main" id="{21C9C86A-B48E-BC87-9608-53ED54C2C1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41" y="3500"/>
                    <a:ext cx="9" cy="11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08" name="Freeform 509">
                    <a:extLst>
                      <a:ext uri="{FF2B5EF4-FFF2-40B4-BE49-F238E27FC236}">
                        <a16:creationId xmlns:a16="http://schemas.microsoft.com/office/drawing/2014/main" id="{E64798E5-5FC8-BF9A-A124-9C474AF05F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10" y="3499"/>
                    <a:ext cx="9" cy="8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09" name="Freeform 510">
                    <a:extLst>
                      <a:ext uri="{FF2B5EF4-FFF2-40B4-BE49-F238E27FC236}">
                        <a16:creationId xmlns:a16="http://schemas.microsoft.com/office/drawing/2014/main" id="{C93D764A-326B-9779-B300-46894D9183E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14" y="3507"/>
                    <a:ext cx="3" cy="4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10" name="Freeform 511">
                    <a:extLst>
                      <a:ext uri="{FF2B5EF4-FFF2-40B4-BE49-F238E27FC236}">
                        <a16:creationId xmlns:a16="http://schemas.microsoft.com/office/drawing/2014/main" id="{4EBEBBC8-9680-59C7-10B4-BA81736DE82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12" y="3499"/>
                    <a:ext cx="9" cy="5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11" name="Freeform 512">
                    <a:extLst>
                      <a:ext uri="{FF2B5EF4-FFF2-40B4-BE49-F238E27FC236}">
                        <a16:creationId xmlns:a16="http://schemas.microsoft.com/office/drawing/2014/main" id="{7A3E5522-1A6E-028E-723C-B940AF960DA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60" y="3499"/>
                    <a:ext cx="14" cy="8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12" name="Freeform 513">
                    <a:extLst>
                      <a:ext uri="{FF2B5EF4-FFF2-40B4-BE49-F238E27FC236}">
                        <a16:creationId xmlns:a16="http://schemas.microsoft.com/office/drawing/2014/main" id="{2F4DFC9A-0393-9C12-22BA-6ABF6DA46D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83" y="3494"/>
                    <a:ext cx="9" cy="9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13" name="Freeform 514">
                    <a:extLst>
                      <a:ext uri="{FF2B5EF4-FFF2-40B4-BE49-F238E27FC236}">
                        <a16:creationId xmlns:a16="http://schemas.microsoft.com/office/drawing/2014/main" id="{A70AA46D-5975-47DD-9A10-DE42A7B7C6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17" y="3503"/>
                    <a:ext cx="4" cy="4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14" name="Freeform 515">
                    <a:extLst>
                      <a:ext uri="{FF2B5EF4-FFF2-40B4-BE49-F238E27FC236}">
                        <a16:creationId xmlns:a16="http://schemas.microsoft.com/office/drawing/2014/main" id="{80E38EDF-4BE5-0D4B-AF84-A217D811E8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75" y="3489"/>
                    <a:ext cx="9" cy="14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15" name="Line 516">
                    <a:extLst>
                      <a:ext uri="{FF2B5EF4-FFF2-40B4-BE49-F238E27FC236}">
                        <a16:creationId xmlns:a16="http://schemas.microsoft.com/office/drawing/2014/main" id="{00F33226-0E02-B6D4-D2BC-EEE2C1F09DB1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517" y="3499"/>
                    <a:ext cx="4" cy="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16" name="Freeform 517">
                    <a:extLst>
                      <a:ext uri="{FF2B5EF4-FFF2-40B4-BE49-F238E27FC236}">
                        <a16:creationId xmlns:a16="http://schemas.microsoft.com/office/drawing/2014/main" id="{5E90CEE8-683B-2905-BE55-0D5679E030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4" y="3533"/>
                    <a:ext cx="10" cy="15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17" name="Freeform 518">
                    <a:extLst>
                      <a:ext uri="{FF2B5EF4-FFF2-40B4-BE49-F238E27FC236}">
                        <a16:creationId xmlns:a16="http://schemas.microsoft.com/office/drawing/2014/main" id="{DF673051-384F-2248-A4F1-E184C280C1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5" y="3501"/>
                    <a:ext cx="16" cy="24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18" name="Freeform 519">
                    <a:extLst>
                      <a:ext uri="{FF2B5EF4-FFF2-40B4-BE49-F238E27FC236}">
                        <a16:creationId xmlns:a16="http://schemas.microsoft.com/office/drawing/2014/main" id="{EC7ACC66-7D3C-8699-61DB-DF9206F1AE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37" y="3511"/>
                    <a:ext cx="10" cy="14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19" name="Freeform 520">
                    <a:extLst>
                      <a:ext uri="{FF2B5EF4-FFF2-40B4-BE49-F238E27FC236}">
                        <a16:creationId xmlns:a16="http://schemas.microsoft.com/office/drawing/2014/main" id="{3DB01E39-CC7F-B07A-7CEA-CF9935FE08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90" y="3511"/>
                    <a:ext cx="12" cy="14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0" name="Freeform 521">
                    <a:extLst>
                      <a:ext uri="{FF2B5EF4-FFF2-40B4-BE49-F238E27FC236}">
                        <a16:creationId xmlns:a16="http://schemas.microsoft.com/office/drawing/2014/main" id="{2849412D-51B4-C9EE-2520-E4B59A3D92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1" y="3501"/>
                    <a:ext cx="18" cy="18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1" name="Freeform 522">
                    <a:extLst>
                      <a:ext uri="{FF2B5EF4-FFF2-40B4-BE49-F238E27FC236}">
                        <a16:creationId xmlns:a16="http://schemas.microsoft.com/office/drawing/2014/main" id="{267574D6-4317-9AE5-DBAA-39BDB5330D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55" y="3497"/>
                    <a:ext cx="37" cy="17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2" name="Freeform 523">
                    <a:extLst>
                      <a:ext uri="{FF2B5EF4-FFF2-40B4-BE49-F238E27FC236}">
                        <a16:creationId xmlns:a16="http://schemas.microsoft.com/office/drawing/2014/main" id="{3BA226DE-5368-B2DB-DCD6-6797066D88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7" y="3503"/>
                    <a:ext cx="10" cy="11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3" name="Freeform 524">
                    <a:extLst>
                      <a:ext uri="{FF2B5EF4-FFF2-40B4-BE49-F238E27FC236}">
                        <a16:creationId xmlns:a16="http://schemas.microsoft.com/office/drawing/2014/main" id="{64675D89-0846-9142-AB9D-07E9DC672D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94" y="3501"/>
                    <a:ext cx="9" cy="10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4" name="Freeform 525">
                    <a:extLst>
                      <a:ext uri="{FF2B5EF4-FFF2-40B4-BE49-F238E27FC236}">
                        <a16:creationId xmlns:a16="http://schemas.microsoft.com/office/drawing/2014/main" id="{192E5062-F35F-1E97-4896-54F5DAB355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2" y="3501"/>
                    <a:ext cx="10" cy="10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5" name="Freeform 526">
                    <a:extLst>
                      <a:ext uri="{FF2B5EF4-FFF2-40B4-BE49-F238E27FC236}">
                        <a16:creationId xmlns:a16="http://schemas.microsoft.com/office/drawing/2014/main" id="{AF4778C4-7826-3804-F8FF-778A7650D0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47" y="3494"/>
                    <a:ext cx="9" cy="11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6" name="Freeform 527">
                    <a:extLst>
                      <a:ext uri="{FF2B5EF4-FFF2-40B4-BE49-F238E27FC236}">
                        <a16:creationId xmlns:a16="http://schemas.microsoft.com/office/drawing/2014/main" id="{5B84F7BA-0334-6163-BCD7-0916291E94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41" y="3464"/>
                    <a:ext cx="18" cy="37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7" name="Freeform 528">
                    <a:extLst>
                      <a:ext uri="{FF2B5EF4-FFF2-40B4-BE49-F238E27FC236}">
                        <a16:creationId xmlns:a16="http://schemas.microsoft.com/office/drawing/2014/main" id="{E026FF59-0B41-D46A-97B7-DCCA9CD721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10" y="3486"/>
                    <a:ext cx="13" cy="11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8" name="Freeform 529">
                    <a:extLst>
                      <a:ext uri="{FF2B5EF4-FFF2-40B4-BE49-F238E27FC236}">
                        <a16:creationId xmlns:a16="http://schemas.microsoft.com/office/drawing/2014/main" id="{90B50473-466A-189A-C9A5-F29FEE1CB5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3" y="3478"/>
                    <a:ext cx="11" cy="19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9" name="Freeform 530">
                    <a:extLst>
                      <a:ext uri="{FF2B5EF4-FFF2-40B4-BE49-F238E27FC236}">
                        <a16:creationId xmlns:a16="http://schemas.microsoft.com/office/drawing/2014/main" id="{811B965E-4AAA-881F-80CC-111909CD81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4" y="3486"/>
                    <a:ext cx="14" cy="11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30" name="Freeform 531">
                    <a:extLst>
                      <a:ext uri="{FF2B5EF4-FFF2-40B4-BE49-F238E27FC236}">
                        <a16:creationId xmlns:a16="http://schemas.microsoft.com/office/drawing/2014/main" id="{31ECC56C-1851-313C-AE32-4B5F10C225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1" y="3483"/>
                    <a:ext cx="8" cy="14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31" name="Freeform 532">
                    <a:extLst>
                      <a:ext uri="{FF2B5EF4-FFF2-40B4-BE49-F238E27FC236}">
                        <a16:creationId xmlns:a16="http://schemas.microsoft.com/office/drawing/2014/main" id="{6B0147E7-9784-AAD7-B657-D974484EA5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4" y="3483"/>
                    <a:ext cx="11" cy="11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32" name="Freeform 533">
                    <a:extLst>
                      <a:ext uri="{FF2B5EF4-FFF2-40B4-BE49-F238E27FC236}">
                        <a16:creationId xmlns:a16="http://schemas.microsoft.com/office/drawing/2014/main" id="{1D92C1D3-444B-F277-790B-36C5BD2EF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9" y="3456"/>
                    <a:ext cx="38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33" name="Freeform 534">
                    <a:extLst>
                      <a:ext uri="{FF2B5EF4-FFF2-40B4-BE49-F238E27FC236}">
                        <a16:creationId xmlns:a16="http://schemas.microsoft.com/office/drawing/2014/main" id="{C2B74AB7-9C3D-220A-E924-97E0219CE4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3" y="3467"/>
                    <a:ext cx="20" cy="25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34" name="Freeform 535">
                    <a:extLst>
                      <a:ext uri="{FF2B5EF4-FFF2-40B4-BE49-F238E27FC236}">
                        <a16:creationId xmlns:a16="http://schemas.microsoft.com/office/drawing/2014/main" id="{1BF15185-020C-BD73-89DA-2B804EACDBB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56" y="3472"/>
                    <a:ext cx="9" cy="11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35" name="Freeform 536">
                    <a:extLst>
                      <a:ext uri="{FF2B5EF4-FFF2-40B4-BE49-F238E27FC236}">
                        <a16:creationId xmlns:a16="http://schemas.microsoft.com/office/drawing/2014/main" id="{F45D9494-FF38-6FEA-2679-A400E4D03B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83" y="3464"/>
                    <a:ext cx="15" cy="14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36" name="Freeform 537">
                    <a:extLst>
                      <a:ext uri="{FF2B5EF4-FFF2-40B4-BE49-F238E27FC236}">
                        <a16:creationId xmlns:a16="http://schemas.microsoft.com/office/drawing/2014/main" id="{72C65CF2-B314-598C-FAAA-B7FB2BF8A4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96" y="3469"/>
                    <a:ext cx="10" cy="9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37" name="Freeform 538">
                    <a:extLst>
                      <a:ext uri="{FF2B5EF4-FFF2-40B4-BE49-F238E27FC236}">
                        <a16:creationId xmlns:a16="http://schemas.microsoft.com/office/drawing/2014/main" id="{A84FB8C3-0395-E2ED-DD93-353CE45E240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8" y="3458"/>
                    <a:ext cx="14" cy="14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38" name="Freeform 539">
                    <a:extLst>
                      <a:ext uri="{FF2B5EF4-FFF2-40B4-BE49-F238E27FC236}">
                        <a16:creationId xmlns:a16="http://schemas.microsoft.com/office/drawing/2014/main" id="{D06DA807-229D-B5B8-45CD-DAA48F828E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4" y="3464"/>
                    <a:ext cx="14" cy="8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39" name="Freeform 540">
                    <a:extLst>
                      <a:ext uri="{FF2B5EF4-FFF2-40B4-BE49-F238E27FC236}">
                        <a16:creationId xmlns:a16="http://schemas.microsoft.com/office/drawing/2014/main" id="{EDDE9716-199E-15FC-87D0-5F9201097D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2" y="3456"/>
                    <a:ext cx="22" cy="13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40" name="Freeform 541">
                    <a:extLst>
                      <a:ext uri="{FF2B5EF4-FFF2-40B4-BE49-F238E27FC236}">
                        <a16:creationId xmlns:a16="http://schemas.microsoft.com/office/drawing/2014/main" id="{976795D9-2903-1FC1-EF2E-D337529F033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78" y="3456"/>
                    <a:ext cx="9" cy="11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41" name="Freeform 542">
                    <a:extLst>
                      <a:ext uri="{FF2B5EF4-FFF2-40B4-BE49-F238E27FC236}">
                        <a16:creationId xmlns:a16="http://schemas.microsoft.com/office/drawing/2014/main" id="{E4C3BC1B-040F-BFE1-2ED7-F8ADD11D7C1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3" y="3456"/>
                    <a:ext cx="11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42" name="Freeform 543">
                    <a:extLst>
                      <a:ext uri="{FF2B5EF4-FFF2-40B4-BE49-F238E27FC236}">
                        <a16:creationId xmlns:a16="http://schemas.microsoft.com/office/drawing/2014/main" id="{A0D71D32-C96A-0D59-ACC2-4C50462014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36" y="3442"/>
                    <a:ext cx="11" cy="22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43" name="Freeform 544">
                    <a:extLst>
                      <a:ext uri="{FF2B5EF4-FFF2-40B4-BE49-F238E27FC236}">
                        <a16:creationId xmlns:a16="http://schemas.microsoft.com/office/drawing/2014/main" id="{C754CA28-CF88-BE10-BFFA-2C510D9C91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72" y="3447"/>
                    <a:ext cx="9" cy="11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44" name="Freeform 545">
                    <a:extLst>
                      <a:ext uri="{FF2B5EF4-FFF2-40B4-BE49-F238E27FC236}">
                        <a16:creationId xmlns:a16="http://schemas.microsoft.com/office/drawing/2014/main" id="{DBC09DA2-0744-C233-998B-C9385EB311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50" y="3436"/>
                    <a:ext cx="16" cy="22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45" name="Freeform 546">
                    <a:extLst>
                      <a:ext uri="{FF2B5EF4-FFF2-40B4-BE49-F238E27FC236}">
                        <a16:creationId xmlns:a16="http://schemas.microsoft.com/office/drawing/2014/main" id="{41CC9DF3-68C0-B31B-FF6C-B5CB23863FA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96" y="3444"/>
                    <a:ext cx="10" cy="12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46" name="Freeform 547">
                    <a:extLst>
                      <a:ext uri="{FF2B5EF4-FFF2-40B4-BE49-F238E27FC236}">
                        <a16:creationId xmlns:a16="http://schemas.microsoft.com/office/drawing/2014/main" id="{E1B59934-8F2B-88C2-A150-B5C7D00124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48" y="3432"/>
                    <a:ext cx="33" cy="18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47" name="Freeform 548">
                    <a:extLst>
                      <a:ext uri="{FF2B5EF4-FFF2-40B4-BE49-F238E27FC236}">
                        <a16:creationId xmlns:a16="http://schemas.microsoft.com/office/drawing/2014/main" id="{DEC02E0E-0D9C-2532-8F35-2735ABE67C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98" y="3442"/>
                    <a:ext cx="10" cy="8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48" name="Freeform 549">
                    <a:extLst>
                      <a:ext uri="{FF2B5EF4-FFF2-40B4-BE49-F238E27FC236}">
                        <a16:creationId xmlns:a16="http://schemas.microsoft.com/office/drawing/2014/main" id="{FDCCE45F-91DE-FA72-CB2C-84E925A08A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59" y="3436"/>
                    <a:ext cx="13" cy="8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49" name="Freeform 550">
                    <a:extLst>
                      <a:ext uri="{FF2B5EF4-FFF2-40B4-BE49-F238E27FC236}">
                        <a16:creationId xmlns:a16="http://schemas.microsoft.com/office/drawing/2014/main" id="{3CA99D84-D338-5D02-965C-AC97994D64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0" y="3433"/>
                    <a:ext cx="13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50" name="Freeform 551">
                    <a:extLst>
                      <a:ext uri="{FF2B5EF4-FFF2-40B4-BE49-F238E27FC236}">
                        <a16:creationId xmlns:a16="http://schemas.microsoft.com/office/drawing/2014/main" id="{DA46DF70-B74B-CBB3-6091-BD600A2141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5" y="3436"/>
                    <a:ext cx="9" cy="8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51" name="Freeform 552">
                    <a:extLst>
                      <a:ext uri="{FF2B5EF4-FFF2-40B4-BE49-F238E27FC236}">
                        <a16:creationId xmlns:a16="http://schemas.microsoft.com/office/drawing/2014/main" id="{1F6A54AD-7FA7-4D52-1A9B-B22B9DB2C6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6" y="3436"/>
                    <a:ext cx="14" cy="8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52" name="Freeform 553">
                    <a:extLst>
                      <a:ext uri="{FF2B5EF4-FFF2-40B4-BE49-F238E27FC236}">
                        <a16:creationId xmlns:a16="http://schemas.microsoft.com/office/drawing/2014/main" id="{CE134D56-E093-B81B-DBAC-9FD1E4229F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25" y="3432"/>
                    <a:ext cx="10" cy="10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53" name="Freeform 554">
                    <a:extLst>
                      <a:ext uri="{FF2B5EF4-FFF2-40B4-BE49-F238E27FC236}">
                        <a16:creationId xmlns:a16="http://schemas.microsoft.com/office/drawing/2014/main" id="{211CEC7A-CEF9-6B8C-EA65-0A3B716A7B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1" y="3442"/>
                    <a:ext cx="1" cy="2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54" name="Freeform 555">
                    <a:extLst>
                      <a:ext uri="{FF2B5EF4-FFF2-40B4-BE49-F238E27FC236}">
                        <a16:creationId xmlns:a16="http://schemas.microsoft.com/office/drawing/2014/main" id="{2F901F58-7611-704C-4488-B1F3105A5D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76" y="3432"/>
                    <a:ext cx="12" cy="10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55" name="Freeform 556">
                    <a:extLst>
                      <a:ext uri="{FF2B5EF4-FFF2-40B4-BE49-F238E27FC236}">
                        <a16:creationId xmlns:a16="http://schemas.microsoft.com/office/drawing/2014/main" id="{2F25184F-C762-D2C6-A6EC-B9CE814788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2" y="3436"/>
                    <a:ext cx="4" cy="6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56" name="Freeform 557">
                    <a:extLst>
                      <a:ext uri="{FF2B5EF4-FFF2-40B4-BE49-F238E27FC236}">
                        <a16:creationId xmlns:a16="http://schemas.microsoft.com/office/drawing/2014/main" id="{2FA7265A-7232-BD1E-F025-3B9693B768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90" y="3422"/>
                    <a:ext cx="10" cy="14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57" name="Line 558">
                    <a:extLst>
                      <a:ext uri="{FF2B5EF4-FFF2-40B4-BE49-F238E27FC236}">
                        <a16:creationId xmlns:a16="http://schemas.microsoft.com/office/drawing/2014/main" id="{299CDCDB-B7D7-5059-162E-5638046CC3C8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32" y="3432"/>
                    <a:ext cx="4" cy="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58" name="Freeform 559">
                    <a:extLst>
                      <a:ext uri="{FF2B5EF4-FFF2-40B4-BE49-F238E27FC236}">
                        <a16:creationId xmlns:a16="http://schemas.microsoft.com/office/drawing/2014/main" id="{C0BF517A-7A87-DBF2-0577-A1CC14F5C5A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9" y="3551"/>
                    <a:ext cx="8" cy="10"/>
                  </a:xfrm>
                  <a:custGeom>
                    <a:avLst/>
                    <a:gdLst>
                      <a:gd name="T0" fmla="*/ 15 w 25"/>
                      <a:gd name="T1" fmla="*/ 26 h 26"/>
                      <a:gd name="T2" fmla="*/ 25 w 25"/>
                      <a:gd name="T3" fmla="*/ 21 h 26"/>
                      <a:gd name="T4" fmla="*/ 25 w 25"/>
                      <a:gd name="T5" fmla="*/ 15 h 26"/>
                      <a:gd name="T6" fmla="*/ 20 w 25"/>
                      <a:gd name="T7" fmla="*/ 5 h 26"/>
                      <a:gd name="T8" fmla="*/ 15 w 25"/>
                      <a:gd name="T9" fmla="*/ 0 h 26"/>
                      <a:gd name="T10" fmla="*/ 5 w 25"/>
                      <a:gd name="T11" fmla="*/ 5 h 26"/>
                      <a:gd name="T12" fmla="*/ 0 w 25"/>
                      <a:gd name="T13" fmla="*/ 15 h 26"/>
                      <a:gd name="T14" fmla="*/ 0 w 25"/>
                      <a:gd name="T15" fmla="*/ 21 h 26"/>
                      <a:gd name="T16" fmla="*/ 5 w 25"/>
                      <a:gd name="T17" fmla="*/ 21 h 26"/>
                      <a:gd name="T18" fmla="*/ 15 w 25"/>
                      <a:gd name="T19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" h="26">
                        <a:moveTo>
                          <a:pt x="15" y="26"/>
                        </a:moveTo>
                        <a:lnTo>
                          <a:pt x="25" y="21"/>
                        </a:lnTo>
                        <a:lnTo>
                          <a:pt x="25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5"/>
                        </a:lnTo>
                        <a:lnTo>
                          <a:pt x="0" y="21"/>
                        </a:lnTo>
                        <a:lnTo>
                          <a:pt x="5" y="21"/>
                        </a:lnTo>
                        <a:lnTo>
                          <a:pt x="1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59" name="Freeform 560">
                    <a:extLst>
                      <a:ext uri="{FF2B5EF4-FFF2-40B4-BE49-F238E27FC236}">
                        <a16:creationId xmlns:a16="http://schemas.microsoft.com/office/drawing/2014/main" id="{0A8C45AF-3B32-3A09-CBBC-17AD30E21B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76" y="3551"/>
                    <a:ext cx="6" cy="6"/>
                  </a:xfrm>
                  <a:custGeom>
                    <a:avLst/>
                    <a:gdLst>
                      <a:gd name="T0" fmla="*/ 5 w 22"/>
                      <a:gd name="T1" fmla="*/ 15 h 15"/>
                      <a:gd name="T2" fmla="*/ 17 w 22"/>
                      <a:gd name="T3" fmla="*/ 15 h 15"/>
                      <a:gd name="T4" fmla="*/ 22 w 22"/>
                      <a:gd name="T5" fmla="*/ 10 h 15"/>
                      <a:gd name="T6" fmla="*/ 22 w 22"/>
                      <a:gd name="T7" fmla="*/ 0 h 15"/>
                      <a:gd name="T8" fmla="*/ 5 w 22"/>
                      <a:gd name="T9" fmla="*/ 0 h 15"/>
                      <a:gd name="T10" fmla="*/ 5 w 22"/>
                      <a:gd name="T11" fmla="*/ 5 h 15"/>
                      <a:gd name="T12" fmla="*/ 0 w 22"/>
                      <a:gd name="T13" fmla="*/ 10 h 15"/>
                      <a:gd name="T14" fmla="*/ 5 w 22"/>
                      <a:gd name="T15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15">
                        <a:moveTo>
                          <a:pt x="5" y="15"/>
                        </a:move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60" name="Freeform 561">
                    <a:extLst>
                      <a:ext uri="{FF2B5EF4-FFF2-40B4-BE49-F238E27FC236}">
                        <a16:creationId xmlns:a16="http://schemas.microsoft.com/office/drawing/2014/main" id="{8B45DD3F-B44C-36E6-F116-8AF1D2E65F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47" y="3542"/>
                    <a:ext cx="8" cy="15"/>
                  </a:xfrm>
                  <a:custGeom>
                    <a:avLst/>
                    <a:gdLst>
                      <a:gd name="T0" fmla="*/ 5 w 27"/>
                      <a:gd name="T1" fmla="*/ 43 h 43"/>
                      <a:gd name="T2" fmla="*/ 22 w 27"/>
                      <a:gd name="T3" fmla="*/ 38 h 43"/>
                      <a:gd name="T4" fmla="*/ 27 w 27"/>
                      <a:gd name="T5" fmla="*/ 26 h 43"/>
                      <a:gd name="T6" fmla="*/ 27 w 27"/>
                      <a:gd name="T7" fmla="*/ 10 h 43"/>
                      <a:gd name="T8" fmla="*/ 22 w 27"/>
                      <a:gd name="T9" fmla="*/ 0 h 43"/>
                      <a:gd name="T10" fmla="*/ 5 w 27"/>
                      <a:gd name="T11" fmla="*/ 0 h 43"/>
                      <a:gd name="T12" fmla="*/ 0 w 27"/>
                      <a:gd name="T13" fmla="*/ 10 h 43"/>
                      <a:gd name="T14" fmla="*/ 0 w 27"/>
                      <a:gd name="T15" fmla="*/ 38 h 43"/>
                      <a:gd name="T16" fmla="*/ 5 w 27"/>
                      <a:gd name="T1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43">
                        <a:moveTo>
                          <a:pt x="5" y="43"/>
                        </a:moveTo>
                        <a:lnTo>
                          <a:pt x="22" y="38"/>
                        </a:lnTo>
                        <a:lnTo>
                          <a:pt x="27" y="26"/>
                        </a:lnTo>
                        <a:lnTo>
                          <a:pt x="27" y="10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38"/>
                        </a:lnTo>
                        <a:lnTo>
                          <a:pt x="5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61" name="Freeform 562">
                    <a:extLst>
                      <a:ext uri="{FF2B5EF4-FFF2-40B4-BE49-F238E27FC236}">
                        <a16:creationId xmlns:a16="http://schemas.microsoft.com/office/drawing/2014/main" id="{C4E5BCF0-3C83-7197-74EA-9D90B8F254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25" y="3546"/>
                    <a:ext cx="8" cy="9"/>
                  </a:xfrm>
                  <a:custGeom>
                    <a:avLst/>
                    <a:gdLst>
                      <a:gd name="T0" fmla="*/ 0 w 25"/>
                      <a:gd name="T1" fmla="*/ 28 h 28"/>
                      <a:gd name="T2" fmla="*/ 20 w 25"/>
                      <a:gd name="T3" fmla="*/ 28 h 28"/>
                      <a:gd name="T4" fmla="*/ 25 w 25"/>
                      <a:gd name="T5" fmla="*/ 16 h 28"/>
                      <a:gd name="T6" fmla="*/ 25 w 25"/>
                      <a:gd name="T7" fmla="*/ 6 h 28"/>
                      <a:gd name="T8" fmla="*/ 20 w 25"/>
                      <a:gd name="T9" fmla="*/ 0 h 28"/>
                      <a:gd name="T10" fmla="*/ 10 w 25"/>
                      <a:gd name="T11" fmla="*/ 0 h 28"/>
                      <a:gd name="T12" fmla="*/ 0 w 25"/>
                      <a:gd name="T13" fmla="*/ 11 h 28"/>
                      <a:gd name="T14" fmla="*/ 0 w 25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8">
                        <a:moveTo>
                          <a:pt x="0" y="28"/>
                        </a:moveTo>
                        <a:lnTo>
                          <a:pt x="20" y="28"/>
                        </a:lnTo>
                        <a:lnTo>
                          <a:pt x="25" y="16"/>
                        </a:lnTo>
                        <a:lnTo>
                          <a:pt x="25" y="6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11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62" name="Freeform 563">
                    <a:extLst>
                      <a:ext uri="{FF2B5EF4-FFF2-40B4-BE49-F238E27FC236}">
                        <a16:creationId xmlns:a16="http://schemas.microsoft.com/office/drawing/2014/main" id="{A6D9D7D9-63A9-1D53-86B2-6074E5AAD07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3" y="3543"/>
                    <a:ext cx="8" cy="8"/>
                  </a:xfrm>
                  <a:custGeom>
                    <a:avLst/>
                    <a:gdLst>
                      <a:gd name="T0" fmla="*/ 5 w 24"/>
                      <a:gd name="T1" fmla="*/ 23 h 23"/>
                      <a:gd name="T2" fmla="*/ 19 w 24"/>
                      <a:gd name="T3" fmla="*/ 18 h 23"/>
                      <a:gd name="T4" fmla="*/ 24 w 24"/>
                      <a:gd name="T5" fmla="*/ 12 h 23"/>
                      <a:gd name="T6" fmla="*/ 19 w 24"/>
                      <a:gd name="T7" fmla="*/ 7 h 23"/>
                      <a:gd name="T8" fmla="*/ 9 w 24"/>
                      <a:gd name="T9" fmla="*/ 0 h 23"/>
                      <a:gd name="T10" fmla="*/ 0 w 24"/>
                      <a:gd name="T11" fmla="*/ 7 h 23"/>
                      <a:gd name="T12" fmla="*/ 0 w 24"/>
                      <a:gd name="T13" fmla="*/ 12 h 23"/>
                      <a:gd name="T14" fmla="*/ 5 w 24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3">
                        <a:moveTo>
                          <a:pt x="5" y="23"/>
                        </a:moveTo>
                        <a:lnTo>
                          <a:pt x="19" y="18"/>
                        </a:lnTo>
                        <a:lnTo>
                          <a:pt x="24" y="12"/>
                        </a:lnTo>
                        <a:lnTo>
                          <a:pt x="19" y="7"/>
                        </a:lnTo>
                        <a:lnTo>
                          <a:pt x="9" y="0"/>
                        </a:lnTo>
                        <a:lnTo>
                          <a:pt x="0" y="7"/>
                        </a:lnTo>
                        <a:lnTo>
                          <a:pt x="0" y="12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63" name="Freeform 564">
                    <a:extLst>
                      <a:ext uri="{FF2B5EF4-FFF2-40B4-BE49-F238E27FC236}">
                        <a16:creationId xmlns:a16="http://schemas.microsoft.com/office/drawing/2014/main" id="{EB8AC869-B71D-0BA0-7329-ACAA11846C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1" y="3542"/>
                    <a:ext cx="10" cy="9"/>
                  </a:xfrm>
                  <a:custGeom>
                    <a:avLst/>
                    <a:gdLst>
                      <a:gd name="T0" fmla="*/ 19 w 29"/>
                      <a:gd name="T1" fmla="*/ 28 h 28"/>
                      <a:gd name="T2" fmla="*/ 29 w 29"/>
                      <a:gd name="T3" fmla="*/ 23 h 28"/>
                      <a:gd name="T4" fmla="*/ 29 w 29"/>
                      <a:gd name="T5" fmla="*/ 5 h 28"/>
                      <a:gd name="T6" fmla="*/ 19 w 29"/>
                      <a:gd name="T7" fmla="*/ 0 h 28"/>
                      <a:gd name="T8" fmla="*/ 5 w 29"/>
                      <a:gd name="T9" fmla="*/ 5 h 28"/>
                      <a:gd name="T10" fmla="*/ 0 w 29"/>
                      <a:gd name="T11" fmla="*/ 17 h 28"/>
                      <a:gd name="T12" fmla="*/ 0 w 29"/>
                      <a:gd name="T13" fmla="*/ 23 h 28"/>
                      <a:gd name="T14" fmla="*/ 5 w 29"/>
                      <a:gd name="T15" fmla="*/ 28 h 28"/>
                      <a:gd name="T16" fmla="*/ 19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9" y="28"/>
                        </a:moveTo>
                        <a:lnTo>
                          <a:pt x="29" y="23"/>
                        </a:lnTo>
                        <a:lnTo>
                          <a:pt x="29" y="5"/>
                        </a:lnTo>
                        <a:lnTo>
                          <a:pt x="19" y="0"/>
                        </a:lnTo>
                        <a:lnTo>
                          <a:pt x="5" y="5"/>
                        </a:lnTo>
                        <a:lnTo>
                          <a:pt x="0" y="17"/>
                        </a:lnTo>
                        <a:lnTo>
                          <a:pt x="0" y="23"/>
                        </a:lnTo>
                        <a:lnTo>
                          <a:pt x="5" y="28"/>
                        </a:lnTo>
                        <a:lnTo>
                          <a:pt x="19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64" name="Freeform 565">
                    <a:extLst>
                      <a:ext uri="{FF2B5EF4-FFF2-40B4-BE49-F238E27FC236}">
                        <a16:creationId xmlns:a16="http://schemas.microsoft.com/office/drawing/2014/main" id="{81CCF052-CBEE-E3E6-53EA-0FD76BF252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2" y="3542"/>
                    <a:ext cx="9" cy="9"/>
                  </a:xfrm>
                  <a:custGeom>
                    <a:avLst/>
                    <a:gdLst>
                      <a:gd name="T0" fmla="*/ 12 w 27"/>
                      <a:gd name="T1" fmla="*/ 28 h 28"/>
                      <a:gd name="T2" fmla="*/ 27 w 27"/>
                      <a:gd name="T3" fmla="*/ 12 h 28"/>
                      <a:gd name="T4" fmla="*/ 17 w 27"/>
                      <a:gd name="T5" fmla="*/ 0 h 28"/>
                      <a:gd name="T6" fmla="*/ 0 w 27"/>
                      <a:gd name="T7" fmla="*/ 17 h 28"/>
                      <a:gd name="T8" fmla="*/ 12 w 27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8">
                        <a:moveTo>
                          <a:pt x="12" y="28"/>
                        </a:moveTo>
                        <a:lnTo>
                          <a:pt x="27" y="12"/>
                        </a:ln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12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65" name="Freeform 566">
                    <a:extLst>
                      <a:ext uri="{FF2B5EF4-FFF2-40B4-BE49-F238E27FC236}">
                        <a16:creationId xmlns:a16="http://schemas.microsoft.com/office/drawing/2014/main" id="{D62C7C42-AF48-EB99-201F-DDC692AEE5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1" y="3540"/>
                    <a:ext cx="8" cy="7"/>
                  </a:xfrm>
                  <a:custGeom>
                    <a:avLst/>
                    <a:gdLst>
                      <a:gd name="T0" fmla="*/ 9 w 26"/>
                      <a:gd name="T1" fmla="*/ 22 h 22"/>
                      <a:gd name="T2" fmla="*/ 21 w 26"/>
                      <a:gd name="T3" fmla="*/ 17 h 22"/>
                      <a:gd name="T4" fmla="*/ 26 w 26"/>
                      <a:gd name="T5" fmla="*/ 10 h 22"/>
                      <a:gd name="T6" fmla="*/ 26 w 26"/>
                      <a:gd name="T7" fmla="*/ 5 h 22"/>
                      <a:gd name="T8" fmla="*/ 14 w 26"/>
                      <a:gd name="T9" fmla="*/ 0 h 22"/>
                      <a:gd name="T10" fmla="*/ 5 w 26"/>
                      <a:gd name="T11" fmla="*/ 5 h 22"/>
                      <a:gd name="T12" fmla="*/ 0 w 26"/>
                      <a:gd name="T13" fmla="*/ 5 h 22"/>
                      <a:gd name="T14" fmla="*/ 5 w 26"/>
                      <a:gd name="T15" fmla="*/ 17 h 22"/>
                      <a:gd name="T16" fmla="*/ 9 w 26"/>
                      <a:gd name="T17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6" h="22">
                        <a:moveTo>
                          <a:pt x="9" y="22"/>
                        </a:moveTo>
                        <a:lnTo>
                          <a:pt x="21" y="17"/>
                        </a:lnTo>
                        <a:lnTo>
                          <a:pt x="26" y="10"/>
                        </a:lnTo>
                        <a:lnTo>
                          <a:pt x="26" y="5"/>
                        </a:lnTo>
                        <a:lnTo>
                          <a:pt x="14" y="0"/>
                        </a:lnTo>
                        <a:lnTo>
                          <a:pt x="5" y="5"/>
                        </a:lnTo>
                        <a:lnTo>
                          <a:pt x="0" y="5"/>
                        </a:lnTo>
                        <a:lnTo>
                          <a:pt x="5" y="17"/>
                        </a:lnTo>
                        <a:lnTo>
                          <a:pt x="9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66" name="Freeform 567">
                    <a:extLst>
                      <a:ext uri="{FF2B5EF4-FFF2-40B4-BE49-F238E27FC236}">
                        <a16:creationId xmlns:a16="http://schemas.microsoft.com/office/drawing/2014/main" id="{FA4B0B7E-D64D-483A-AEAE-CE6499DFA3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5" y="3537"/>
                    <a:ext cx="7" cy="5"/>
                  </a:xfrm>
                  <a:custGeom>
                    <a:avLst/>
                    <a:gdLst>
                      <a:gd name="T0" fmla="*/ 0 w 19"/>
                      <a:gd name="T1" fmla="*/ 15 h 15"/>
                      <a:gd name="T2" fmla="*/ 9 w 19"/>
                      <a:gd name="T3" fmla="*/ 15 h 15"/>
                      <a:gd name="T4" fmla="*/ 19 w 19"/>
                      <a:gd name="T5" fmla="*/ 10 h 15"/>
                      <a:gd name="T6" fmla="*/ 19 w 19"/>
                      <a:gd name="T7" fmla="*/ 5 h 15"/>
                      <a:gd name="T8" fmla="*/ 9 w 19"/>
                      <a:gd name="T9" fmla="*/ 0 h 15"/>
                      <a:gd name="T10" fmla="*/ 0 w 19"/>
                      <a:gd name="T11" fmla="*/ 0 h 15"/>
                      <a:gd name="T12" fmla="*/ 0 w 19"/>
                      <a:gd name="T13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15">
                        <a:moveTo>
                          <a:pt x="0" y="15"/>
                        </a:moveTo>
                        <a:lnTo>
                          <a:pt x="9" y="15"/>
                        </a:lnTo>
                        <a:lnTo>
                          <a:pt x="19" y="10"/>
                        </a:lnTo>
                        <a:lnTo>
                          <a:pt x="19" y="5"/>
                        </a:lnTo>
                        <a:lnTo>
                          <a:pt x="9" y="0"/>
                        </a:lnTo>
                        <a:lnTo>
                          <a:pt x="0" y="0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67" name="Freeform 568">
                    <a:extLst>
                      <a:ext uri="{FF2B5EF4-FFF2-40B4-BE49-F238E27FC236}">
                        <a16:creationId xmlns:a16="http://schemas.microsoft.com/office/drawing/2014/main" id="{8AE772AB-5735-4639-2F2C-2270E902743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1" y="3533"/>
                    <a:ext cx="7" cy="7"/>
                  </a:xfrm>
                  <a:custGeom>
                    <a:avLst/>
                    <a:gdLst>
                      <a:gd name="T0" fmla="*/ 0 w 19"/>
                      <a:gd name="T1" fmla="*/ 21 h 21"/>
                      <a:gd name="T2" fmla="*/ 10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1 h 21"/>
                      <a:gd name="T8" fmla="*/ 10 w 19"/>
                      <a:gd name="T9" fmla="*/ 0 h 21"/>
                      <a:gd name="T10" fmla="*/ 5 w 19"/>
                      <a:gd name="T11" fmla="*/ 0 h 21"/>
                      <a:gd name="T12" fmla="*/ 0 w 19"/>
                      <a:gd name="T13" fmla="*/ 5 h 21"/>
                      <a:gd name="T14" fmla="*/ 0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0" y="21"/>
                        </a:moveTo>
                        <a:lnTo>
                          <a:pt x="10" y="21"/>
                        </a:lnTo>
                        <a:lnTo>
                          <a:pt x="19" y="16"/>
                        </a:lnTo>
                        <a:lnTo>
                          <a:pt x="19" y="11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68" name="Freeform 569">
                    <a:extLst>
                      <a:ext uri="{FF2B5EF4-FFF2-40B4-BE49-F238E27FC236}">
                        <a16:creationId xmlns:a16="http://schemas.microsoft.com/office/drawing/2014/main" id="{344D48F8-E976-A3CF-BDBE-889B9A3479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0" y="3529"/>
                    <a:ext cx="7" cy="11"/>
                  </a:xfrm>
                  <a:custGeom>
                    <a:avLst/>
                    <a:gdLst>
                      <a:gd name="T0" fmla="*/ 17 w 22"/>
                      <a:gd name="T1" fmla="*/ 33 h 33"/>
                      <a:gd name="T2" fmla="*/ 22 w 22"/>
                      <a:gd name="T3" fmla="*/ 27 h 33"/>
                      <a:gd name="T4" fmla="*/ 22 w 22"/>
                      <a:gd name="T5" fmla="*/ 17 h 33"/>
                      <a:gd name="T6" fmla="*/ 17 w 22"/>
                      <a:gd name="T7" fmla="*/ 7 h 33"/>
                      <a:gd name="T8" fmla="*/ 5 w 22"/>
                      <a:gd name="T9" fmla="*/ 0 h 33"/>
                      <a:gd name="T10" fmla="*/ 0 w 22"/>
                      <a:gd name="T11" fmla="*/ 10 h 33"/>
                      <a:gd name="T12" fmla="*/ 0 w 22"/>
                      <a:gd name="T13" fmla="*/ 23 h 33"/>
                      <a:gd name="T14" fmla="*/ 5 w 22"/>
                      <a:gd name="T15" fmla="*/ 27 h 33"/>
                      <a:gd name="T16" fmla="*/ 17 w 22"/>
                      <a:gd name="T1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33">
                        <a:moveTo>
                          <a:pt x="17" y="33"/>
                        </a:moveTo>
                        <a:lnTo>
                          <a:pt x="22" y="27"/>
                        </a:lnTo>
                        <a:lnTo>
                          <a:pt x="22" y="17"/>
                        </a:lnTo>
                        <a:lnTo>
                          <a:pt x="17" y="7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23"/>
                        </a:lnTo>
                        <a:lnTo>
                          <a:pt x="5" y="27"/>
                        </a:lnTo>
                        <a:lnTo>
                          <a:pt x="17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69" name="Freeform 570">
                    <a:extLst>
                      <a:ext uri="{FF2B5EF4-FFF2-40B4-BE49-F238E27FC236}">
                        <a16:creationId xmlns:a16="http://schemas.microsoft.com/office/drawing/2014/main" id="{7F62CFDF-EF71-BF7B-22C5-EB379BA9EB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23" y="3525"/>
                    <a:ext cx="9" cy="15"/>
                  </a:xfrm>
                  <a:custGeom>
                    <a:avLst/>
                    <a:gdLst>
                      <a:gd name="T0" fmla="*/ 4 w 26"/>
                      <a:gd name="T1" fmla="*/ 44 h 44"/>
                      <a:gd name="T2" fmla="*/ 21 w 26"/>
                      <a:gd name="T3" fmla="*/ 38 h 44"/>
                      <a:gd name="T4" fmla="*/ 21 w 26"/>
                      <a:gd name="T5" fmla="*/ 28 h 44"/>
                      <a:gd name="T6" fmla="*/ 14 w 26"/>
                      <a:gd name="T7" fmla="*/ 21 h 44"/>
                      <a:gd name="T8" fmla="*/ 26 w 26"/>
                      <a:gd name="T9" fmla="*/ 11 h 44"/>
                      <a:gd name="T10" fmla="*/ 21 w 26"/>
                      <a:gd name="T11" fmla="*/ 6 h 44"/>
                      <a:gd name="T12" fmla="*/ 14 w 26"/>
                      <a:gd name="T13" fmla="*/ 6 h 44"/>
                      <a:gd name="T14" fmla="*/ 4 w 26"/>
                      <a:gd name="T15" fmla="*/ 0 h 44"/>
                      <a:gd name="T16" fmla="*/ 0 w 26"/>
                      <a:gd name="T17" fmla="*/ 6 h 44"/>
                      <a:gd name="T18" fmla="*/ 0 w 26"/>
                      <a:gd name="T19" fmla="*/ 44 h 44"/>
                      <a:gd name="T20" fmla="*/ 4 w 26"/>
                      <a:gd name="T21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44">
                        <a:moveTo>
                          <a:pt x="4" y="44"/>
                        </a:moveTo>
                        <a:lnTo>
                          <a:pt x="21" y="38"/>
                        </a:lnTo>
                        <a:lnTo>
                          <a:pt x="21" y="28"/>
                        </a:lnTo>
                        <a:lnTo>
                          <a:pt x="14" y="21"/>
                        </a:lnTo>
                        <a:lnTo>
                          <a:pt x="26" y="11"/>
                        </a:lnTo>
                        <a:lnTo>
                          <a:pt x="21" y="6"/>
                        </a:lnTo>
                        <a:lnTo>
                          <a:pt x="14" y="6"/>
                        </a:lnTo>
                        <a:lnTo>
                          <a:pt x="4" y="0"/>
                        </a:lnTo>
                        <a:lnTo>
                          <a:pt x="0" y="6"/>
                        </a:lnTo>
                        <a:lnTo>
                          <a:pt x="0" y="44"/>
                        </a:lnTo>
                        <a:lnTo>
                          <a:pt x="4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70" name="Freeform 571">
                    <a:extLst>
                      <a:ext uri="{FF2B5EF4-FFF2-40B4-BE49-F238E27FC236}">
                        <a16:creationId xmlns:a16="http://schemas.microsoft.com/office/drawing/2014/main" id="{97997DB2-ECA3-4379-F1C1-2FD5EBC292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45" y="3529"/>
                    <a:ext cx="5" cy="8"/>
                  </a:xfrm>
                  <a:custGeom>
                    <a:avLst/>
                    <a:gdLst>
                      <a:gd name="T0" fmla="*/ 16 w 21"/>
                      <a:gd name="T1" fmla="*/ 22 h 27"/>
                      <a:gd name="T2" fmla="*/ 21 w 21"/>
                      <a:gd name="T3" fmla="*/ 17 h 27"/>
                      <a:gd name="T4" fmla="*/ 21 w 21"/>
                      <a:gd name="T5" fmla="*/ 10 h 27"/>
                      <a:gd name="T6" fmla="*/ 16 w 21"/>
                      <a:gd name="T7" fmla="*/ 5 h 27"/>
                      <a:gd name="T8" fmla="*/ 5 w 21"/>
                      <a:gd name="T9" fmla="*/ 0 h 27"/>
                      <a:gd name="T10" fmla="*/ 0 w 21"/>
                      <a:gd name="T11" fmla="*/ 5 h 27"/>
                      <a:gd name="T12" fmla="*/ 0 w 21"/>
                      <a:gd name="T13" fmla="*/ 27 h 27"/>
                      <a:gd name="T14" fmla="*/ 5 w 21"/>
                      <a:gd name="T15" fmla="*/ 27 h 27"/>
                      <a:gd name="T16" fmla="*/ 16 w 21"/>
                      <a:gd name="T17" fmla="*/ 22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" h="27">
                        <a:moveTo>
                          <a:pt x="16" y="22"/>
                        </a:moveTo>
                        <a:lnTo>
                          <a:pt x="21" y="17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27"/>
                        </a:lnTo>
                        <a:lnTo>
                          <a:pt x="5" y="27"/>
                        </a:lnTo>
                        <a:lnTo>
                          <a:pt x="16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71" name="Freeform 572">
                    <a:extLst>
                      <a:ext uri="{FF2B5EF4-FFF2-40B4-BE49-F238E27FC236}">
                        <a16:creationId xmlns:a16="http://schemas.microsoft.com/office/drawing/2014/main" id="{6ED00BEF-463D-29AD-2E60-25412E624A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50" y="3529"/>
                    <a:ext cx="6" cy="8"/>
                  </a:xfrm>
                  <a:custGeom>
                    <a:avLst/>
                    <a:gdLst>
                      <a:gd name="T0" fmla="*/ 12 w 27"/>
                      <a:gd name="T1" fmla="*/ 23 h 23"/>
                      <a:gd name="T2" fmla="*/ 22 w 27"/>
                      <a:gd name="T3" fmla="*/ 23 h 23"/>
                      <a:gd name="T4" fmla="*/ 27 w 27"/>
                      <a:gd name="T5" fmla="*/ 17 h 23"/>
                      <a:gd name="T6" fmla="*/ 27 w 27"/>
                      <a:gd name="T7" fmla="*/ 7 h 23"/>
                      <a:gd name="T8" fmla="*/ 22 w 27"/>
                      <a:gd name="T9" fmla="*/ 0 h 23"/>
                      <a:gd name="T10" fmla="*/ 12 w 27"/>
                      <a:gd name="T11" fmla="*/ 0 h 23"/>
                      <a:gd name="T12" fmla="*/ 0 w 27"/>
                      <a:gd name="T13" fmla="*/ 12 h 23"/>
                      <a:gd name="T14" fmla="*/ 0 w 27"/>
                      <a:gd name="T15" fmla="*/ 17 h 23"/>
                      <a:gd name="T16" fmla="*/ 12 w 27"/>
                      <a:gd name="T17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23">
                        <a:moveTo>
                          <a:pt x="12" y="23"/>
                        </a:moveTo>
                        <a:lnTo>
                          <a:pt x="22" y="23"/>
                        </a:lnTo>
                        <a:lnTo>
                          <a:pt x="27" y="17"/>
                        </a:lnTo>
                        <a:lnTo>
                          <a:pt x="27" y="7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12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72" name="Freeform 573">
                    <a:extLst>
                      <a:ext uri="{FF2B5EF4-FFF2-40B4-BE49-F238E27FC236}">
                        <a16:creationId xmlns:a16="http://schemas.microsoft.com/office/drawing/2014/main" id="{78BC3A41-20AD-A7B5-111F-99152E9151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3" y="3529"/>
                    <a:ext cx="7" cy="8"/>
                  </a:xfrm>
                  <a:custGeom>
                    <a:avLst/>
                    <a:gdLst>
                      <a:gd name="T0" fmla="*/ 5 w 25"/>
                      <a:gd name="T1" fmla="*/ 23 h 23"/>
                      <a:gd name="T2" fmla="*/ 25 w 25"/>
                      <a:gd name="T3" fmla="*/ 12 h 23"/>
                      <a:gd name="T4" fmla="*/ 25 w 25"/>
                      <a:gd name="T5" fmla="*/ 7 h 23"/>
                      <a:gd name="T6" fmla="*/ 15 w 25"/>
                      <a:gd name="T7" fmla="*/ 0 h 23"/>
                      <a:gd name="T8" fmla="*/ 5 w 25"/>
                      <a:gd name="T9" fmla="*/ 0 h 23"/>
                      <a:gd name="T10" fmla="*/ 5 w 25"/>
                      <a:gd name="T11" fmla="*/ 12 h 23"/>
                      <a:gd name="T12" fmla="*/ 0 w 25"/>
                      <a:gd name="T13" fmla="*/ 17 h 23"/>
                      <a:gd name="T14" fmla="*/ 5 w 25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3">
                        <a:moveTo>
                          <a:pt x="5" y="23"/>
                        </a:moveTo>
                        <a:lnTo>
                          <a:pt x="25" y="12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2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73" name="Freeform 574">
                    <a:extLst>
                      <a:ext uri="{FF2B5EF4-FFF2-40B4-BE49-F238E27FC236}">
                        <a16:creationId xmlns:a16="http://schemas.microsoft.com/office/drawing/2014/main" id="{A54D6CB6-9E75-601E-5B31-1294085FF1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3" y="3523"/>
                    <a:ext cx="8" cy="10"/>
                  </a:xfrm>
                  <a:custGeom>
                    <a:avLst/>
                    <a:gdLst>
                      <a:gd name="T0" fmla="*/ 10 w 27"/>
                      <a:gd name="T1" fmla="*/ 27 h 27"/>
                      <a:gd name="T2" fmla="*/ 22 w 27"/>
                      <a:gd name="T3" fmla="*/ 27 h 27"/>
                      <a:gd name="T4" fmla="*/ 27 w 27"/>
                      <a:gd name="T5" fmla="*/ 17 h 27"/>
                      <a:gd name="T6" fmla="*/ 27 w 27"/>
                      <a:gd name="T7" fmla="*/ 10 h 27"/>
                      <a:gd name="T8" fmla="*/ 22 w 27"/>
                      <a:gd name="T9" fmla="*/ 0 h 27"/>
                      <a:gd name="T10" fmla="*/ 0 w 27"/>
                      <a:gd name="T11" fmla="*/ 10 h 27"/>
                      <a:gd name="T12" fmla="*/ 0 w 27"/>
                      <a:gd name="T13" fmla="*/ 17 h 27"/>
                      <a:gd name="T14" fmla="*/ 10 w 27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7">
                        <a:moveTo>
                          <a:pt x="10" y="27"/>
                        </a:moveTo>
                        <a:lnTo>
                          <a:pt x="22" y="27"/>
                        </a:lnTo>
                        <a:lnTo>
                          <a:pt x="27" y="17"/>
                        </a:lnTo>
                        <a:lnTo>
                          <a:pt x="27" y="10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74" name="Freeform 575">
                    <a:extLst>
                      <a:ext uri="{FF2B5EF4-FFF2-40B4-BE49-F238E27FC236}">
                        <a16:creationId xmlns:a16="http://schemas.microsoft.com/office/drawing/2014/main" id="{B36E0C60-1161-2AD3-76C7-212F9B0C6E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7" y="3521"/>
                    <a:ext cx="7" cy="8"/>
                  </a:xfrm>
                  <a:custGeom>
                    <a:avLst/>
                    <a:gdLst>
                      <a:gd name="T0" fmla="*/ 4 w 24"/>
                      <a:gd name="T1" fmla="*/ 21 h 21"/>
                      <a:gd name="T2" fmla="*/ 14 w 24"/>
                      <a:gd name="T3" fmla="*/ 21 h 21"/>
                      <a:gd name="T4" fmla="*/ 19 w 24"/>
                      <a:gd name="T5" fmla="*/ 10 h 21"/>
                      <a:gd name="T6" fmla="*/ 24 w 24"/>
                      <a:gd name="T7" fmla="*/ 5 h 21"/>
                      <a:gd name="T8" fmla="*/ 19 w 24"/>
                      <a:gd name="T9" fmla="*/ 0 h 21"/>
                      <a:gd name="T10" fmla="*/ 9 w 24"/>
                      <a:gd name="T11" fmla="*/ 0 h 21"/>
                      <a:gd name="T12" fmla="*/ 4 w 24"/>
                      <a:gd name="T13" fmla="*/ 10 h 21"/>
                      <a:gd name="T14" fmla="*/ 0 w 24"/>
                      <a:gd name="T15" fmla="*/ 16 h 21"/>
                      <a:gd name="T16" fmla="*/ 4 w 24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" h="21">
                        <a:moveTo>
                          <a:pt x="4" y="21"/>
                        </a:moveTo>
                        <a:lnTo>
                          <a:pt x="14" y="21"/>
                        </a:lnTo>
                        <a:lnTo>
                          <a:pt x="19" y="10"/>
                        </a:lnTo>
                        <a:lnTo>
                          <a:pt x="24" y="5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4" y="10"/>
                        </a:lnTo>
                        <a:lnTo>
                          <a:pt x="0" y="16"/>
                        </a:lnTo>
                        <a:lnTo>
                          <a:pt x="4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75" name="Freeform 576">
                    <a:extLst>
                      <a:ext uri="{FF2B5EF4-FFF2-40B4-BE49-F238E27FC236}">
                        <a16:creationId xmlns:a16="http://schemas.microsoft.com/office/drawing/2014/main" id="{4063F746-9B57-910E-33FF-D0B0075E1FA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0" y="3521"/>
                    <a:ext cx="8" cy="7"/>
                  </a:xfrm>
                  <a:custGeom>
                    <a:avLst/>
                    <a:gdLst>
                      <a:gd name="T0" fmla="*/ 9 w 24"/>
                      <a:gd name="T1" fmla="*/ 16 h 16"/>
                      <a:gd name="T2" fmla="*/ 19 w 24"/>
                      <a:gd name="T3" fmla="*/ 16 h 16"/>
                      <a:gd name="T4" fmla="*/ 24 w 24"/>
                      <a:gd name="T5" fmla="*/ 10 h 16"/>
                      <a:gd name="T6" fmla="*/ 19 w 24"/>
                      <a:gd name="T7" fmla="*/ 6 h 16"/>
                      <a:gd name="T8" fmla="*/ 9 w 24"/>
                      <a:gd name="T9" fmla="*/ 0 h 16"/>
                      <a:gd name="T10" fmla="*/ 0 w 24"/>
                      <a:gd name="T11" fmla="*/ 0 h 16"/>
                      <a:gd name="T12" fmla="*/ 0 w 24"/>
                      <a:gd name="T13" fmla="*/ 10 h 16"/>
                      <a:gd name="T14" fmla="*/ 9 w 24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16">
                        <a:moveTo>
                          <a:pt x="9" y="16"/>
                        </a:moveTo>
                        <a:lnTo>
                          <a:pt x="19" y="16"/>
                        </a:lnTo>
                        <a:lnTo>
                          <a:pt x="24" y="10"/>
                        </a:lnTo>
                        <a:lnTo>
                          <a:pt x="19" y="6"/>
                        </a:lnTo>
                        <a:lnTo>
                          <a:pt x="9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9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76" name="Freeform 577">
                    <a:extLst>
                      <a:ext uri="{FF2B5EF4-FFF2-40B4-BE49-F238E27FC236}">
                        <a16:creationId xmlns:a16="http://schemas.microsoft.com/office/drawing/2014/main" id="{9E8C510A-D7D7-87A1-4343-332B22F8F5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8" y="3518"/>
                    <a:ext cx="6" cy="5"/>
                  </a:xfrm>
                  <a:custGeom>
                    <a:avLst/>
                    <a:gdLst>
                      <a:gd name="T0" fmla="*/ 5 w 20"/>
                      <a:gd name="T1" fmla="*/ 16 h 16"/>
                      <a:gd name="T2" fmla="*/ 15 w 20"/>
                      <a:gd name="T3" fmla="*/ 16 h 16"/>
                      <a:gd name="T4" fmla="*/ 20 w 20"/>
                      <a:gd name="T5" fmla="*/ 10 h 16"/>
                      <a:gd name="T6" fmla="*/ 20 w 20"/>
                      <a:gd name="T7" fmla="*/ 5 h 16"/>
                      <a:gd name="T8" fmla="*/ 15 w 20"/>
                      <a:gd name="T9" fmla="*/ 0 h 16"/>
                      <a:gd name="T10" fmla="*/ 5 w 20"/>
                      <a:gd name="T11" fmla="*/ 0 h 16"/>
                      <a:gd name="T12" fmla="*/ 5 w 20"/>
                      <a:gd name="T13" fmla="*/ 5 h 16"/>
                      <a:gd name="T14" fmla="*/ 0 w 20"/>
                      <a:gd name="T15" fmla="*/ 10 h 16"/>
                      <a:gd name="T16" fmla="*/ 5 w 20"/>
                      <a:gd name="T17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20" y="10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77" name="Freeform 578">
                    <a:extLst>
                      <a:ext uri="{FF2B5EF4-FFF2-40B4-BE49-F238E27FC236}">
                        <a16:creationId xmlns:a16="http://schemas.microsoft.com/office/drawing/2014/main" id="{F041C585-8769-1200-1F41-8829316860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78" y="3514"/>
                    <a:ext cx="5" cy="9"/>
                  </a:xfrm>
                  <a:custGeom>
                    <a:avLst/>
                    <a:gdLst>
                      <a:gd name="T0" fmla="*/ 10 w 22"/>
                      <a:gd name="T1" fmla="*/ 28 h 28"/>
                      <a:gd name="T2" fmla="*/ 22 w 22"/>
                      <a:gd name="T3" fmla="*/ 22 h 28"/>
                      <a:gd name="T4" fmla="*/ 22 w 22"/>
                      <a:gd name="T5" fmla="*/ 17 h 28"/>
                      <a:gd name="T6" fmla="*/ 17 w 22"/>
                      <a:gd name="T7" fmla="*/ 7 h 28"/>
                      <a:gd name="T8" fmla="*/ 10 w 22"/>
                      <a:gd name="T9" fmla="*/ 0 h 28"/>
                      <a:gd name="T10" fmla="*/ 0 w 22"/>
                      <a:gd name="T11" fmla="*/ 12 h 28"/>
                      <a:gd name="T12" fmla="*/ 0 w 22"/>
                      <a:gd name="T13" fmla="*/ 28 h 28"/>
                      <a:gd name="T14" fmla="*/ 10 w 22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8">
                        <a:moveTo>
                          <a:pt x="10" y="28"/>
                        </a:moveTo>
                        <a:lnTo>
                          <a:pt x="22" y="22"/>
                        </a:lnTo>
                        <a:lnTo>
                          <a:pt x="22" y="17"/>
                        </a:lnTo>
                        <a:lnTo>
                          <a:pt x="17" y="7"/>
                        </a:lnTo>
                        <a:lnTo>
                          <a:pt x="10" y="0"/>
                        </a:lnTo>
                        <a:lnTo>
                          <a:pt x="0" y="12"/>
                        </a:lnTo>
                        <a:lnTo>
                          <a:pt x="0" y="28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78" name="Freeform 579">
                    <a:extLst>
                      <a:ext uri="{FF2B5EF4-FFF2-40B4-BE49-F238E27FC236}">
                        <a16:creationId xmlns:a16="http://schemas.microsoft.com/office/drawing/2014/main" id="{C93A423F-5F05-1D3E-18A6-DAA88C04CD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3" y="3510"/>
                    <a:ext cx="6" cy="9"/>
                  </a:xfrm>
                  <a:custGeom>
                    <a:avLst/>
                    <a:gdLst>
                      <a:gd name="T0" fmla="*/ 5 w 22"/>
                      <a:gd name="T1" fmla="*/ 23 h 28"/>
                      <a:gd name="T2" fmla="*/ 17 w 22"/>
                      <a:gd name="T3" fmla="*/ 28 h 28"/>
                      <a:gd name="T4" fmla="*/ 22 w 22"/>
                      <a:gd name="T5" fmla="*/ 23 h 28"/>
                      <a:gd name="T6" fmla="*/ 22 w 22"/>
                      <a:gd name="T7" fmla="*/ 11 h 28"/>
                      <a:gd name="T8" fmla="*/ 17 w 22"/>
                      <a:gd name="T9" fmla="*/ 6 h 28"/>
                      <a:gd name="T10" fmla="*/ 5 w 22"/>
                      <a:gd name="T11" fmla="*/ 0 h 28"/>
                      <a:gd name="T12" fmla="*/ 0 w 22"/>
                      <a:gd name="T13" fmla="*/ 6 h 28"/>
                      <a:gd name="T14" fmla="*/ 0 w 22"/>
                      <a:gd name="T15" fmla="*/ 11 h 28"/>
                      <a:gd name="T16" fmla="*/ 5 w 22"/>
                      <a:gd name="T17" fmla="*/ 23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8">
                        <a:moveTo>
                          <a:pt x="5" y="23"/>
                        </a:moveTo>
                        <a:lnTo>
                          <a:pt x="17" y="28"/>
                        </a:lnTo>
                        <a:lnTo>
                          <a:pt x="22" y="23"/>
                        </a:lnTo>
                        <a:lnTo>
                          <a:pt x="22" y="11"/>
                        </a:lnTo>
                        <a:lnTo>
                          <a:pt x="17" y="6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1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79" name="Freeform 580">
                    <a:extLst>
                      <a:ext uri="{FF2B5EF4-FFF2-40B4-BE49-F238E27FC236}">
                        <a16:creationId xmlns:a16="http://schemas.microsoft.com/office/drawing/2014/main" id="{C21EAD30-70B2-842D-0D6D-71C22041D3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47" y="3508"/>
                    <a:ext cx="9" cy="10"/>
                  </a:xfrm>
                  <a:custGeom>
                    <a:avLst/>
                    <a:gdLst>
                      <a:gd name="T0" fmla="*/ 14 w 24"/>
                      <a:gd name="T1" fmla="*/ 28 h 28"/>
                      <a:gd name="T2" fmla="*/ 24 w 24"/>
                      <a:gd name="T3" fmla="*/ 16 h 28"/>
                      <a:gd name="T4" fmla="*/ 19 w 24"/>
                      <a:gd name="T5" fmla="*/ 6 h 28"/>
                      <a:gd name="T6" fmla="*/ 14 w 24"/>
                      <a:gd name="T7" fmla="*/ 0 h 28"/>
                      <a:gd name="T8" fmla="*/ 4 w 24"/>
                      <a:gd name="T9" fmla="*/ 6 h 28"/>
                      <a:gd name="T10" fmla="*/ 0 w 24"/>
                      <a:gd name="T11" fmla="*/ 16 h 28"/>
                      <a:gd name="T12" fmla="*/ 4 w 24"/>
                      <a:gd name="T13" fmla="*/ 21 h 28"/>
                      <a:gd name="T14" fmla="*/ 14 w 24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14" y="28"/>
                        </a:moveTo>
                        <a:lnTo>
                          <a:pt x="24" y="16"/>
                        </a:lnTo>
                        <a:lnTo>
                          <a:pt x="19" y="6"/>
                        </a:lnTo>
                        <a:lnTo>
                          <a:pt x="14" y="0"/>
                        </a:lnTo>
                        <a:lnTo>
                          <a:pt x="4" y="6"/>
                        </a:lnTo>
                        <a:lnTo>
                          <a:pt x="0" y="16"/>
                        </a:lnTo>
                        <a:lnTo>
                          <a:pt x="4" y="21"/>
                        </a:lnTo>
                        <a:lnTo>
                          <a:pt x="1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80" name="Freeform 581">
                    <a:extLst>
                      <a:ext uri="{FF2B5EF4-FFF2-40B4-BE49-F238E27FC236}">
                        <a16:creationId xmlns:a16="http://schemas.microsoft.com/office/drawing/2014/main" id="{55A2EE53-0BA3-4DD9-60D9-767DA053051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36" y="3508"/>
                    <a:ext cx="8" cy="10"/>
                  </a:xfrm>
                  <a:custGeom>
                    <a:avLst/>
                    <a:gdLst>
                      <a:gd name="T0" fmla="*/ 15 w 24"/>
                      <a:gd name="T1" fmla="*/ 28 h 28"/>
                      <a:gd name="T2" fmla="*/ 24 w 24"/>
                      <a:gd name="T3" fmla="*/ 16 h 28"/>
                      <a:gd name="T4" fmla="*/ 20 w 24"/>
                      <a:gd name="T5" fmla="*/ 6 h 28"/>
                      <a:gd name="T6" fmla="*/ 15 w 24"/>
                      <a:gd name="T7" fmla="*/ 0 h 28"/>
                      <a:gd name="T8" fmla="*/ 5 w 24"/>
                      <a:gd name="T9" fmla="*/ 6 h 28"/>
                      <a:gd name="T10" fmla="*/ 0 w 24"/>
                      <a:gd name="T11" fmla="*/ 16 h 28"/>
                      <a:gd name="T12" fmla="*/ 0 w 24"/>
                      <a:gd name="T13" fmla="*/ 21 h 28"/>
                      <a:gd name="T14" fmla="*/ 5 w 24"/>
                      <a:gd name="T15" fmla="*/ 28 h 28"/>
                      <a:gd name="T16" fmla="*/ 15 w 24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" h="28">
                        <a:moveTo>
                          <a:pt x="15" y="28"/>
                        </a:moveTo>
                        <a:lnTo>
                          <a:pt x="24" y="16"/>
                        </a:lnTo>
                        <a:lnTo>
                          <a:pt x="20" y="6"/>
                        </a:lnTo>
                        <a:lnTo>
                          <a:pt x="15" y="0"/>
                        </a:lnTo>
                        <a:lnTo>
                          <a:pt x="5" y="6"/>
                        </a:lnTo>
                        <a:lnTo>
                          <a:pt x="0" y="16"/>
                        </a:lnTo>
                        <a:lnTo>
                          <a:pt x="0" y="21"/>
                        </a:lnTo>
                        <a:lnTo>
                          <a:pt x="5" y="28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81" name="Freeform 582">
                    <a:extLst>
                      <a:ext uri="{FF2B5EF4-FFF2-40B4-BE49-F238E27FC236}">
                        <a16:creationId xmlns:a16="http://schemas.microsoft.com/office/drawing/2014/main" id="{62697F12-2E9A-282C-43F1-2EE81588C26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8" y="3508"/>
                    <a:ext cx="8" cy="6"/>
                  </a:xfrm>
                  <a:custGeom>
                    <a:avLst/>
                    <a:gdLst>
                      <a:gd name="T0" fmla="*/ 5 w 25"/>
                      <a:gd name="T1" fmla="*/ 16 h 16"/>
                      <a:gd name="T2" fmla="*/ 15 w 25"/>
                      <a:gd name="T3" fmla="*/ 16 h 16"/>
                      <a:gd name="T4" fmla="*/ 25 w 25"/>
                      <a:gd name="T5" fmla="*/ 11 h 16"/>
                      <a:gd name="T6" fmla="*/ 25 w 25"/>
                      <a:gd name="T7" fmla="*/ 0 h 16"/>
                      <a:gd name="T8" fmla="*/ 5 w 25"/>
                      <a:gd name="T9" fmla="*/ 0 h 16"/>
                      <a:gd name="T10" fmla="*/ 5 w 25"/>
                      <a:gd name="T11" fmla="*/ 6 h 16"/>
                      <a:gd name="T12" fmla="*/ 0 w 25"/>
                      <a:gd name="T13" fmla="*/ 11 h 16"/>
                      <a:gd name="T14" fmla="*/ 5 w 2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25" y="11"/>
                        </a:lnTo>
                        <a:lnTo>
                          <a:pt x="25" y="0"/>
                        </a:lnTo>
                        <a:lnTo>
                          <a:pt x="5" y="0"/>
                        </a:lnTo>
                        <a:lnTo>
                          <a:pt x="5" y="6"/>
                        </a:lnTo>
                        <a:lnTo>
                          <a:pt x="0" y="11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82" name="Freeform 583">
                    <a:extLst>
                      <a:ext uri="{FF2B5EF4-FFF2-40B4-BE49-F238E27FC236}">
                        <a16:creationId xmlns:a16="http://schemas.microsoft.com/office/drawing/2014/main" id="{3B422E65-F356-E46A-1DC2-8DF669C4E55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1" y="3503"/>
                    <a:ext cx="7" cy="9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15 w 20"/>
                      <a:gd name="T7" fmla="*/ 7 h 28"/>
                      <a:gd name="T8" fmla="*/ 5 w 20"/>
                      <a:gd name="T9" fmla="*/ 0 h 28"/>
                      <a:gd name="T10" fmla="*/ 5 w 20"/>
                      <a:gd name="T11" fmla="*/ 7 h 28"/>
                      <a:gd name="T12" fmla="*/ 0 w 20"/>
                      <a:gd name="T13" fmla="*/ 7 h 28"/>
                      <a:gd name="T14" fmla="*/ 0 w 20"/>
                      <a:gd name="T15" fmla="*/ 22 h 28"/>
                      <a:gd name="T16" fmla="*/ 5 w 20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83" name="Freeform 584">
                    <a:extLst>
                      <a:ext uri="{FF2B5EF4-FFF2-40B4-BE49-F238E27FC236}">
                        <a16:creationId xmlns:a16="http://schemas.microsoft.com/office/drawing/2014/main" id="{CF0E79C3-820D-38F5-E3B5-C0D512A243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17" y="3503"/>
                    <a:ext cx="8" cy="7"/>
                  </a:xfrm>
                  <a:custGeom>
                    <a:avLst/>
                    <a:gdLst>
                      <a:gd name="T0" fmla="*/ 12 w 27"/>
                      <a:gd name="T1" fmla="*/ 17 h 22"/>
                      <a:gd name="T2" fmla="*/ 22 w 27"/>
                      <a:gd name="T3" fmla="*/ 22 h 22"/>
                      <a:gd name="T4" fmla="*/ 27 w 27"/>
                      <a:gd name="T5" fmla="*/ 17 h 22"/>
                      <a:gd name="T6" fmla="*/ 27 w 27"/>
                      <a:gd name="T7" fmla="*/ 5 h 22"/>
                      <a:gd name="T8" fmla="*/ 22 w 27"/>
                      <a:gd name="T9" fmla="*/ 0 h 22"/>
                      <a:gd name="T10" fmla="*/ 12 w 27"/>
                      <a:gd name="T11" fmla="*/ 0 h 22"/>
                      <a:gd name="T12" fmla="*/ 0 w 27"/>
                      <a:gd name="T13" fmla="*/ 5 h 22"/>
                      <a:gd name="T14" fmla="*/ 0 w 27"/>
                      <a:gd name="T15" fmla="*/ 12 h 22"/>
                      <a:gd name="T16" fmla="*/ 12 w 27"/>
                      <a:gd name="T17" fmla="*/ 1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22">
                        <a:moveTo>
                          <a:pt x="12" y="17"/>
                        </a:moveTo>
                        <a:lnTo>
                          <a:pt x="22" y="22"/>
                        </a:lnTo>
                        <a:lnTo>
                          <a:pt x="27" y="17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84" name="Freeform 585">
                    <a:extLst>
                      <a:ext uri="{FF2B5EF4-FFF2-40B4-BE49-F238E27FC236}">
                        <a16:creationId xmlns:a16="http://schemas.microsoft.com/office/drawing/2014/main" id="{5497C803-AE43-2137-9D51-D09F84B9DD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9" y="3503"/>
                    <a:ext cx="7" cy="5"/>
                  </a:xfrm>
                  <a:custGeom>
                    <a:avLst/>
                    <a:gdLst>
                      <a:gd name="T0" fmla="*/ 15 w 24"/>
                      <a:gd name="T1" fmla="*/ 17 h 17"/>
                      <a:gd name="T2" fmla="*/ 24 w 24"/>
                      <a:gd name="T3" fmla="*/ 17 h 17"/>
                      <a:gd name="T4" fmla="*/ 24 w 24"/>
                      <a:gd name="T5" fmla="*/ 7 h 17"/>
                      <a:gd name="T6" fmla="*/ 15 w 24"/>
                      <a:gd name="T7" fmla="*/ 0 h 17"/>
                      <a:gd name="T8" fmla="*/ 0 w 24"/>
                      <a:gd name="T9" fmla="*/ 0 h 17"/>
                      <a:gd name="T10" fmla="*/ 5 w 24"/>
                      <a:gd name="T11" fmla="*/ 7 h 17"/>
                      <a:gd name="T12" fmla="*/ 5 w 24"/>
                      <a:gd name="T13" fmla="*/ 17 h 17"/>
                      <a:gd name="T14" fmla="*/ 15 w 24"/>
                      <a:gd name="T15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17">
                        <a:moveTo>
                          <a:pt x="15" y="17"/>
                        </a:moveTo>
                        <a:lnTo>
                          <a:pt x="24" y="17"/>
                        </a:lnTo>
                        <a:lnTo>
                          <a:pt x="24" y="7"/>
                        </a:lnTo>
                        <a:lnTo>
                          <a:pt x="15" y="0"/>
                        </a:lnTo>
                        <a:lnTo>
                          <a:pt x="0" y="0"/>
                        </a:lnTo>
                        <a:lnTo>
                          <a:pt x="5" y="7"/>
                        </a:lnTo>
                        <a:lnTo>
                          <a:pt x="5" y="17"/>
                        </a:lnTo>
                        <a:lnTo>
                          <a:pt x="1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85" name="Freeform 586">
                    <a:extLst>
                      <a:ext uri="{FF2B5EF4-FFF2-40B4-BE49-F238E27FC236}">
                        <a16:creationId xmlns:a16="http://schemas.microsoft.com/office/drawing/2014/main" id="{39A71808-345F-053C-EC32-578CDF441E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6" y="3499"/>
                    <a:ext cx="5" cy="9"/>
                  </a:xfrm>
                  <a:custGeom>
                    <a:avLst/>
                    <a:gdLst>
                      <a:gd name="T0" fmla="*/ 15 w 20"/>
                      <a:gd name="T1" fmla="*/ 26 h 26"/>
                      <a:gd name="T2" fmla="*/ 20 w 20"/>
                      <a:gd name="T3" fmla="*/ 21 h 26"/>
                      <a:gd name="T4" fmla="*/ 20 w 20"/>
                      <a:gd name="T5" fmla="*/ 16 h 26"/>
                      <a:gd name="T6" fmla="*/ 15 w 20"/>
                      <a:gd name="T7" fmla="*/ 4 h 26"/>
                      <a:gd name="T8" fmla="*/ 5 w 20"/>
                      <a:gd name="T9" fmla="*/ 0 h 26"/>
                      <a:gd name="T10" fmla="*/ 0 w 20"/>
                      <a:gd name="T11" fmla="*/ 9 h 26"/>
                      <a:gd name="T12" fmla="*/ 0 w 20"/>
                      <a:gd name="T13" fmla="*/ 16 h 26"/>
                      <a:gd name="T14" fmla="*/ 5 w 20"/>
                      <a:gd name="T15" fmla="*/ 26 h 26"/>
                      <a:gd name="T16" fmla="*/ 15 w 20"/>
                      <a:gd name="T17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6">
                        <a:moveTo>
                          <a:pt x="15" y="26"/>
                        </a:moveTo>
                        <a:lnTo>
                          <a:pt x="20" y="21"/>
                        </a:lnTo>
                        <a:lnTo>
                          <a:pt x="20" y="16"/>
                        </a:lnTo>
                        <a:lnTo>
                          <a:pt x="15" y="4"/>
                        </a:lnTo>
                        <a:lnTo>
                          <a:pt x="5" y="0"/>
                        </a:lnTo>
                        <a:lnTo>
                          <a:pt x="0" y="9"/>
                        </a:lnTo>
                        <a:lnTo>
                          <a:pt x="0" y="16"/>
                        </a:lnTo>
                        <a:lnTo>
                          <a:pt x="5" y="26"/>
                        </a:lnTo>
                        <a:lnTo>
                          <a:pt x="1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86" name="Freeform 587">
                    <a:extLst>
                      <a:ext uri="{FF2B5EF4-FFF2-40B4-BE49-F238E27FC236}">
                        <a16:creationId xmlns:a16="http://schemas.microsoft.com/office/drawing/2014/main" id="{856092FD-6AA3-9A78-ECC8-A82AD97CC4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6" y="3499"/>
                    <a:ext cx="10" cy="9"/>
                  </a:xfrm>
                  <a:custGeom>
                    <a:avLst/>
                    <a:gdLst>
                      <a:gd name="T0" fmla="*/ 5 w 32"/>
                      <a:gd name="T1" fmla="*/ 26 h 26"/>
                      <a:gd name="T2" fmla="*/ 15 w 32"/>
                      <a:gd name="T3" fmla="*/ 26 h 26"/>
                      <a:gd name="T4" fmla="*/ 22 w 32"/>
                      <a:gd name="T5" fmla="*/ 16 h 26"/>
                      <a:gd name="T6" fmla="*/ 27 w 32"/>
                      <a:gd name="T7" fmla="*/ 16 h 26"/>
                      <a:gd name="T8" fmla="*/ 32 w 32"/>
                      <a:gd name="T9" fmla="*/ 9 h 26"/>
                      <a:gd name="T10" fmla="*/ 27 w 32"/>
                      <a:gd name="T11" fmla="*/ 0 h 26"/>
                      <a:gd name="T12" fmla="*/ 22 w 32"/>
                      <a:gd name="T13" fmla="*/ 0 h 26"/>
                      <a:gd name="T14" fmla="*/ 0 w 32"/>
                      <a:gd name="T15" fmla="*/ 9 h 26"/>
                      <a:gd name="T16" fmla="*/ 0 w 32"/>
                      <a:gd name="T17" fmla="*/ 16 h 26"/>
                      <a:gd name="T18" fmla="*/ 5 w 32"/>
                      <a:gd name="T19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2" h="26">
                        <a:moveTo>
                          <a:pt x="5" y="26"/>
                        </a:moveTo>
                        <a:lnTo>
                          <a:pt x="15" y="26"/>
                        </a:lnTo>
                        <a:lnTo>
                          <a:pt x="22" y="16"/>
                        </a:lnTo>
                        <a:lnTo>
                          <a:pt x="27" y="16"/>
                        </a:lnTo>
                        <a:lnTo>
                          <a:pt x="32" y="9"/>
                        </a:lnTo>
                        <a:lnTo>
                          <a:pt x="27" y="0"/>
                        </a:lnTo>
                        <a:lnTo>
                          <a:pt x="22" y="0"/>
                        </a:lnTo>
                        <a:lnTo>
                          <a:pt x="0" y="9"/>
                        </a:lnTo>
                        <a:lnTo>
                          <a:pt x="0" y="16"/>
                        </a:lnTo>
                        <a:lnTo>
                          <a:pt x="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87" name="Freeform 588">
                    <a:extLst>
                      <a:ext uri="{FF2B5EF4-FFF2-40B4-BE49-F238E27FC236}">
                        <a16:creationId xmlns:a16="http://schemas.microsoft.com/office/drawing/2014/main" id="{7422C294-AE47-D059-4319-007D4DCE4A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43" y="3496"/>
                    <a:ext cx="6" cy="7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0 w 19"/>
                      <a:gd name="T3" fmla="*/ 21 h 21"/>
                      <a:gd name="T4" fmla="*/ 19 w 19"/>
                      <a:gd name="T5" fmla="*/ 12 h 21"/>
                      <a:gd name="T6" fmla="*/ 10 w 19"/>
                      <a:gd name="T7" fmla="*/ 0 h 21"/>
                      <a:gd name="T8" fmla="*/ 5 w 19"/>
                      <a:gd name="T9" fmla="*/ 0 h 21"/>
                      <a:gd name="T10" fmla="*/ 0 w 19"/>
                      <a:gd name="T11" fmla="*/ 5 h 21"/>
                      <a:gd name="T12" fmla="*/ 0 w 19"/>
                      <a:gd name="T13" fmla="*/ 12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19" y="12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88" name="Freeform 589">
                    <a:extLst>
                      <a:ext uri="{FF2B5EF4-FFF2-40B4-BE49-F238E27FC236}">
                        <a16:creationId xmlns:a16="http://schemas.microsoft.com/office/drawing/2014/main" id="{684CC657-2987-A1BE-3E8A-D069184FD7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34" y="3496"/>
                    <a:ext cx="11" cy="7"/>
                  </a:xfrm>
                  <a:custGeom>
                    <a:avLst/>
                    <a:gdLst>
                      <a:gd name="T0" fmla="*/ 5 w 36"/>
                      <a:gd name="T1" fmla="*/ 21 h 21"/>
                      <a:gd name="T2" fmla="*/ 31 w 36"/>
                      <a:gd name="T3" fmla="*/ 21 h 21"/>
                      <a:gd name="T4" fmla="*/ 36 w 36"/>
                      <a:gd name="T5" fmla="*/ 16 h 21"/>
                      <a:gd name="T6" fmla="*/ 36 w 36"/>
                      <a:gd name="T7" fmla="*/ 5 h 21"/>
                      <a:gd name="T8" fmla="*/ 31 w 36"/>
                      <a:gd name="T9" fmla="*/ 0 h 21"/>
                      <a:gd name="T10" fmla="*/ 20 w 36"/>
                      <a:gd name="T11" fmla="*/ 0 h 21"/>
                      <a:gd name="T12" fmla="*/ 5 w 36"/>
                      <a:gd name="T13" fmla="*/ 5 h 21"/>
                      <a:gd name="T14" fmla="*/ 0 w 36"/>
                      <a:gd name="T15" fmla="*/ 12 h 21"/>
                      <a:gd name="T16" fmla="*/ 5 w 36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6" h="21">
                        <a:moveTo>
                          <a:pt x="5" y="21"/>
                        </a:moveTo>
                        <a:lnTo>
                          <a:pt x="31" y="21"/>
                        </a:lnTo>
                        <a:lnTo>
                          <a:pt x="36" y="16"/>
                        </a:lnTo>
                        <a:lnTo>
                          <a:pt x="36" y="5"/>
                        </a:lnTo>
                        <a:lnTo>
                          <a:pt x="31" y="0"/>
                        </a:lnTo>
                        <a:lnTo>
                          <a:pt x="20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89" name="Freeform 590">
                    <a:extLst>
                      <a:ext uri="{FF2B5EF4-FFF2-40B4-BE49-F238E27FC236}">
                        <a16:creationId xmlns:a16="http://schemas.microsoft.com/office/drawing/2014/main" id="{92593422-4C8A-B175-ECB9-8381359F92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1" y="3496"/>
                    <a:ext cx="8" cy="7"/>
                  </a:xfrm>
                  <a:custGeom>
                    <a:avLst/>
                    <a:gdLst>
                      <a:gd name="T0" fmla="*/ 12 w 26"/>
                      <a:gd name="T1" fmla="*/ 21 h 21"/>
                      <a:gd name="T2" fmla="*/ 26 w 26"/>
                      <a:gd name="T3" fmla="*/ 5 h 21"/>
                      <a:gd name="T4" fmla="*/ 17 w 26"/>
                      <a:gd name="T5" fmla="*/ 0 h 21"/>
                      <a:gd name="T6" fmla="*/ 5 w 26"/>
                      <a:gd name="T7" fmla="*/ 0 h 21"/>
                      <a:gd name="T8" fmla="*/ 0 w 26"/>
                      <a:gd name="T9" fmla="*/ 12 h 21"/>
                      <a:gd name="T10" fmla="*/ 0 w 26"/>
                      <a:gd name="T11" fmla="*/ 16 h 21"/>
                      <a:gd name="T12" fmla="*/ 12 w 26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21">
                        <a:moveTo>
                          <a:pt x="12" y="21"/>
                        </a:moveTo>
                        <a:lnTo>
                          <a:pt x="26" y="5"/>
                        </a:lnTo>
                        <a:lnTo>
                          <a:pt x="17" y="0"/>
                        </a:lnTo>
                        <a:lnTo>
                          <a:pt x="5" y="0"/>
                        </a:lnTo>
                        <a:lnTo>
                          <a:pt x="0" y="12"/>
                        </a:lnTo>
                        <a:lnTo>
                          <a:pt x="0" y="16"/>
                        </a:lnTo>
                        <a:lnTo>
                          <a:pt x="12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90" name="Freeform 591">
                    <a:extLst>
                      <a:ext uri="{FF2B5EF4-FFF2-40B4-BE49-F238E27FC236}">
                        <a16:creationId xmlns:a16="http://schemas.microsoft.com/office/drawing/2014/main" id="{D3D036B4-CC7F-1CDA-6A0C-047B4F4BA2B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1" y="3489"/>
                    <a:ext cx="10" cy="10"/>
                  </a:xfrm>
                  <a:custGeom>
                    <a:avLst/>
                    <a:gdLst>
                      <a:gd name="T0" fmla="*/ 19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21 h 28"/>
                      <a:gd name="T6" fmla="*/ 19 w 29"/>
                      <a:gd name="T7" fmla="*/ 0 h 28"/>
                      <a:gd name="T8" fmla="*/ 5 w 29"/>
                      <a:gd name="T9" fmla="*/ 6 h 28"/>
                      <a:gd name="T10" fmla="*/ 0 w 29"/>
                      <a:gd name="T11" fmla="*/ 16 h 28"/>
                      <a:gd name="T12" fmla="*/ 5 w 29"/>
                      <a:gd name="T13" fmla="*/ 21 h 28"/>
                      <a:gd name="T14" fmla="*/ 19 w 2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8">
                        <a:moveTo>
                          <a:pt x="19" y="28"/>
                        </a:moveTo>
                        <a:lnTo>
                          <a:pt x="24" y="28"/>
                        </a:lnTo>
                        <a:lnTo>
                          <a:pt x="29" y="21"/>
                        </a:lnTo>
                        <a:lnTo>
                          <a:pt x="19" y="0"/>
                        </a:lnTo>
                        <a:lnTo>
                          <a:pt x="5" y="6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91" name="Freeform 592">
                    <a:extLst>
                      <a:ext uri="{FF2B5EF4-FFF2-40B4-BE49-F238E27FC236}">
                        <a16:creationId xmlns:a16="http://schemas.microsoft.com/office/drawing/2014/main" id="{96911BC1-75C6-BF83-69EF-D57D8C7C06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50" y="3483"/>
                    <a:ext cx="19" cy="16"/>
                  </a:xfrm>
                  <a:custGeom>
                    <a:avLst/>
                    <a:gdLst>
                      <a:gd name="T0" fmla="*/ 10 w 63"/>
                      <a:gd name="T1" fmla="*/ 45 h 45"/>
                      <a:gd name="T2" fmla="*/ 42 w 63"/>
                      <a:gd name="T3" fmla="*/ 38 h 45"/>
                      <a:gd name="T4" fmla="*/ 53 w 63"/>
                      <a:gd name="T5" fmla="*/ 33 h 45"/>
                      <a:gd name="T6" fmla="*/ 53 w 63"/>
                      <a:gd name="T7" fmla="*/ 28 h 45"/>
                      <a:gd name="T8" fmla="*/ 46 w 63"/>
                      <a:gd name="T9" fmla="*/ 17 h 45"/>
                      <a:gd name="T10" fmla="*/ 63 w 63"/>
                      <a:gd name="T11" fmla="*/ 17 h 45"/>
                      <a:gd name="T12" fmla="*/ 63 w 63"/>
                      <a:gd name="T13" fmla="*/ 12 h 45"/>
                      <a:gd name="T14" fmla="*/ 53 w 63"/>
                      <a:gd name="T15" fmla="*/ 0 h 45"/>
                      <a:gd name="T16" fmla="*/ 37 w 63"/>
                      <a:gd name="T17" fmla="*/ 7 h 45"/>
                      <a:gd name="T18" fmla="*/ 27 w 63"/>
                      <a:gd name="T19" fmla="*/ 12 h 45"/>
                      <a:gd name="T20" fmla="*/ 27 w 63"/>
                      <a:gd name="T21" fmla="*/ 17 h 45"/>
                      <a:gd name="T22" fmla="*/ 22 w 63"/>
                      <a:gd name="T23" fmla="*/ 17 h 45"/>
                      <a:gd name="T24" fmla="*/ 10 w 63"/>
                      <a:gd name="T25" fmla="*/ 22 h 45"/>
                      <a:gd name="T26" fmla="*/ 0 w 63"/>
                      <a:gd name="T27" fmla="*/ 33 h 45"/>
                      <a:gd name="T28" fmla="*/ 0 w 63"/>
                      <a:gd name="T29" fmla="*/ 38 h 45"/>
                      <a:gd name="T30" fmla="*/ 10 w 63"/>
                      <a:gd name="T31" fmla="*/ 45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63" h="45">
                        <a:moveTo>
                          <a:pt x="10" y="45"/>
                        </a:moveTo>
                        <a:lnTo>
                          <a:pt x="42" y="38"/>
                        </a:lnTo>
                        <a:lnTo>
                          <a:pt x="53" y="33"/>
                        </a:lnTo>
                        <a:lnTo>
                          <a:pt x="53" y="28"/>
                        </a:lnTo>
                        <a:lnTo>
                          <a:pt x="46" y="17"/>
                        </a:lnTo>
                        <a:lnTo>
                          <a:pt x="63" y="17"/>
                        </a:lnTo>
                        <a:lnTo>
                          <a:pt x="63" y="12"/>
                        </a:lnTo>
                        <a:lnTo>
                          <a:pt x="53" y="0"/>
                        </a:lnTo>
                        <a:lnTo>
                          <a:pt x="37" y="7"/>
                        </a:lnTo>
                        <a:lnTo>
                          <a:pt x="27" y="12"/>
                        </a:lnTo>
                        <a:lnTo>
                          <a:pt x="27" y="17"/>
                        </a:lnTo>
                        <a:lnTo>
                          <a:pt x="22" y="17"/>
                        </a:lnTo>
                        <a:lnTo>
                          <a:pt x="10" y="22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10" y="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92" name="Freeform 593">
                    <a:extLst>
                      <a:ext uri="{FF2B5EF4-FFF2-40B4-BE49-F238E27FC236}">
                        <a16:creationId xmlns:a16="http://schemas.microsoft.com/office/drawing/2014/main" id="{FC6F0487-AC67-A07E-7AB4-3C9CAD431F2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3" y="3489"/>
                    <a:ext cx="8" cy="10"/>
                  </a:xfrm>
                  <a:custGeom>
                    <a:avLst/>
                    <a:gdLst>
                      <a:gd name="T0" fmla="*/ 10 w 27"/>
                      <a:gd name="T1" fmla="*/ 28 h 28"/>
                      <a:gd name="T2" fmla="*/ 22 w 27"/>
                      <a:gd name="T3" fmla="*/ 21 h 28"/>
                      <a:gd name="T4" fmla="*/ 27 w 27"/>
                      <a:gd name="T5" fmla="*/ 16 h 28"/>
                      <a:gd name="T6" fmla="*/ 27 w 27"/>
                      <a:gd name="T7" fmla="*/ 6 h 28"/>
                      <a:gd name="T8" fmla="*/ 22 w 27"/>
                      <a:gd name="T9" fmla="*/ 0 h 28"/>
                      <a:gd name="T10" fmla="*/ 0 w 27"/>
                      <a:gd name="T11" fmla="*/ 11 h 28"/>
                      <a:gd name="T12" fmla="*/ 0 w 27"/>
                      <a:gd name="T13" fmla="*/ 16 h 28"/>
                      <a:gd name="T14" fmla="*/ 10 w 27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8">
                        <a:moveTo>
                          <a:pt x="10" y="28"/>
                        </a:moveTo>
                        <a:lnTo>
                          <a:pt x="22" y="21"/>
                        </a:lnTo>
                        <a:lnTo>
                          <a:pt x="27" y="16"/>
                        </a:lnTo>
                        <a:lnTo>
                          <a:pt x="27" y="6"/>
                        </a:lnTo>
                        <a:lnTo>
                          <a:pt x="22" y="0"/>
                        </a:lnTo>
                        <a:lnTo>
                          <a:pt x="0" y="11"/>
                        </a:lnTo>
                        <a:lnTo>
                          <a:pt x="0" y="16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93" name="Freeform 594">
                    <a:extLst>
                      <a:ext uri="{FF2B5EF4-FFF2-40B4-BE49-F238E27FC236}">
                        <a16:creationId xmlns:a16="http://schemas.microsoft.com/office/drawing/2014/main" id="{E7773F20-F74A-8615-2647-A564177771C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21" y="3486"/>
                    <a:ext cx="6" cy="10"/>
                  </a:xfrm>
                  <a:custGeom>
                    <a:avLst/>
                    <a:gdLst>
                      <a:gd name="T0" fmla="*/ 5 w 17"/>
                      <a:gd name="T1" fmla="*/ 26 h 26"/>
                      <a:gd name="T2" fmla="*/ 17 w 17"/>
                      <a:gd name="T3" fmla="*/ 21 h 26"/>
                      <a:gd name="T4" fmla="*/ 17 w 17"/>
                      <a:gd name="T5" fmla="*/ 5 h 26"/>
                      <a:gd name="T6" fmla="*/ 12 w 17"/>
                      <a:gd name="T7" fmla="*/ 0 h 26"/>
                      <a:gd name="T8" fmla="*/ 0 w 17"/>
                      <a:gd name="T9" fmla="*/ 0 h 26"/>
                      <a:gd name="T10" fmla="*/ 0 w 17"/>
                      <a:gd name="T11" fmla="*/ 21 h 26"/>
                      <a:gd name="T12" fmla="*/ 5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5" y="26"/>
                        </a:moveTo>
                        <a:lnTo>
                          <a:pt x="17" y="21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21"/>
                        </a:lnTo>
                        <a:lnTo>
                          <a:pt x="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94" name="Freeform 595">
                    <a:extLst>
                      <a:ext uri="{FF2B5EF4-FFF2-40B4-BE49-F238E27FC236}">
                        <a16:creationId xmlns:a16="http://schemas.microsoft.com/office/drawing/2014/main" id="{84A0EA68-B240-D67B-9BC5-BB7C50B7AA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9" y="3483"/>
                    <a:ext cx="6" cy="10"/>
                  </a:xfrm>
                  <a:custGeom>
                    <a:avLst/>
                    <a:gdLst>
                      <a:gd name="T0" fmla="*/ 5 w 15"/>
                      <a:gd name="T1" fmla="*/ 28 h 28"/>
                      <a:gd name="T2" fmla="*/ 15 w 15"/>
                      <a:gd name="T3" fmla="*/ 22 h 28"/>
                      <a:gd name="T4" fmla="*/ 15 w 15"/>
                      <a:gd name="T5" fmla="*/ 7 h 28"/>
                      <a:gd name="T6" fmla="*/ 5 w 15"/>
                      <a:gd name="T7" fmla="*/ 0 h 28"/>
                      <a:gd name="T8" fmla="*/ 0 w 15"/>
                      <a:gd name="T9" fmla="*/ 7 h 28"/>
                      <a:gd name="T10" fmla="*/ 0 w 15"/>
                      <a:gd name="T11" fmla="*/ 22 h 28"/>
                      <a:gd name="T12" fmla="*/ 5 w 15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95" name="Freeform 596">
                    <a:extLst>
                      <a:ext uri="{FF2B5EF4-FFF2-40B4-BE49-F238E27FC236}">
                        <a16:creationId xmlns:a16="http://schemas.microsoft.com/office/drawing/2014/main" id="{519119DF-9411-CB6F-8BEC-4DD722972D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29" y="3486"/>
                    <a:ext cx="7" cy="7"/>
                  </a:xfrm>
                  <a:custGeom>
                    <a:avLst/>
                    <a:gdLst>
                      <a:gd name="T0" fmla="*/ 15 w 27"/>
                      <a:gd name="T1" fmla="*/ 21 h 21"/>
                      <a:gd name="T2" fmla="*/ 22 w 27"/>
                      <a:gd name="T3" fmla="*/ 21 h 21"/>
                      <a:gd name="T4" fmla="*/ 27 w 27"/>
                      <a:gd name="T5" fmla="*/ 10 h 21"/>
                      <a:gd name="T6" fmla="*/ 15 w 27"/>
                      <a:gd name="T7" fmla="*/ 0 h 21"/>
                      <a:gd name="T8" fmla="*/ 5 w 27"/>
                      <a:gd name="T9" fmla="*/ 0 h 21"/>
                      <a:gd name="T10" fmla="*/ 0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  <a:gd name="T16" fmla="*/ 15 w 27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21">
                        <a:moveTo>
                          <a:pt x="15" y="21"/>
                        </a:moveTo>
                        <a:lnTo>
                          <a:pt x="22" y="21"/>
                        </a:lnTo>
                        <a:lnTo>
                          <a:pt x="27" y="10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96" name="Freeform 597">
                    <a:extLst>
                      <a:ext uri="{FF2B5EF4-FFF2-40B4-BE49-F238E27FC236}">
                        <a16:creationId xmlns:a16="http://schemas.microsoft.com/office/drawing/2014/main" id="{D1031337-9020-3C98-0805-36D1251FFE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4" y="3483"/>
                    <a:ext cx="8" cy="6"/>
                  </a:xfrm>
                  <a:custGeom>
                    <a:avLst/>
                    <a:gdLst>
                      <a:gd name="T0" fmla="*/ 12 w 27"/>
                      <a:gd name="T1" fmla="*/ 17 h 17"/>
                      <a:gd name="T2" fmla="*/ 27 w 27"/>
                      <a:gd name="T3" fmla="*/ 17 h 17"/>
                      <a:gd name="T4" fmla="*/ 27 w 27"/>
                      <a:gd name="T5" fmla="*/ 12 h 17"/>
                      <a:gd name="T6" fmla="*/ 22 w 27"/>
                      <a:gd name="T7" fmla="*/ 7 h 17"/>
                      <a:gd name="T8" fmla="*/ 12 w 27"/>
                      <a:gd name="T9" fmla="*/ 0 h 17"/>
                      <a:gd name="T10" fmla="*/ 0 w 27"/>
                      <a:gd name="T11" fmla="*/ 7 h 17"/>
                      <a:gd name="T12" fmla="*/ 0 w 27"/>
                      <a:gd name="T13" fmla="*/ 12 h 17"/>
                      <a:gd name="T14" fmla="*/ 5 w 27"/>
                      <a:gd name="T15" fmla="*/ 17 h 17"/>
                      <a:gd name="T16" fmla="*/ 12 w 27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17">
                        <a:moveTo>
                          <a:pt x="12" y="17"/>
                        </a:moveTo>
                        <a:lnTo>
                          <a:pt x="27" y="17"/>
                        </a:lnTo>
                        <a:lnTo>
                          <a:pt x="27" y="12"/>
                        </a:lnTo>
                        <a:lnTo>
                          <a:pt x="22" y="7"/>
                        </a:lnTo>
                        <a:lnTo>
                          <a:pt x="12" y="0"/>
                        </a:lnTo>
                        <a:lnTo>
                          <a:pt x="0" y="7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97" name="Freeform 598">
                    <a:extLst>
                      <a:ext uri="{FF2B5EF4-FFF2-40B4-BE49-F238E27FC236}">
                        <a16:creationId xmlns:a16="http://schemas.microsoft.com/office/drawing/2014/main" id="{14C9E55F-5AAB-2137-B037-32E882726CC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1" y="3483"/>
                    <a:ext cx="6" cy="6"/>
                  </a:xfrm>
                  <a:custGeom>
                    <a:avLst/>
                    <a:gdLst>
                      <a:gd name="T0" fmla="*/ 10 w 21"/>
                      <a:gd name="T1" fmla="*/ 17 h 17"/>
                      <a:gd name="T2" fmla="*/ 21 w 21"/>
                      <a:gd name="T3" fmla="*/ 17 h 17"/>
                      <a:gd name="T4" fmla="*/ 21 w 21"/>
                      <a:gd name="T5" fmla="*/ 7 h 17"/>
                      <a:gd name="T6" fmla="*/ 10 w 21"/>
                      <a:gd name="T7" fmla="*/ 0 h 17"/>
                      <a:gd name="T8" fmla="*/ 0 w 21"/>
                      <a:gd name="T9" fmla="*/ 0 h 17"/>
                      <a:gd name="T10" fmla="*/ 0 w 21"/>
                      <a:gd name="T11" fmla="*/ 17 h 17"/>
                      <a:gd name="T12" fmla="*/ 10 w 2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7">
                        <a:moveTo>
                          <a:pt x="10" y="17"/>
                        </a:moveTo>
                        <a:lnTo>
                          <a:pt x="21" y="17"/>
                        </a:lnTo>
                        <a:lnTo>
                          <a:pt x="21" y="7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7"/>
                        </a:lnTo>
                        <a:lnTo>
                          <a:pt x="1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98" name="Freeform 599">
                    <a:extLst>
                      <a:ext uri="{FF2B5EF4-FFF2-40B4-BE49-F238E27FC236}">
                        <a16:creationId xmlns:a16="http://schemas.microsoft.com/office/drawing/2014/main" id="{EC5119E1-EC7C-ACE6-3A08-95A44DEB83F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45" y="3481"/>
                    <a:ext cx="9" cy="6"/>
                  </a:xfrm>
                  <a:custGeom>
                    <a:avLst/>
                    <a:gdLst>
                      <a:gd name="T0" fmla="*/ 5 w 27"/>
                      <a:gd name="T1" fmla="*/ 17 h 22"/>
                      <a:gd name="T2" fmla="*/ 15 w 27"/>
                      <a:gd name="T3" fmla="*/ 22 h 22"/>
                      <a:gd name="T4" fmla="*/ 27 w 27"/>
                      <a:gd name="T5" fmla="*/ 10 h 22"/>
                      <a:gd name="T6" fmla="*/ 22 w 27"/>
                      <a:gd name="T7" fmla="*/ 0 h 22"/>
                      <a:gd name="T8" fmla="*/ 10 w 27"/>
                      <a:gd name="T9" fmla="*/ 0 h 22"/>
                      <a:gd name="T10" fmla="*/ 0 w 27"/>
                      <a:gd name="T11" fmla="*/ 10 h 22"/>
                      <a:gd name="T12" fmla="*/ 5 w 27"/>
                      <a:gd name="T13" fmla="*/ 1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22">
                        <a:moveTo>
                          <a:pt x="5" y="17"/>
                        </a:moveTo>
                        <a:lnTo>
                          <a:pt x="15" y="22"/>
                        </a:lnTo>
                        <a:lnTo>
                          <a:pt x="27" y="10"/>
                        </a:lnTo>
                        <a:lnTo>
                          <a:pt x="22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99" name="Freeform 600">
                    <a:extLst>
                      <a:ext uri="{FF2B5EF4-FFF2-40B4-BE49-F238E27FC236}">
                        <a16:creationId xmlns:a16="http://schemas.microsoft.com/office/drawing/2014/main" id="{42D39AAE-43AB-EFF6-CC90-43CD42E240F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7" y="3540"/>
                    <a:ext cx="8" cy="14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00" name="Freeform 601">
                    <a:extLst>
                      <a:ext uri="{FF2B5EF4-FFF2-40B4-BE49-F238E27FC236}">
                        <a16:creationId xmlns:a16="http://schemas.microsoft.com/office/drawing/2014/main" id="{28FFA815-C32A-468B-3BDF-17B4937531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98" y="3507"/>
                    <a:ext cx="14" cy="23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01" name="Freeform 602">
                    <a:extLst>
                      <a:ext uri="{FF2B5EF4-FFF2-40B4-BE49-F238E27FC236}">
                        <a16:creationId xmlns:a16="http://schemas.microsoft.com/office/drawing/2014/main" id="{05E3D544-F487-C15A-2AEB-C116867EF0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70" y="3517"/>
                    <a:ext cx="8" cy="13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02" name="Freeform 603">
                    <a:extLst>
                      <a:ext uri="{FF2B5EF4-FFF2-40B4-BE49-F238E27FC236}">
                        <a16:creationId xmlns:a16="http://schemas.microsoft.com/office/drawing/2014/main" id="{85404D91-DFC6-7002-C921-4C83C86D4E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22" y="3517"/>
                    <a:ext cx="11" cy="13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03" name="Freeform 604">
                    <a:extLst>
                      <a:ext uri="{FF2B5EF4-FFF2-40B4-BE49-F238E27FC236}">
                        <a16:creationId xmlns:a16="http://schemas.microsoft.com/office/drawing/2014/main" id="{F3DF8447-D8E6-689D-B207-484CD4F4CA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42" y="3507"/>
                    <a:ext cx="18" cy="18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04" name="Freeform 605">
                    <a:extLst>
                      <a:ext uri="{FF2B5EF4-FFF2-40B4-BE49-F238E27FC236}">
                        <a16:creationId xmlns:a16="http://schemas.microsoft.com/office/drawing/2014/main" id="{9F62C7BF-4040-29E8-2B85-5873C16BC5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8" y="3503"/>
                    <a:ext cx="37" cy="18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05" name="Freeform 606">
                    <a:extLst>
                      <a:ext uri="{FF2B5EF4-FFF2-40B4-BE49-F238E27FC236}">
                        <a16:creationId xmlns:a16="http://schemas.microsoft.com/office/drawing/2014/main" id="{3BD2FAA2-0403-E7F8-4543-67F7E0BB7C5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28" y="3508"/>
                    <a:ext cx="10" cy="13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06" name="Freeform 607">
                    <a:extLst>
                      <a:ext uri="{FF2B5EF4-FFF2-40B4-BE49-F238E27FC236}">
                        <a16:creationId xmlns:a16="http://schemas.microsoft.com/office/drawing/2014/main" id="{609FED5D-1DB3-9EAD-712F-E6D8AC1734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26" y="3507"/>
                    <a:ext cx="10" cy="10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07" name="Freeform 608">
                    <a:extLst>
                      <a:ext uri="{FF2B5EF4-FFF2-40B4-BE49-F238E27FC236}">
                        <a16:creationId xmlns:a16="http://schemas.microsoft.com/office/drawing/2014/main" id="{FB564262-59CF-CBFC-2F9F-CC0553AC95B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3" y="3507"/>
                    <a:ext cx="10" cy="10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08" name="Freeform 609">
                    <a:extLst>
                      <a:ext uri="{FF2B5EF4-FFF2-40B4-BE49-F238E27FC236}">
                        <a16:creationId xmlns:a16="http://schemas.microsoft.com/office/drawing/2014/main" id="{6C62DBA7-E3EE-9D70-1164-AF79A20E83C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79" y="3501"/>
                    <a:ext cx="9" cy="10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09" name="Freeform 610">
                    <a:extLst>
                      <a:ext uri="{FF2B5EF4-FFF2-40B4-BE49-F238E27FC236}">
                        <a16:creationId xmlns:a16="http://schemas.microsoft.com/office/drawing/2014/main" id="{0A289162-C48E-30BF-9DBC-7F05A65B5E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74" y="3494"/>
                    <a:ext cx="9" cy="13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10" name="Freeform 611">
                    <a:extLst>
                      <a:ext uri="{FF2B5EF4-FFF2-40B4-BE49-F238E27FC236}">
                        <a16:creationId xmlns:a16="http://schemas.microsoft.com/office/drawing/2014/main" id="{81919C4C-27C9-5941-2821-C545A52B09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74" y="3469"/>
                    <a:ext cx="16" cy="38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11" name="Freeform 612">
                    <a:extLst>
                      <a:ext uri="{FF2B5EF4-FFF2-40B4-BE49-F238E27FC236}">
                        <a16:creationId xmlns:a16="http://schemas.microsoft.com/office/drawing/2014/main" id="{91D3C114-27CF-A275-5A62-CDDD82027B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43" y="3493"/>
                    <a:ext cx="12" cy="10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12" name="Freeform 613">
                    <a:extLst>
                      <a:ext uri="{FF2B5EF4-FFF2-40B4-BE49-F238E27FC236}">
                        <a16:creationId xmlns:a16="http://schemas.microsoft.com/office/drawing/2014/main" id="{8CC7AFEE-07AE-EE73-C3A5-7EFF622D899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6" y="3483"/>
                    <a:ext cx="10" cy="20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13" name="Freeform 614">
                    <a:extLst>
                      <a:ext uri="{FF2B5EF4-FFF2-40B4-BE49-F238E27FC236}">
                        <a16:creationId xmlns:a16="http://schemas.microsoft.com/office/drawing/2014/main" id="{EF23266B-5CB8-B128-7643-B649BD309E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55" y="3493"/>
                    <a:ext cx="15" cy="10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14" name="Freeform 615">
                    <a:extLst>
                      <a:ext uri="{FF2B5EF4-FFF2-40B4-BE49-F238E27FC236}">
                        <a16:creationId xmlns:a16="http://schemas.microsoft.com/office/drawing/2014/main" id="{0D251E1B-42A4-DEA6-8C09-7CD70A0D7C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12" y="3489"/>
                    <a:ext cx="9" cy="14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15" name="Freeform 616">
                    <a:extLst>
                      <a:ext uri="{FF2B5EF4-FFF2-40B4-BE49-F238E27FC236}">
                        <a16:creationId xmlns:a16="http://schemas.microsoft.com/office/drawing/2014/main" id="{E4565DF9-53B5-DE42-4D9F-832B241535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7" y="3489"/>
                    <a:ext cx="11" cy="12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16" name="Freeform 617">
                    <a:extLst>
                      <a:ext uri="{FF2B5EF4-FFF2-40B4-BE49-F238E27FC236}">
                        <a16:creationId xmlns:a16="http://schemas.microsoft.com/office/drawing/2014/main" id="{002EA22E-2570-C8A5-34E6-E21C920C5E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1" y="3461"/>
                    <a:ext cx="39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17" name="Freeform 618">
                    <a:extLst>
                      <a:ext uri="{FF2B5EF4-FFF2-40B4-BE49-F238E27FC236}">
                        <a16:creationId xmlns:a16="http://schemas.microsoft.com/office/drawing/2014/main" id="{BC92311B-BEF6-EBD8-49FA-0897D33176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05" y="3483"/>
                    <a:ext cx="12" cy="14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18" name="Freeform 619">
                    <a:extLst>
                      <a:ext uri="{FF2B5EF4-FFF2-40B4-BE49-F238E27FC236}">
                        <a16:creationId xmlns:a16="http://schemas.microsoft.com/office/drawing/2014/main" id="{D5C2ED1D-A02A-C3CD-239F-BD653A76AD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96" y="3474"/>
                    <a:ext cx="19" cy="23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19" name="Freeform 620">
                    <a:extLst>
                      <a:ext uri="{FF2B5EF4-FFF2-40B4-BE49-F238E27FC236}">
                        <a16:creationId xmlns:a16="http://schemas.microsoft.com/office/drawing/2014/main" id="{22E47A30-9F47-AD9C-5F68-5FE3A682FB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3" y="3481"/>
                    <a:ext cx="14" cy="12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0" name="Freeform 621">
                    <a:extLst>
                      <a:ext uri="{FF2B5EF4-FFF2-40B4-BE49-F238E27FC236}">
                        <a16:creationId xmlns:a16="http://schemas.microsoft.com/office/drawing/2014/main" id="{2C2804EF-CAEB-2A87-3A78-773FB620BF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93" y="3478"/>
                    <a:ext cx="7" cy="15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1" name="Freeform 622">
                    <a:extLst>
                      <a:ext uri="{FF2B5EF4-FFF2-40B4-BE49-F238E27FC236}">
                        <a16:creationId xmlns:a16="http://schemas.microsoft.com/office/drawing/2014/main" id="{CA8B052B-3C64-9EA0-7564-511A7D41A0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8" y="3478"/>
                    <a:ext cx="10" cy="11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2" name="Freeform 623">
                    <a:extLst>
                      <a:ext uri="{FF2B5EF4-FFF2-40B4-BE49-F238E27FC236}">
                        <a16:creationId xmlns:a16="http://schemas.microsoft.com/office/drawing/2014/main" id="{D498F425-5FEC-EDAE-6FB8-B1A18C78DF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77" y="3478"/>
                    <a:ext cx="8" cy="11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3" name="Freeform 624">
                    <a:extLst>
                      <a:ext uri="{FF2B5EF4-FFF2-40B4-BE49-F238E27FC236}">
                        <a16:creationId xmlns:a16="http://schemas.microsoft.com/office/drawing/2014/main" id="{926B436A-D6C4-B2EC-332C-AA2069C6E8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5" y="3469"/>
                    <a:ext cx="14" cy="14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4" name="Freeform 625">
                    <a:extLst>
                      <a:ext uri="{FF2B5EF4-FFF2-40B4-BE49-F238E27FC236}">
                        <a16:creationId xmlns:a16="http://schemas.microsoft.com/office/drawing/2014/main" id="{B8F2BDBD-C58A-2466-818B-967CB12FC0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29" y="3475"/>
                    <a:ext cx="8" cy="8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5" name="Freeform 626">
                    <a:extLst>
                      <a:ext uri="{FF2B5EF4-FFF2-40B4-BE49-F238E27FC236}">
                        <a16:creationId xmlns:a16="http://schemas.microsoft.com/office/drawing/2014/main" id="{CA4DFEA9-384D-62CF-E9C6-892E33E930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59" y="3464"/>
                    <a:ext cx="16" cy="14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6" name="Freeform 627">
                    <a:extLst>
                      <a:ext uri="{FF2B5EF4-FFF2-40B4-BE49-F238E27FC236}">
                        <a16:creationId xmlns:a16="http://schemas.microsoft.com/office/drawing/2014/main" id="{9AB4449E-EE7B-2C54-B5FA-1D01A150F3A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86" y="3469"/>
                    <a:ext cx="15" cy="9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7" name="Freeform 628">
                    <a:extLst>
                      <a:ext uri="{FF2B5EF4-FFF2-40B4-BE49-F238E27FC236}">
                        <a16:creationId xmlns:a16="http://schemas.microsoft.com/office/drawing/2014/main" id="{680B9D5D-1773-8211-345F-8EC7E9CD1C6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3" y="3461"/>
                    <a:ext cx="23" cy="14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8" name="Freeform 629">
                    <a:extLst>
                      <a:ext uri="{FF2B5EF4-FFF2-40B4-BE49-F238E27FC236}">
                        <a16:creationId xmlns:a16="http://schemas.microsoft.com/office/drawing/2014/main" id="{8DD63934-F9BF-E7AF-B332-BB91071DC4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10" y="3461"/>
                    <a:ext cx="10" cy="13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9" name="Freeform 630">
                    <a:extLst>
                      <a:ext uri="{FF2B5EF4-FFF2-40B4-BE49-F238E27FC236}">
                        <a16:creationId xmlns:a16="http://schemas.microsoft.com/office/drawing/2014/main" id="{98EB93DD-D734-1972-83A0-598B01B4BE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6" y="3461"/>
                    <a:ext cx="10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0" name="Freeform 631">
                    <a:extLst>
                      <a:ext uri="{FF2B5EF4-FFF2-40B4-BE49-F238E27FC236}">
                        <a16:creationId xmlns:a16="http://schemas.microsoft.com/office/drawing/2014/main" id="{A9AAEC90-159A-884E-A54B-8CF15305F8B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00" y="3456"/>
                    <a:ext cx="10" cy="13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1" name="Freeform 632">
                    <a:extLst>
                      <a:ext uri="{FF2B5EF4-FFF2-40B4-BE49-F238E27FC236}">
                        <a16:creationId xmlns:a16="http://schemas.microsoft.com/office/drawing/2014/main" id="{5ED224CA-A1F2-A3DF-4D5D-53F784E6C8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41" y="3458"/>
                    <a:ext cx="9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2" name="Freeform 633">
                    <a:extLst>
                      <a:ext uri="{FF2B5EF4-FFF2-40B4-BE49-F238E27FC236}">
                        <a16:creationId xmlns:a16="http://schemas.microsoft.com/office/drawing/2014/main" id="{91C9C021-9502-4B02-816B-E29EFB1CDE3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3" y="3456"/>
                    <a:ext cx="8" cy="13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3" name="Freeform 634">
                    <a:extLst>
                      <a:ext uri="{FF2B5EF4-FFF2-40B4-BE49-F238E27FC236}">
                        <a16:creationId xmlns:a16="http://schemas.microsoft.com/office/drawing/2014/main" id="{C8FC64CF-42D5-0D79-F65C-C24C17E333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67" y="3447"/>
                    <a:ext cx="11" cy="22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4" name="Freeform 635">
                    <a:extLst>
                      <a:ext uri="{FF2B5EF4-FFF2-40B4-BE49-F238E27FC236}">
                        <a16:creationId xmlns:a16="http://schemas.microsoft.com/office/drawing/2014/main" id="{ADA1025B-36BC-5308-11E4-20F33967E3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79" y="3456"/>
                    <a:ext cx="6" cy="8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5" name="Freeform 636">
                    <a:extLst>
                      <a:ext uri="{FF2B5EF4-FFF2-40B4-BE49-F238E27FC236}">
                        <a16:creationId xmlns:a16="http://schemas.microsoft.com/office/drawing/2014/main" id="{754EB900-E6B8-3F9C-EA19-581D7F099AE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03" y="3454"/>
                    <a:ext cx="9" cy="10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6" name="Freeform 637">
                    <a:extLst>
                      <a:ext uri="{FF2B5EF4-FFF2-40B4-BE49-F238E27FC236}">
                        <a16:creationId xmlns:a16="http://schemas.microsoft.com/office/drawing/2014/main" id="{C3F05CCB-06E1-2CCB-B78C-296D84D9FC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1" y="3442"/>
                    <a:ext cx="18" cy="22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7" name="Freeform 638">
                    <a:extLst>
                      <a:ext uri="{FF2B5EF4-FFF2-40B4-BE49-F238E27FC236}">
                        <a16:creationId xmlns:a16="http://schemas.microsoft.com/office/drawing/2014/main" id="{525AA80B-AC3E-64BE-81E3-272377F924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29" y="3450"/>
                    <a:ext cx="8" cy="11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8" name="Freeform 639">
                    <a:extLst>
                      <a:ext uri="{FF2B5EF4-FFF2-40B4-BE49-F238E27FC236}">
                        <a16:creationId xmlns:a16="http://schemas.microsoft.com/office/drawing/2014/main" id="{B2C42446-FCBA-477E-D5BF-2672E05363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79" y="3438"/>
                    <a:ext cx="34" cy="18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9" name="Freeform 640">
                    <a:extLst>
                      <a:ext uri="{FF2B5EF4-FFF2-40B4-BE49-F238E27FC236}">
                        <a16:creationId xmlns:a16="http://schemas.microsoft.com/office/drawing/2014/main" id="{DC2D1364-AC50-4181-6E0E-DB2402F86F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29" y="3447"/>
                    <a:ext cx="10" cy="9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40" name="Freeform 641">
                    <a:extLst>
                      <a:ext uri="{FF2B5EF4-FFF2-40B4-BE49-F238E27FC236}">
                        <a16:creationId xmlns:a16="http://schemas.microsoft.com/office/drawing/2014/main" id="{37E246C8-38A3-47C3-DEEB-9E771E5C58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91" y="3442"/>
                    <a:ext cx="14" cy="8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41" name="Freeform 642">
                    <a:extLst>
                      <a:ext uri="{FF2B5EF4-FFF2-40B4-BE49-F238E27FC236}">
                        <a16:creationId xmlns:a16="http://schemas.microsoft.com/office/drawing/2014/main" id="{42BCC2F7-CB90-F71C-DD6E-1C4AE896A5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41" y="3439"/>
                    <a:ext cx="14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42" name="Freeform 643">
                    <a:extLst>
                      <a:ext uri="{FF2B5EF4-FFF2-40B4-BE49-F238E27FC236}">
                        <a16:creationId xmlns:a16="http://schemas.microsoft.com/office/drawing/2014/main" id="{06F31335-1153-E973-C0F8-F4521C8A47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57" y="3442"/>
                    <a:ext cx="8" cy="8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43" name="Freeform 644">
                    <a:extLst>
                      <a:ext uri="{FF2B5EF4-FFF2-40B4-BE49-F238E27FC236}">
                        <a16:creationId xmlns:a16="http://schemas.microsoft.com/office/drawing/2014/main" id="{47F2151A-7167-855A-9C4C-DA6A45796C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9" y="3442"/>
                    <a:ext cx="14" cy="8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44" name="Freeform 645">
                    <a:extLst>
                      <a:ext uri="{FF2B5EF4-FFF2-40B4-BE49-F238E27FC236}">
                        <a16:creationId xmlns:a16="http://schemas.microsoft.com/office/drawing/2014/main" id="{105C9BBA-745A-48D3-AD68-AE7D089B65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88" y="3439"/>
                    <a:ext cx="9" cy="11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45" name="Freeform 646">
                    <a:extLst>
                      <a:ext uri="{FF2B5EF4-FFF2-40B4-BE49-F238E27FC236}">
                        <a16:creationId xmlns:a16="http://schemas.microsoft.com/office/drawing/2014/main" id="{1F76D1B0-B21C-33BA-2E93-66016FE4AD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58" y="3438"/>
                    <a:ext cx="8" cy="9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46" name="Freeform 647">
                    <a:extLst>
                      <a:ext uri="{FF2B5EF4-FFF2-40B4-BE49-F238E27FC236}">
                        <a16:creationId xmlns:a16="http://schemas.microsoft.com/office/drawing/2014/main" id="{15432503-03CA-87AB-41F9-6953D7D46F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2" y="3447"/>
                    <a:ext cx="1" cy="3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47" name="Freeform 648">
                    <a:extLst>
                      <a:ext uri="{FF2B5EF4-FFF2-40B4-BE49-F238E27FC236}">
                        <a16:creationId xmlns:a16="http://schemas.microsoft.com/office/drawing/2014/main" id="{B03E4191-E86A-EFA9-C159-FB2A026455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9" y="3438"/>
                    <a:ext cx="11" cy="6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48" name="Freeform 649">
                    <a:extLst>
                      <a:ext uri="{FF2B5EF4-FFF2-40B4-BE49-F238E27FC236}">
                        <a16:creationId xmlns:a16="http://schemas.microsoft.com/office/drawing/2014/main" id="{202917AC-1F3B-04F4-8945-05D90745CB5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07" y="3438"/>
                    <a:ext cx="14" cy="9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49" name="Freeform 650">
                    <a:extLst>
                      <a:ext uri="{FF2B5EF4-FFF2-40B4-BE49-F238E27FC236}">
                        <a16:creationId xmlns:a16="http://schemas.microsoft.com/office/drawing/2014/main" id="{68A34E5B-B00B-DFD4-622E-C86DB1BED3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31" y="3433"/>
                    <a:ext cx="10" cy="9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50" name="Freeform 651">
                    <a:extLst>
                      <a:ext uri="{FF2B5EF4-FFF2-40B4-BE49-F238E27FC236}">
                        <a16:creationId xmlns:a16="http://schemas.microsoft.com/office/drawing/2014/main" id="{72FAECD2-9B26-0C2C-87A8-554424483F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3" y="3442"/>
                    <a:ext cx="6" cy="5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51" name="Freeform 652">
                    <a:extLst>
                      <a:ext uri="{FF2B5EF4-FFF2-40B4-BE49-F238E27FC236}">
                        <a16:creationId xmlns:a16="http://schemas.microsoft.com/office/drawing/2014/main" id="{BF5ABFED-BE48-2AC2-EF11-C63414AC51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21" y="3428"/>
                    <a:ext cx="10" cy="14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52" name="Line 653">
                    <a:extLst>
                      <a:ext uri="{FF2B5EF4-FFF2-40B4-BE49-F238E27FC236}">
                        <a16:creationId xmlns:a16="http://schemas.microsoft.com/office/drawing/2014/main" id="{C85ED707-7513-CB2C-A9E6-3C2C7CA4326C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563" y="3438"/>
                    <a:ext cx="6" cy="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00" name="Group 654">
                  <a:extLst>
                    <a:ext uri="{FF2B5EF4-FFF2-40B4-BE49-F238E27FC236}">
                      <a16:creationId xmlns:a16="http://schemas.microsoft.com/office/drawing/2014/main" id="{4336F4F7-9247-29E7-F62A-E913DC4D7AC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3744" y="3312"/>
                  <a:ext cx="923" cy="126"/>
                  <a:chOff x="2036" y="3447"/>
                  <a:chExt cx="923" cy="126"/>
                </a:xfrm>
              </p:grpSpPr>
              <p:sp>
                <p:nvSpPr>
                  <p:cNvPr id="501" name="Freeform 655">
                    <a:extLst>
                      <a:ext uri="{FF2B5EF4-FFF2-40B4-BE49-F238E27FC236}">
                        <a16:creationId xmlns:a16="http://schemas.microsoft.com/office/drawing/2014/main" id="{EF4B139D-7AA5-79F6-8DDA-921D309DFD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29" y="3528"/>
                    <a:ext cx="7" cy="9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02" name="Freeform 656">
                    <a:extLst>
                      <a:ext uri="{FF2B5EF4-FFF2-40B4-BE49-F238E27FC236}">
                        <a16:creationId xmlns:a16="http://schemas.microsoft.com/office/drawing/2014/main" id="{EF9A5ED1-2F22-829E-143A-33A0CE63FE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05" y="3505"/>
                    <a:ext cx="8" cy="16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03" name="Freeform 657">
                    <a:extLst>
                      <a:ext uri="{FF2B5EF4-FFF2-40B4-BE49-F238E27FC236}">
                        <a16:creationId xmlns:a16="http://schemas.microsoft.com/office/drawing/2014/main" id="{B5DC501A-3591-B96B-33C9-20DB8F2E6D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51" y="3512"/>
                    <a:ext cx="6" cy="9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04" name="Freeform 658">
                    <a:extLst>
                      <a:ext uri="{FF2B5EF4-FFF2-40B4-BE49-F238E27FC236}">
                        <a16:creationId xmlns:a16="http://schemas.microsoft.com/office/drawing/2014/main" id="{7266694B-22BA-058E-4A7D-363EC841BD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86" y="3512"/>
                    <a:ext cx="8" cy="9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05" name="Freeform 659">
                    <a:extLst>
                      <a:ext uri="{FF2B5EF4-FFF2-40B4-BE49-F238E27FC236}">
                        <a16:creationId xmlns:a16="http://schemas.microsoft.com/office/drawing/2014/main" id="{D7789EB5-B98F-E230-D4C2-E14515B939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34" y="3505"/>
                    <a:ext cx="12" cy="13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06" name="Freeform 660">
                    <a:extLst>
                      <a:ext uri="{FF2B5EF4-FFF2-40B4-BE49-F238E27FC236}">
                        <a16:creationId xmlns:a16="http://schemas.microsoft.com/office/drawing/2014/main" id="{D0D0D9E9-FA83-875F-A66F-6469540CF0E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64" y="3503"/>
                    <a:ext cx="25" cy="11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07" name="Freeform 661">
                    <a:extLst>
                      <a:ext uri="{FF2B5EF4-FFF2-40B4-BE49-F238E27FC236}">
                        <a16:creationId xmlns:a16="http://schemas.microsoft.com/office/drawing/2014/main" id="{A9E9F98A-FF26-4795-0435-2F0C31DB3C4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24" y="3507"/>
                    <a:ext cx="7" cy="7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08" name="Freeform 662">
                    <a:extLst>
                      <a:ext uri="{FF2B5EF4-FFF2-40B4-BE49-F238E27FC236}">
                        <a16:creationId xmlns:a16="http://schemas.microsoft.com/office/drawing/2014/main" id="{464A3F75-C503-D519-F75D-37DD4488AE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56" y="3505"/>
                    <a:ext cx="7" cy="7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09" name="Freeform 663">
                    <a:extLst>
                      <a:ext uri="{FF2B5EF4-FFF2-40B4-BE49-F238E27FC236}">
                        <a16:creationId xmlns:a16="http://schemas.microsoft.com/office/drawing/2014/main" id="{94559012-2EAF-C2B0-7FBB-D85385D6843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94" y="3505"/>
                    <a:ext cx="7" cy="7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0" name="Freeform 664">
                    <a:extLst>
                      <a:ext uri="{FF2B5EF4-FFF2-40B4-BE49-F238E27FC236}">
                        <a16:creationId xmlns:a16="http://schemas.microsoft.com/office/drawing/2014/main" id="{2F566AF6-C722-0802-67A7-4E999A13F81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91" y="3501"/>
                    <a:ext cx="7" cy="7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1" name="Freeform 665">
                    <a:extLst>
                      <a:ext uri="{FF2B5EF4-FFF2-40B4-BE49-F238E27FC236}">
                        <a16:creationId xmlns:a16="http://schemas.microsoft.com/office/drawing/2014/main" id="{26002A7A-B3A1-A68D-EB08-2C46B90C030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22" y="3497"/>
                    <a:ext cx="5" cy="8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2" name="Freeform 666">
                    <a:extLst>
                      <a:ext uri="{FF2B5EF4-FFF2-40B4-BE49-F238E27FC236}">
                        <a16:creationId xmlns:a16="http://schemas.microsoft.com/office/drawing/2014/main" id="{54427896-6EE3-1080-A07A-71ECD23FC2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54" y="3481"/>
                    <a:ext cx="11" cy="24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3" name="Freeform 667">
                    <a:extLst>
                      <a:ext uri="{FF2B5EF4-FFF2-40B4-BE49-F238E27FC236}">
                        <a16:creationId xmlns:a16="http://schemas.microsoft.com/office/drawing/2014/main" id="{4A1D6B80-2F95-FF39-0461-D50C2FA8E1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67" y="3496"/>
                    <a:ext cx="9" cy="7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4" name="Freeform 668">
                    <a:extLst>
                      <a:ext uri="{FF2B5EF4-FFF2-40B4-BE49-F238E27FC236}">
                        <a16:creationId xmlns:a16="http://schemas.microsoft.com/office/drawing/2014/main" id="{B8D6DF44-1DBC-9273-3718-D11EFB406C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96" y="3489"/>
                    <a:ext cx="7" cy="14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5" name="Freeform 669">
                    <a:extLst>
                      <a:ext uri="{FF2B5EF4-FFF2-40B4-BE49-F238E27FC236}">
                        <a16:creationId xmlns:a16="http://schemas.microsoft.com/office/drawing/2014/main" id="{04EBC5E6-CBC8-22DE-C2AD-DBB97C8185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09" y="3496"/>
                    <a:ext cx="10" cy="7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6" name="Freeform 670">
                    <a:extLst>
                      <a:ext uri="{FF2B5EF4-FFF2-40B4-BE49-F238E27FC236}">
                        <a16:creationId xmlns:a16="http://schemas.microsoft.com/office/drawing/2014/main" id="{E7760DAF-395A-4DC1-864B-5C7C6C34EE6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13" y="3493"/>
                    <a:ext cx="7" cy="10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7" name="Freeform 671">
                    <a:extLst>
                      <a:ext uri="{FF2B5EF4-FFF2-40B4-BE49-F238E27FC236}">
                        <a16:creationId xmlns:a16="http://schemas.microsoft.com/office/drawing/2014/main" id="{F6EC37B9-CE60-B381-F882-305B33CBE9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29" y="3493"/>
                    <a:ext cx="9" cy="8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8" name="Freeform 672">
                    <a:extLst>
                      <a:ext uri="{FF2B5EF4-FFF2-40B4-BE49-F238E27FC236}">
                        <a16:creationId xmlns:a16="http://schemas.microsoft.com/office/drawing/2014/main" id="{8A63301C-C501-8217-E367-1EBE688BD5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25" y="3475"/>
                    <a:ext cx="26" cy="24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9" name="Freeform 673">
                    <a:extLst>
                      <a:ext uri="{FF2B5EF4-FFF2-40B4-BE49-F238E27FC236}">
                        <a16:creationId xmlns:a16="http://schemas.microsoft.com/office/drawing/2014/main" id="{784302CF-CAA5-8C2C-81AF-933112710D3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42" y="3489"/>
                    <a:ext cx="7" cy="10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20" name="Freeform 674">
                    <a:extLst>
                      <a:ext uri="{FF2B5EF4-FFF2-40B4-BE49-F238E27FC236}">
                        <a16:creationId xmlns:a16="http://schemas.microsoft.com/office/drawing/2014/main" id="{3FE9CDE3-4787-9C3C-829F-7F19B77E1B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69" y="3482"/>
                    <a:ext cx="13" cy="17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21" name="Freeform 675">
                    <a:extLst>
                      <a:ext uri="{FF2B5EF4-FFF2-40B4-BE49-F238E27FC236}">
                        <a16:creationId xmlns:a16="http://schemas.microsoft.com/office/drawing/2014/main" id="{250CF93B-FCCB-5810-2AB1-2D15EDFD5C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07" y="3487"/>
                    <a:ext cx="9" cy="9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22" name="Freeform 676">
                    <a:extLst>
                      <a:ext uri="{FF2B5EF4-FFF2-40B4-BE49-F238E27FC236}">
                        <a16:creationId xmlns:a16="http://schemas.microsoft.com/office/drawing/2014/main" id="{C0265DED-0EC7-BB22-74C6-4478801BE2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34" y="3486"/>
                    <a:ext cx="4" cy="10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23" name="Freeform 677">
                    <a:extLst>
                      <a:ext uri="{FF2B5EF4-FFF2-40B4-BE49-F238E27FC236}">
                        <a16:creationId xmlns:a16="http://schemas.microsoft.com/office/drawing/2014/main" id="{0F1DE58A-B721-E966-41F8-DFF36A7376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98" y="3486"/>
                    <a:ext cx="7" cy="7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24" name="Freeform 678">
                    <a:extLst>
                      <a:ext uri="{FF2B5EF4-FFF2-40B4-BE49-F238E27FC236}">
                        <a16:creationId xmlns:a16="http://schemas.microsoft.com/office/drawing/2014/main" id="{D9A85521-8F75-9734-2661-BCC11E0C9DB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23" y="3486"/>
                    <a:ext cx="6" cy="7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25" name="Freeform 679">
                    <a:extLst>
                      <a:ext uri="{FF2B5EF4-FFF2-40B4-BE49-F238E27FC236}">
                        <a16:creationId xmlns:a16="http://schemas.microsoft.com/office/drawing/2014/main" id="{11F5C722-DDBD-DC7C-20B3-9CC7F108B5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82" y="3481"/>
                    <a:ext cx="9" cy="8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26" name="Freeform 680">
                    <a:extLst>
                      <a:ext uri="{FF2B5EF4-FFF2-40B4-BE49-F238E27FC236}">
                        <a16:creationId xmlns:a16="http://schemas.microsoft.com/office/drawing/2014/main" id="{34101BB8-EA0B-5A78-817C-5303F060F5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58" y="3483"/>
                    <a:ext cx="7" cy="6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27" name="Freeform 681">
                    <a:extLst>
                      <a:ext uri="{FF2B5EF4-FFF2-40B4-BE49-F238E27FC236}">
                        <a16:creationId xmlns:a16="http://schemas.microsoft.com/office/drawing/2014/main" id="{0B896C4A-E651-E46E-F978-47E15D36D6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12" y="3476"/>
                    <a:ext cx="10" cy="10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28" name="Freeform 682">
                    <a:extLst>
                      <a:ext uri="{FF2B5EF4-FFF2-40B4-BE49-F238E27FC236}">
                        <a16:creationId xmlns:a16="http://schemas.microsoft.com/office/drawing/2014/main" id="{C0681848-7502-802E-0CA6-D50D9A526A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29" y="3481"/>
                    <a:ext cx="11" cy="5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29" name="Freeform 683">
                    <a:extLst>
                      <a:ext uri="{FF2B5EF4-FFF2-40B4-BE49-F238E27FC236}">
                        <a16:creationId xmlns:a16="http://schemas.microsoft.com/office/drawing/2014/main" id="{A258208A-EE65-D2BB-C760-77220FAC69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81" y="3475"/>
                    <a:ext cx="15" cy="8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0" name="Freeform 684">
                    <a:extLst>
                      <a:ext uri="{FF2B5EF4-FFF2-40B4-BE49-F238E27FC236}">
                        <a16:creationId xmlns:a16="http://schemas.microsoft.com/office/drawing/2014/main" id="{AA18EB33-3CC6-E8C9-4C52-5E2DCF5599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11" y="3475"/>
                    <a:ext cx="7" cy="7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1" name="Freeform 685">
                    <a:extLst>
                      <a:ext uri="{FF2B5EF4-FFF2-40B4-BE49-F238E27FC236}">
                        <a16:creationId xmlns:a16="http://schemas.microsoft.com/office/drawing/2014/main" id="{C47D8776-2D8A-E256-6DBA-EBA61D8719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96" y="3475"/>
                    <a:ext cx="7" cy="6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2" name="Freeform 686">
                    <a:extLst>
                      <a:ext uri="{FF2B5EF4-FFF2-40B4-BE49-F238E27FC236}">
                        <a16:creationId xmlns:a16="http://schemas.microsoft.com/office/drawing/2014/main" id="{E25A9BC3-EB3B-C5A0-EEFF-33E7CC05F3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38" y="3471"/>
                    <a:ext cx="7" cy="10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3" name="Freeform 687">
                    <a:extLst>
                      <a:ext uri="{FF2B5EF4-FFF2-40B4-BE49-F238E27FC236}">
                        <a16:creationId xmlns:a16="http://schemas.microsoft.com/office/drawing/2014/main" id="{2CEFBA32-4AEE-D638-13A7-0217656A74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00" y="3472"/>
                    <a:ext cx="5" cy="9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4" name="Freeform 688">
                    <a:extLst>
                      <a:ext uri="{FF2B5EF4-FFF2-40B4-BE49-F238E27FC236}">
                        <a16:creationId xmlns:a16="http://schemas.microsoft.com/office/drawing/2014/main" id="{B4645F41-F29D-8EDB-8250-C3E4990755C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07" y="3471"/>
                    <a:ext cx="6" cy="10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5" name="Freeform 689">
                    <a:extLst>
                      <a:ext uri="{FF2B5EF4-FFF2-40B4-BE49-F238E27FC236}">
                        <a16:creationId xmlns:a16="http://schemas.microsoft.com/office/drawing/2014/main" id="{FA658D96-777B-EE17-046D-858F8D1759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50" y="3465"/>
                    <a:ext cx="7" cy="16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6" name="Freeform 690">
                    <a:extLst>
                      <a:ext uri="{FF2B5EF4-FFF2-40B4-BE49-F238E27FC236}">
                        <a16:creationId xmlns:a16="http://schemas.microsoft.com/office/drawing/2014/main" id="{76C93595-88F6-93C5-357C-F377F2D606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25" y="3471"/>
                    <a:ext cx="4" cy="5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7" name="Freeform 691">
                    <a:extLst>
                      <a:ext uri="{FF2B5EF4-FFF2-40B4-BE49-F238E27FC236}">
                        <a16:creationId xmlns:a16="http://schemas.microsoft.com/office/drawing/2014/main" id="{C1D19237-8BD5-3FCA-9DB0-FCE74367ED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74" y="3469"/>
                    <a:ext cx="6" cy="7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8" name="Freeform 692">
                    <a:extLst>
                      <a:ext uri="{FF2B5EF4-FFF2-40B4-BE49-F238E27FC236}">
                        <a16:creationId xmlns:a16="http://schemas.microsoft.com/office/drawing/2014/main" id="{492E2069-1401-37BF-BFC0-E81B16E30B0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60" y="3461"/>
                    <a:ext cx="11" cy="15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9" name="Freeform 693">
                    <a:extLst>
                      <a:ext uri="{FF2B5EF4-FFF2-40B4-BE49-F238E27FC236}">
                        <a16:creationId xmlns:a16="http://schemas.microsoft.com/office/drawing/2014/main" id="{C7149B15-E3BC-6831-7351-93C4EB128B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58" y="3467"/>
                    <a:ext cx="7" cy="8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0" name="Freeform 694">
                    <a:extLst>
                      <a:ext uri="{FF2B5EF4-FFF2-40B4-BE49-F238E27FC236}">
                        <a16:creationId xmlns:a16="http://schemas.microsoft.com/office/drawing/2014/main" id="{B1E10AB2-9E12-5496-0780-47CDD7A7C9E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25" y="3458"/>
                    <a:ext cx="22" cy="13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1" name="Freeform 695">
                    <a:extLst>
                      <a:ext uri="{FF2B5EF4-FFF2-40B4-BE49-F238E27FC236}">
                        <a16:creationId xmlns:a16="http://schemas.microsoft.com/office/drawing/2014/main" id="{F4FC8B85-B891-4770-88FA-ABEE8B8EEAE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91" y="3465"/>
                    <a:ext cx="7" cy="6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2" name="Freeform 696">
                    <a:extLst>
                      <a:ext uri="{FF2B5EF4-FFF2-40B4-BE49-F238E27FC236}">
                        <a16:creationId xmlns:a16="http://schemas.microsoft.com/office/drawing/2014/main" id="{77FFFCB9-F833-2DD8-FBEB-7CAFA3AF62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99" y="3461"/>
                    <a:ext cx="10" cy="6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3" name="Freeform 697">
                    <a:extLst>
                      <a:ext uri="{FF2B5EF4-FFF2-40B4-BE49-F238E27FC236}">
                        <a16:creationId xmlns:a16="http://schemas.microsoft.com/office/drawing/2014/main" id="{211A3AE8-0222-05E9-77F9-C4184CF1EE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32" y="3460"/>
                    <a:ext cx="10" cy="7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4" name="Freeform 698">
                    <a:extLst>
                      <a:ext uri="{FF2B5EF4-FFF2-40B4-BE49-F238E27FC236}">
                        <a16:creationId xmlns:a16="http://schemas.microsoft.com/office/drawing/2014/main" id="{4D466BBE-F3E4-79BC-FB40-A6E140DC6F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09" y="3461"/>
                    <a:ext cx="6" cy="6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5" name="Freeform 699">
                    <a:extLst>
                      <a:ext uri="{FF2B5EF4-FFF2-40B4-BE49-F238E27FC236}">
                        <a16:creationId xmlns:a16="http://schemas.microsoft.com/office/drawing/2014/main" id="{49C27AF8-5961-633C-2D4B-2C39C9230A5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85" y="3461"/>
                    <a:ext cx="9" cy="6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6" name="Freeform 700">
                    <a:extLst>
                      <a:ext uri="{FF2B5EF4-FFF2-40B4-BE49-F238E27FC236}">
                        <a16:creationId xmlns:a16="http://schemas.microsoft.com/office/drawing/2014/main" id="{808FAA69-BED1-DE88-FA65-A95DA091EF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31" y="3460"/>
                    <a:ext cx="6" cy="7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7" name="Freeform 701">
                    <a:extLst>
                      <a:ext uri="{FF2B5EF4-FFF2-40B4-BE49-F238E27FC236}">
                        <a16:creationId xmlns:a16="http://schemas.microsoft.com/office/drawing/2014/main" id="{139FA462-12AF-9BD0-2ED2-9F6E89286A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77" y="3458"/>
                    <a:ext cx="7" cy="7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8" name="Freeform 702">
                    <a:extLst>
                      <a:ext uri="{FF2B5EF4-FFF2-40B4-BE49-F238E27FC236}">
                        <a16:creationId xmlns:a16="http://schemas.microsoft.com/office/drawing/2014/main" id="{54A16A3C-4553-CE1F-F8A9-B8BEF0A036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80" y="3465"/>
                    <a:ext cx="1" cy="2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9" name="Freeform 703">
                    <a:extLst>
                      <a:ext uri="{FF2B5EF4-FFF2-40B4-BE49-F238E27FC236}">
                        <a16:creationId xmlns:a16="http://schemas.microsoft.com/office/drawing/2014/main" id="{EAD50187-F205-66B6-CA7A-7BFC4FE56B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12" y="3458"/>
                    <a:ext cx="7" cy="4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0" name="Freeform 704">
                    <a:extLst>
                      <a:ext uri="{FF2B5EF4-FFF2-40B4-BE49-F238E27FC236}">
                        <a16:creationId xmlns:a16="http://schemas.microsoft.com/office/drawing/2014/main" id="{493F259D-8823-DE95-1896-AB85D8AEA42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44" y="3458"/>
                    <a:ext cx="8" cy="7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1" name="Freeform 705">
                    <a:extLst>
                      <a:ext uri="{FF2B5EF4-FFF2-40B4-BE49-F238E27FC236}">
                        <a16:creationId xmlns:a16="http://schemas.microsoft.com/office/drawing/2014/main" id="{B874B6B7-4B9C-4738-92A0-BE3613D4AD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93" y="3456"/>
                    <a:ext cx="7" cy="5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2" name="Freeform 706">
                    <a:extLst>
                      <a:ext uri="{FF2B5EF4-FFF2-40B4-BE49-F238E27FC236}">
                        <a16:creationId xmlns:a16="http://schemas.microsoft.com/office/drawing/2014/main" id="{86816264-731A-795D-C7E6-058351901FF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81" y="3461"/>
                    <a:ext cx="4" cy="4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3" name="Freeform 707">
                    <a:extLst>
                      <a:ext uri="{FF2B5EF4-FFF2-40B4-BE49-F238E27FC236}">
                        <a16:creationId xmlns:a16="http://schemas.microsoft.com/office/drawing/2014/main" id="{12C44789-8E27-EA6C-FE55-F07D547A69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54" y="3451"/>
                    <a:ext cx="5" cy="10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4" name="Line 708">
                    <a:extLst>
                      <a:ext uri="{FF2B5EF4-FFF2-40B4-BE49-F238E27FC236}">
                        <a16:creationId xmlns:a16="http://schemas.microsoft.com/office/drawing/2014/main" id="{8D93BBB3-D3AE-488D-9F3A-B01E283838AF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781" y="3458"/>
                    <a:ext cx="4" cy="3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5" name="Freeform 709">
                    <a:extLst>
                      <a:ext uri="{FF2B5EF4-FFF2-40B4-BE49-F238E27FC236}">
                        <a16:creationId xmlns:a16="http://schemas.microsoft.com/office/drawing/2014/main" id="{621AB755-0A58-470E-39BC-6CEFF12AB49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56" y="3560"/>
                    <a:ext cx="8" cy="13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6" name="Freeform 710">
                    <a:extLst>
                      <a:ext uri="{FF2B5EF4-FFF2-40B4-BE49-F238E27FC236}">
                        <a16:creationId xmlns:a16="http://schemas.microsoft.com/office/drawing/2014/main" id="{567B0B35-48F8-0FBD-1DF2-A06094AE30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18" y="3526"/>
                    <a:ext cx="13" cy="24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7" name="Freeform 711">
                    <a:extLst>
                      <a:ext uri="{FF2B5EF4-FFF2-40B4-BE49-F238E27FC236}">
                        <a16:creationId xmlns:a16="http://schemas.microsoft.com/office/drawing/2014/main" id="{9E2509B8-74F9-36A4-33C3-44BCE9AEE0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89" y="3536"/>
                    <a:ext cx="9" cy="14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8" name="Freeform 712">
                    <a:extLst>
                      <a:ext uri="{FF2B5EF4-FFF2-40B4-BE49-F238E27FC236}">
                        <a16:creationId xmlns:a16="http://schemas.microsoft.com/office/drawing/2014/main" id="{7A430AD6-DF9A-E197-AC6A-85CD434DD8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42" y="3536"/>
                    <a:ext cx="11" cy="14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9" name="Freeform 713">
                    <a:extLst>
                      <a:ext uri="{FF2B5EF4-FFF2-40B4-BE49-F238E27FC236}">
                        <a16:creationId xmlns:a16="http://schemas.microsoft.com/office/drawing/2014/main" id="{84F30E8A-35FF-547A-A6E2-00199D497B5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62" y="3526"/>
                    <a:ext cx="18" cy="18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0" name="Freeform 714">
                    <a:extLst>
                      <a:ext uri="{FF2B5EF4-FFF2-40B4-BE49-F238E27FC236}">
                        <a16:creationId xmlns:a16="http://schemas.microsoft.com/office/drawing/2014/main" id="{F1148E7B-E60D-93FB-3074-63B22BFCF1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07" y="3522"/>
                    <a:ext cx="37" cy="18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1" name="Freeform 715">
                    <a:extLst>
                      <a:ext uri="{FF2B5EF4-FFF2-40B4-BE49-F238E27FC236}">
                        <a16:creationId xmlns:a16="http://schemas.microsoft.com/office/drawing/2014/main" id="{5CD34EB7-11CB-2A25-06F2-AF2F89CB62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48" y="3528"/>
                    <a:ext cx="10" cy="12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2" name="Freeform 716">
                    <a:extLst>
                      <a:ext uri="{FF2B5EF4-FFF2-40B4-BE49-F238E27FC236}">
                        <a16:creationId xmlns:a16="http://schemas.microsoft.com/office/drawing/2014/main" id="{40B74A8D-574F-6AE7-FD5B-FDC52A9318F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46" y="3526"/>
                    <a:ext cx="9" cy="10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3" name="Freeform 717">
                    <a:extLst>
                      <a:ext uri="{FF2B5EF4-FFF2-40B4-BE49-F238E27FC236}">
                        <a16:creationId xmlns:a16="http://schemas.microsoft.com/office/drawing/2014/main" id="{A9F22E7D-E5C0-1446-C965-41EA41E7F2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53" y="3526"/>
                    <a:ext cx="9" cy="10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4" name="Freeform 718">
                    <a:extLst>
                      <a:ext uri="{FF2B5EF4-FFF2-40B4-BE49-F238E27FC236}">
                        <a16:creationId xmlns:a16="http://schemas.microsoft.com/office/drawing/2014/main" id="{A6F93E06-9905-D1FD-4C48-32B9B96FB5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98" y="3521"/>
                    <a:ext cx="10" cy="9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5" name="Freeform 719">
                    <a:extLst>
                      <a:ext uri="{FF2B5EF4-FFF2-40B4-BE49-F238E27FC236}">
                        <a16:creationId xmlns:a16="http://schemas.microsoft.com/office/drawing/2014/main" id="{AA153B42-DA59-4C3B-ED3A-42FB44B55F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93" y="3514"/>
                    <a:ext cx="10" cy="12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6" name="Freeform 720">
                    <a:extLst>
                      <a:ext uri="{FF2B5EF4-FFF2-40B4-BE49-F238E27FC236}">
                        <a16:creationId xmlns:a16="http://schemas.microsoft.com/office/drawing/2014/main" id="{73449497-8654-06A5-55B9-0D36457D96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93" y="3489"/>
                    <a:ext cx="17" cy="37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7" name="Freeform 721">
                    <a:extLst>
                      <a:ext uri="{FF2B5EF4-FFF2-40B4-BE49-F238E27FC236}">
                        <a16:creationId xmlns:a16="http://schemas.microsoft.com/office/drawing/2014/main" id="{1B45CEB3-10A0-87E4-EE88-01D8A4189A3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62" y="3512"/>
                    <a:ext cx="13" cy="10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8" name="Freeform 722">
                    <a:extLst>
                      <a:ext uri="{FF2B5EF4-FFF2-40B4-BE49-F238E27FC236}">
                        <a16:creationId xmlns:a16="http://schemas.microsoft.com/office/drawing/2014/main" id="{44B2DFFD-3349-DB61-BD0C-16AACE6866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56" y="3503"/>
                    <a:ext cx="9" cy="19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9" name="Freeform 723">
                    <a:extLst>
                      <a:ext uri="{FF2B5EF4-FFF2-40B4-BE49-F238E27FC236}">
                        <a16:creationId xmlns:a16="http://schemas.microsoft.com/office/drawing/2014/main" id="{368105B6-71BF-5C61-99B5-0983D11A3A5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75" y="3512"/>
                    <a:ext cx="15" cy="10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70" name="Freeform 724">
                    <a:extLst>
                      <a:ext uri="{FF2B5EF4-FFF2-40B4-BE49-F238E27FC236}">
                        <a16:creationId xmlns:a16="http://schemas.microsoft.com/office/drawing/2014/main" id="{E9665784-79BF-AD66-8E57-A3EF779BB3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31" y="3508"/>
                    <a:ext cx="10" cy="14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71" name="Freeform 725">
                    <a:extLst>
                      <a:ext uri="{FF2B5EF4-FFF2-40B4-BE49-F238E27FC236}">
                        <a16:creationId xmlns:a16="http://schemas.microsoft.com/office/drawing/2014/main" id="{C6A5D2CF-E755-76A5-82E9-0524CF2E76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56" y="3508"/>
                    <a:ext cx="11" cy="13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72" name="Freeform 726">
                    <a:extLst>
                      <a:ext uri="{FF2B5EF4-FFF2-40B4-BE49-F238E27FC236}">
                        <a16:creationId xmlns:a16="http://schemas.microsoft.com/office/drawing/2014/main" id="{73C46AA6-C8AA-60DD-D012-5C7A502085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51" y="3481"/>
                    <a:ext cx="38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73" name="Freeform 727">
                    <a:extLst>
                      <a:ext uri="{FF2B5EF4-FFF2-40B4-BE49-F238E27FC236}">
                        <a16:creationId xmlns:a16="http://schemas.microsoft.com/office/drawing/2014/main" id="{E7ADC2CC-D9CC-6841-4E12-71111CD9115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25" y="3503"/>
                    <a:ext cx="11" cy="14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74" name="Freeform 728">
                    <a:extLst>
                      <a:ext uri="{FF2B5EF4-FFF2-40B4-BE49-F238E27FC236}">
                        <a16:creationId xmlns:a16="http://schemas.microsoft.com/office/drawing/2014/main" id="{D51D081A-6D38-500D-6C31-0493B248B8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16" y="3493"/>
                    <a:ext cx="19" cy="24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75" name="Freeform 729">
                    <a:extLst>
                      <a:ext uri="{FF2B5EF4-FFF2-40B4-BE49-F238E27FC236}">
                        <a16:creationId xmlns:a16="http://schemas.microsoft.com/office/drawing/2014/main" id="{405DA6FD-0C04-6179-F7A5-8643FD18EE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73" y="3500"/>
                    <a:ext cx="13" cy="12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76" name="Freeform 730">
                    <a:extLst>
                      <a:ext uri="{FF2B5EF4-FFF2-40B4-BE49-F238E27FC236}">
                        <a16:creationId xmlns:a16="http://schemas.microsoft.com/office/drawing/2014/main" id="{63DAC848-390A-20EF-1657-341BBEFB17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13" y="3497"/>
                    <a:ext cx="7" cy="15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77" name="Freeform 731">
                    <a:extLst>
                      <a:ext uri="{FF2B5EF4-FFF2-40B4-BE49-F238E27FC236}">
                        <a16:creationId xmlns:a16="http://schemas.microsoft.com/office/drawing/2014/main" id="{9FE1D906-7F96-2B9D-2811-7AC323F4C23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08" y="3497"/>
                    <a:ext cx="10" cy="11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78" name="Freeform 732">
                    <a:extLst>
                      <a:ext uri="{FF2B5EF4-FFF2-40B4-BE49-F238E27FC236}">
                        <a16:creationId xmlns:a16="http://schemas.microsoft.com/office/drawing/2014/main" id="{76461EAC-0340-C2C5-9F95-FAEFDB28CD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96" y="3497"/>
                    <a:ext cx="8" cy="11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79" name="Freeform 733">
                    <a:extLst>
                      <a:ext uri="{FF2B5EF4-FFF2-40B4-BE49-F238E27FC236}">
                        <a16:creationId xmlns:a16="http://schemas.microsoft.com/office/drawing/2014/main" id="{E27EFCA4-9690-C88D-54AB-51A12CB9492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35" y="3489"/>
                    <a:ext cx="14" cy="14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80" name="Freeform 734">
                    <a:extLst>
                      <a:ext uri="{FF2B5EF4-FFF2-40B4-BE49-F238E27FC236}">
                        <a16:creationId xmlns:a16="http://schemas.microsoft.com/office/drawing/2014/main" id="{DEC123C3-B7C5-9738-5EA2-372EC5204E1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49" y="3494"/>
                    <a:ext cx="8" cy="9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81" name="Freeform 735">
                    <a:extLst>
                      <a:ext uri="{FF2B5EF4-FFF2-40B4-BE49-F238E27FC236}">
                        <a16:creationId xmlns:a16="http://schemas.microsoft.com/office/drawing/2014/main" id="{F54C3FA3-8FA6-168C-5FFF-FC4BC4C9F1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79" y="3483"/>
                    <a:ext cx="15" cy="14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82" name="Freeform 736">
                    <a:extLst>
                      <a:ext uri="{FF2B5EF4-FFF2-40B4-BE49-F238E27FC236}">
                        <a16:creationId xmlns:a16="http://schemas.microsoft.com/office/drawing/2014/main" id="{6DD9D7ED-3210-6CB8-C402-EDB65645E1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05" y="3489"/>
                    <a:ext cx="15" cy="8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83" name="Freeform 737">
                    <a:extLst>
                      <a:ext uri="{FF2B5EF4-FFF2-40B4-BE49-F238E27FC236}">
                        <a16:creationId xmlns:a16="http://schemas.microsoft.com/office/drawing/2014/main" id="{89D196B2-E4C6-6AB2-7D45-97A6A62D0C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83" y="3481"/>
                    <a:ext cx="22" cy="13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84" name="Freeform 738">
                    <a:extLst>
                      <a:ext uri="{FF2B5EF4-FFF2-40B4-BE49-F238E27FC236}">
                        <a16:creationId xmlns:a16="http://schemas.microsoft.com/office/drawing/2014/main" id="{EF7ED74D-F346-55F0-E190-B48C8E4BE0E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30" y="3481"/>
                    <a:ext cx="10" cy="12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85" name="Freeform 739">
                    <a:extLst>
                      <a:ext uri="{FF2B5EF4-FFF2-40B4-BE49-F238E27FC236}">
                        <a16:creationId xmlns:a16="http://schemas.microsoft.com/office/drawing/2014/main" id="{D8582696-4F96-D767-F35F-F277A61D4A3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56" y="3481"/>
                    <a:ext cx="9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86" name="Freeform 740">
                    <a:extLst>
                      <a:ext uri="{FF2B5EF4-FFF2-40B4-BE49-F238E27FC236}">
                        <a16:creationId xmlns:a16="http://schemas.microsoft.com/office/drawing/2014/main" id="{3BBCD708-A2AD-8046-CAD0-EEEA161985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20" y="3475"/>
                    <a:ext cx="9" cy="14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87" name="Freeform 741">
                    <a:extLst>
                      <a:ext uri="{FF2B5EF4-FFF2-40B4-BE49-F238E27FC236}">
                        <a16:creationId xmlns:a16="http://schemas.microsoft.com/office/drawing/2014/main" id="{2365F3A3-F66B-6B7B-D076-7C5281F00D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60" y="3478"/>
                    <a:ext cx="10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88" name="Freeform 742">
                    <a:extLst>
                      <a:ext uri="{FF2B5EF4-FFF2-40B4-BE49-F238E27FC236}">
                        <a16:creationId xmlns:a16="http://schemas.microsoft.com/office/drawing/2014/main" id="{53E55C44-017C-1C04-C5DD-68E33488247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73" y="3475"/>
                    <a:ext cx="8" cy="14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89" name="Freeform 743">
                    <a:extLst>
                      <a:ext uri="{FF2B5EF4-FFF2-40B4-BE49-F238E27FC236}">
                        <a16:creationId xmlns:a16="http://schemas.microsoft.com/office/drawing/2014/main" id="{906F3A0C-08EC-1DC5-7543-E440182D39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87" y="3467"/>
                    <a:ext cx="11" cy="22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90" name="Freeform 744">
                    <a:extLst>
                      <a:ext uri="{FF2B5EF4-FFF2-40B4-BE49-F238E27FC236}">
                        <a16:creationId xmlns:a16="http://schemas.microsoft.com/office/drawing/2014/main" id="{66B64A2D-90E1-5BAE-594F-AA2210618A0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99" y="3475"/>
                    <a:ext cx="5" cy="8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91" name="Freeform 745">
                    <a:extLst>
                      <a:ext uri="{FF2B5EF4-FFF2-40B4-BE49-F238E27FC236}">
                        <a16:creationId xmlns:a16="http://schemas.microsoft.com/office/drawing/2014/main" id="{FB23152C-2121-2720-F120-F735B97B351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22" y="3474"/>
                    <a:ext cx="10" cy="9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92" name="Freeform 746">
                    <a:extLst>
                      <a:ext uri="{FF2B5EF4-FFF2-40B4-BE49-F238E27FC236}">
                        <a16:creationId xmlns:a16="http://schemas.microsoft.com/office/drawing/2014/main" id="{EBC2DBD2-594D-8327-4ABB-E2D6C924E6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00" y="3461"/>
                    <a:ext cx="18" cy="22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93" name="Freeform 747">
                    <a:extLst>
                      <a:ext uri="{FF2B5EF4-FFF2-40B4-BE49-F238E27FC236}">
                        <a16:creationId xmlns:a16="http://schemas.microsoft.com/office/drawing/2014/main" id="{7BC092B1-7C55-C69A-F52E-50E301C3807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49" y="3469"/>
                    <a:ext cx="8" cy="12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94" name="Freeform 748">
                    <a:extLst>
                      <a:ext uri="{FF2B5EF4-FFF2-40B4-BE49-F238E27FC236}">
                        <a16:creationId xmlns:a16="http://schemas.microsoft.com/office/drawing/2014/main" id="{9AA3C8C0-70F2-2D1F-AF10-6484D67030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98" y="3457"/>
                    <a:ext cx="35" cy="18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95" name="Freeform 749">
                    <a:extLst>
                      <a:ext uri="{FF2B5EF4-FFF2-40B4-BE49-F238E27FC236}">
                        <a16:creationId xmlns:a16="http://schemas.microsoft.com/office/drawing/2014/main" id="{1FFC5E9B-4813-8E52-29A0-16CF2CE319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49" y="3467"/>
                    <a:ext cx="9" cy="8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96" name="Freeform 750">
                    <a:extLst>
                      <a:ext uri="{FF2B5EF4-FFF2-40B4-BE49-F238E27FC236}">
                        <a16:creationId xmlns:a16="http://schemas.microsoft.com/office/drawing/2014/main" id="{C6250191-71AD-5A5E-0521-F691C4C061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11" y="3461"/>
                    <a:ext cx="13" cy="8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97" name="Freeform 751">
                    <a:extLst>
                      <a:ext uri="{FF2B5EF4-FFF2-40B4-BE49-F238E27FC236}">
                        <a16:creationId xmlns:a16="http://schemas.microsoft.com/office/drawing/2014/main" id="{C67B0CA2-1533-9E2E-2448-9C80F32506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60" y="3458"/>
                    <a:ext cx="14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98" name="Freeform 752">
                    <a:extLst>
                      <a:ext uri="{FF2B5EF4-FFF2-40B4-BE49-F238E27FC236}">
                        <a16:creationId xmlns:a16="http://schemas.microsoft.com/office/drawing/2014/main" id="{C79500CB-5227-FCB0-E79D-074FC9DCBAF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76" y="3461"/>
                    <a:ext cx="9" cy="8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99" name="Freeform 753">
                    <a:extLst>
                      <a:ext uri="{FF2B5EF4-FFF2-40B4-BE49-F238E27FC236}">
                        <a16:creationId xmlns:a16="http://schemas.microsoft.com/office/drawing/2014/main" id="{5423BDAA-8E33-5DE8-4B15-0994835147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89" y="3461"/>
                    <a:ext cx="13" cy="8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0" name="Freeform 754">
                    <a:extLst>
                      <a:ext uri="{FF2B5EF4-FFF2-40B4-BE49-F238E27FC236}">
                        <a16:creationId xmlns:a16="http://schemas.microsoft.com/office/drawing/2014/main" id="{6E339261-0B59-7613-4AE7-D2AF469CFDD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07" y="3458"/>
                    <a:ext cx="10" cy="11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1" name="Freeform 755">
                    <a:extLst>
                      <a:ext uri="{FF2B5EF4-FFF2-40B4-BE49-F238E27FC236}">
                        <a16:creationId xmlns:a16="http://schemas.microsoft.com/office/drawing/2014/main" id="{DC8AB933-B18F-796C-E261-9A730122070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78" y="3457"/>
                    <a:ext cx="8" cy="10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2" name="Freeform 756">
                    <a:extLst>
                      <a:ext uri="{FF2B5EF4-FFF2-40B4-BE49-F238E27FC236}">
                        <a16:creationId xmlns:a16="http://schemas.microsoft.com/office/drawing/2014/main" id="{D9A7C59D-3665-5A92-5EE1-C1B9E720F9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82" y="3467"/>
                    <a:ext cx="1" cy="2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3" name="Freeform 757">
                    <a:extLst>
                      <a:ext uri="{FF2B5EF4-FFF2-40B4-BE49-F238E27FC236}">
                        <a16:creationId xmlns:a16="http://schemas.microsoft.com/office/drawing/2014/main" id="{53A536E3-8FB7-CC28-71E7-009206CA64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78" y="3457"/>
                    <a:ext cx="11" cy="7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4" name="Freeform 758">
                    <a:extLst>
                      <a:ext uri="{FF2B5EF4-FFF2-40B4-BE49-F238E27FC236}">
                        <a16:creationId xmlns:a16="http://schemas.microsoft.com/office/drawing/2014/main" id="{B97C8DFE-54A0-446D-E715-802CBBBE94B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26" y="3457"/>
                    <a:ext cx="14" cy="10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5" name="Freeform 759">
                    <a:extLst>
                      <a:ext uri="{FF2B5EF4-FFF2-40B4-BE49-F238E27FC236}">
                        <a16:creationId xmlns:a16="http://schemas.microsoft.com/office/drawing/2014/main" id="{A8AB6301-BA90-FC16-9313-5909AB4ADF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51" y="3453"/>
                    <a:ext cx="9" cy="8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6" name="Freeform 760">
                    <a:extLst>
                      <a:ext uri="{FF2B5EF4-FFF2-40B4-BE49-F238E27FC236}">
                        <a16:creationId xmlns:a16="http://schemas.microsoft.com/office/drawing/2014/main" id="{5FF705EF-C557-3051-6B29-25BF2C4FEB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83" y="3461"/>
                    <a:ext cx="6" cy="6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7" name="Freeform 761">
                    <a:extLst>
                      <a:ext uri="{FF2B5EF4-FFF2-40B4-BE49-F238E27FC236}">
                        <a16:creationId xmlns:a16="http://schemas.microsoft.com/office/drawing/2014/main" id="{15385EE9-EE33-2698-4395-B3035E2975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41" y="3447"/>
                    <a:ext cx="10" cy="14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8" name="Line 762">
                    <a:extLst>
                      <a:ext uri="{FF2B5EF4-FFF2-40B4-BE49-F238E27FC236}">
                        <a16:creationId xmlns:a16="http://schemas.microsoft.com/office/drawing/2014/main" id="{5BC66DFA-4016-EBED-53DD-070C5E79F597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83" y="3457"/>
                    <a:ext cx="6" cy="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09" name="Freeform 763">
                    <a:extLst>
                      <a:ext uri="{FF2B5EF4-FFF2-40B4-BE49-F238E27FC236}">
                        <a16:creationId xmlns:a16="http://schemas.microsoft.com/office/drawing/2014/main" id="{DB7B726F-5599-4E69-4649-999647464B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03" y="3533"/>
                    <a:ext cx="14" cy="24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0" name="Freeform 764">
                    <a:extLst>
                      <a:ext uri="{FF2B5EF4-FFF2-40B4-BE49-F238E27FC236}">
                        <a16:creationId xmlns:a16="http://schemas.microsoft.com/office/drawing/2014/main" id="{FEA904E2-C974-5B68-F29C-43DF51B606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75" y="3544"/>
                    <a:ext cx="8" cy="13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1" name="Freeform 765">
                    <a:extLst>
                      <a:ext uri="{FF2B5EF4-FFF2-40B4-BE49-F238E27FC236}">
                        <a16:creationId xmlns:a16="http://schemas.microsoft.com/office/drawing/2014/main" id="{30DBA41F-25BD-840B-BD4B-A1685781D7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27" y="3544"/>
                    <a:ext cx="11" cy="13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2" name="Freeform 766">
                    <a:extLst>
                      <a:ext uri="{FF2B5EF4-FFF2-40B4-BE49-F238E27FC236}">
                        <a16:creationId xmlns:a16="http://schemas.microsoft.com/office/drawing/2014/main" id="{1733F259-369B-226A-A0F8-BD4592E13E9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47" y="3533"/>
                    <a:ext cx="18" cy="20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3" name="Freeform 767">
                    <a:extLst>
                      <a:ext uri="{FF2B5EF4-FFF2-40B4-BE49-F238E27FC236}">
                        <a16:creationId xmlns:a16="http://schemas.microsoft.com/office/drawing/2014/main" id="{E6C8A1BB-F6F0-A3F2-CB60-325B4B6B9C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93" y="3529"/>
                    <a:ext cx="37" cy="18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4" name="Freeform 768">
                    <a:extLst>
                      <a:ext uri="{FF2B5EF4-FFF2-40B4-BE49-F238E27FC236}">
                        <a16:creationId xmlns:a16="http://schemas.microsoft.com/office/drawing/2014/main" id="{802F0A95-6C3D-E4B1-FF4C-B0E55C5030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33" y="3536"/>
                    <a:ext cx="10" cy="11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5" name="Freeform 769">
                    <a:extLst>
                      <a:ext uri="{FF2B5EF4-FFF2-40B4-BE49-F238E27FC236}">
                        <a16:creationId xmlns:a16="http://schemas.microsoft.com/office/drawing/2014/main" id="{08AB92F5-E825-401F-B9F7-1DFD0F49C3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31" y="3533"/>
                    <a:ext cx="10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6" name="Freeform 770">
                    <a:extLst>
                      <a:ext uri="{FF2B5EF4-FFF2-40B4-BE49-F238E27FC236}">
                        <a16:creationId xmlns:a16="http://schemas.microsoft.com/office/drawing/2014/main" id="{A883BC93-4C13-8EDC-9951-0A535FD956F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38" y="3533"/>
                    <a:ext cx="10" cy="11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7" name="Freeform 771">
                    <a:extLst>
                      <a:ext uri="{FF2B5EF4-FFF2-40B4-BE49-F238E27FC236}">
                        <a16:creationId xmlns:a16="http://schemas.microsoft.com/office/drawing/2014/main" id="{85460940-ED02-956D-463C-8C91BE8F6E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84" y="3528"/>
                    <a:ext cx="9" cy="9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8" name="Freeform 772">
                    <a:extLst>
                      <a:ext uri="{FF2B5EF4-FFF2-40B4-BE49-F238E27FC236}">
                        <a16:creationId xmlns:a16="http://schemas.microsoft.com/office/drawing/2014/main" id="{90D0F152-734E-6B0A-21B5-6F7A7779AF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79" y="3522"/>
                    <a:ext cx="9" cy="11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19" name="Freeform 773">
                    <a:extLst>
                      <a:ext uri="{FF2B5EF4-FFF2-40B4-BE49-F238E27FC236}">
                        <a16:creationId xmlns:a16="http://schemas.microsoft.com/office/drawing/2014/main" id="{F94C2776-FEEC-263F-C9CA-5788791721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79" y="3497"/>
                    <a:ext cx="16" cy="36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0" name="Freeform 774">
                    <a:extLst>
                      <a:ext uri="{FF2B5EF4-FFF2-40B4-BE49-F238E27FC236}">
                        <a16:creationId xmlns:a16="http://schemas.microsoft.com/office/drawing/2014/main" id="{902B1CB3-77EC-2670-6DF4-4C2EAF33C7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48" y="3519"/>
                    <a:ext cx="12" cy="10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1" name="Freeform 775">
                    <a:extLst>
                      <a:ext uri="{FF2B5EF4-FFF2-40B4-BE49-F238E27FC236}">
                        <a16:creationId xmlns:a16="http://schemas.microsoft.com/office/drawing/2014/main" id="{46D2F052-308C-5127-9124-4828DA63B2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41" y="3510"/>
                    <a:ext cx="10" cy="19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2" name="Freeform 776">
                    <a:extLst>
                      <a:ext uri="{FF2B5EF4-FFF2-40B4-BE49-F238E27FC236}">
                        <a16:creationId xmlns:a16="http://schemas.microsoft.com/office/drawing/2014/main" id="{E745CB44-BFF1-E025-30B9-79D97F5375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60" y="3519"/>
                    <a:ext cx="15" cy="10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3" name="Freeform 777">
                    <a:extLst>
                      <a:ext uri="{FF2B5EF4-FFF2-40B4-BE49-F238E27FC236}">
                        <a16:creationId xmlns:a16="http://schemas.microsoft.com/office/drawing/2014/main" id="{125FADB6-3ECA-10E8-008B-355F0CE52F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17" y="3517"/>
                    <a:ext cx="9" cy="12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4" name="Freeform 778">
                    <a:extLst>
                      <a:ext uri="{FF2B5EF4-FFF2-40B4-BE49-F238E27FC236}">
                        <a16:creationId xmlns:a16="http://schemas.microsoft.com/office/drawing/2014/main" id="{463DFA9F-A6FD-F442-D780-22BE8D0B03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42" y="3517"/>
                    <a:ext cx="11" cy="11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" name="Freeform 779">
                    <a:extLst>
                      <a:ext uri="{FF2B5EF4-FFF2-40B4-BE49-F238E27FC236}">
                        <a16:creationId xmlns:a16="http://schemas.microsoft.com/office/drawing/2014/main" id="{72F3BE7E-1CDD-E986-D9BD-33AD5DD33A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36" y="3489"/>
                    <a:ext cx="39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6" name="Freeform 780">
                    <a:extLst>
                      <a:ext uri="{FF2B5EF4-FFF2-40B4-BE49-F238E27FC236}">
                        <a16:creationId xmlns:a16="http://schemas.microsoft.com/office/drawing/2014/main" id="{E7F58B95-34A1-16F2-28B0-93C732EE9A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11" y="3510"/>
                    <a:ext cx="11" cy="15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7" name="Freeform 781">
                    <a:extLst>
                      <a:ext uri="{FF2B5EF4-FFF2-40B4-BE49-F238E27FC236}">
                        <a16:creationId xmlns:a16="http://schemas.microsoft.com/office/drawing/2014/main" id="{C348F938-2E47-474A-CFAE-ECD6E8F9C5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01" y="3500"/>
                    <a:ext cx="19" cy="25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8" name="Freeform 782">
                    <a:extLst>
                      <a:ext uri="{FF2B5EF4-FFF2-40B4-BE49-F238E27FC236}">
                        <a16:creationId xmlns:a16="http://schemas.microsoft.com/office/drawing/2014/main" id="{C8AD9DC0-8910-475B-9EC1-A230F6CBF0B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58" y="3508"/>
                    <a:ext cx="14" cy="11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9" name="Freeform 783">
                    <a:extLst>
                      <a:ext uri="{FF2B5EF4-FFF2-40B4-BE49-F238E27FC236}">
                        <a16:creationId xmlns:a16="http://schemas.microsoft.com/office/drawing/2014/main" id="{7412C046-727B-B9C5-3C74-7CF7F397D7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98" y="3505"/>
                    <a:ext cx="7" cy="14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30" name="Freeform 784">
                    <a:extLst>
                      <a:ext uri="{FF2B5EF4-FFF2-40B4-BE49-F238E27FC236}">
                        <a16:creationId xmlns:a16="http://schemas.microsoft.com/office/drawing/2014/main" id="{5B483EEF-5339-5DA2-C03D-FFE08388751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93" y="3505"/>
                    <a:ext cx="10" cy="12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31" name="Freeform 785">
                    <a:extLst>
                      <a:ext uri="{FF2B5EF4-FFF2-40B4-BE49-F238E27FC236}">
                        <a16:creationId xmlns:a16="http://schemas.microsoft.com/office/drawing/2014/main" id="{E2728953-EDB0-E224-1152-16C0C7135A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82" y="3505"/>
                    <a:ext cx="8" cy="12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32" name="Freeform 786">
                    <a:extLst>
                      <a:ext uri="{FF2B5EF4-FFF2-40B4-BE49-F238E27FC236}">
                        <a16:creationId xmlns:a16="http://schemas.microsoft.com/office/drawing/2014/main" id="{1212AD03-8C0E-2332-DC37-D0639CAEE3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20" y="3497"/>
                    <a:ext cx="14" cy="13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33" name="Freeform 787">
                    <a:extLst>
                      <a:ext uri="{FF2B5EF4-FFF2-40B4-BE49-F238E27FC236}">
                        <a16:creationId xmlns:a16="http://schemas.microsoft.com/office/drawing/2014/main" id="{674B0D57-EF4C-FF64-A9C9-E03325287E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34" y="3503"/>
                    <a:ext cx="8" cy="7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34" name="Freeform 788">
                    <a:extLst>
                      <a:ext uri="{FF2B5EF4-FFF2-40B4-BE49-F238E27FC236}">
                        <a16:creationId xmlns:a16="http://schemas.microsoft.com/office/drawing/2014/main" id="{D5D0E419-32F6-3D4E-837B-A9091E4F069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64" y="3492"/>
                    <a:ext cx="16" cy="13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35" name="Freeform 789">
                    <a:extLst>
                      <a:ext uri="{FF2B5EF4-FFF2-40B4-BE49-F238E27FC236}">
                        <a16:creationId xmlns:a16="http://schemas.microsoft.com/office/drawing/2014/main" id="{E8B45545-7C64-E6BD-28BC-9419A9754D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91" y="3497"/>
                    <a:ext cx="15" cy="8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36" name="Freeform 790">
                    <a:extLst>
                      <a:ext uri="{FF2B5EF4-FFF2-40B4-BE49-F238E27FC236}">
                        <a16:creationId xmlns:a16="http://schemas.microsoft.com/office/drawing/2014/main" id="{B3EDB0A1-D1FB-526B-4175-5D3353866C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68" y="3489"/>
                    <a:ext cx="23" cy="14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37" name="Freeform 791">
                    <a:extLst>
                      <a:ext uri="{FF2B5EF4-FFF2-40B4-BE49-F238E27FC236}">
                        <a16:creationId xmlns:a16="http://schemas.microsoft.com/office/drawing/2014/main" id="{DBE368B4-40AE-DC1A-E15C-97F8BD3132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15" y="3489"/>
                    <a:ext cx="10" cy="11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38" name="Freeform 792">
                    <a:extLst>
                      <a:ext uri="{FF2B5EF4-FFF2-40B4-BE49-F238E27FC236}">
                        <a16:creationId xmlns:a16="http://schemas.microsoft.com/office/drawing/2014/main" id="{DF9799C4-1D5B-722B-F292-5DEABB3E7E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41" y="3489"/>
                    <a:ext cx="10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39" name="Freeform 793">
                    <a:extLst>
                      <a:ext uri="{FF2B5EF4-FFF2-40B4-BE49-F238E27FC236}">
                        <a16:creationId xmlns:a16="http://schemas.microsoft.com/office/drawing/2014/main" id="{B5241C06-C218-7B9E-54B0-C5508C9128F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05" y="3483"/>
                    <a:ext cx="10" cy="14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40" name="Freeform 794">
                    <a:extLst>
                      <a:ext uri="{FF2B5EF4-FFF2-40B4-BE49-F238E27FC236}">
                        <a16:creationId xmlns:a16="http://schemas.microsoft.com/office/drawing/2014/main" id="{7991E269-4E2D-6791-8627-9DAE7369A1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46" y="3486"/>
                    <a:ext cx="9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41" name="Freeform 795">
                    <a:extLst>
                      <a:ext uri="{FF2B5EF4-FFF2-40B4-BE49-F238E27FC236}">
                        <a16:creationId xmlns:a16="http://schemas.microsoft.com/office/drawing/2014/main" id="{9DB3AC13-1EFD-163B-C032-33F34C3484C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58" y="3483"/>
                    <a:ext cx="8" cy="14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42" name="Freeform 796">
                    <a:extLst>
                      <a:ext uri="{FF2B5EF4-FFF2-40B4-BE49-F238E27FC236}">
                        <a16:creationId xmlns:a16="http://schemas.microsoft.com/office/drawing/2014/main" id="{BF1C4D6F-4B79-3553-94DA-F95BF567D33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72" y="3475"/>
                    <a:ext cx="11" cy="22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43" name="Freeform 797">
                    <a:extLst>
                      <a:ext uri="{FF2B5EF4-FFF2-40B4-BE49-F238E27FC236}">
                        <a16:creationId xmlns:a16="http://schemas.microsoft.com/office/drawing/2014/main" id="{E7B0A695-0CB9-D166-FF56-2CFE06EC86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84" y="3483"/>
                    <a:ext cx="6" cy="9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44" name="Freeform 798">
                    <a:extLst>
                      <a:ext uri="{FF2B5EF4-FFF2-40B4-BE49-F238E27FC236}">
                        <a16:creationId xmlns:a16="http://schemas.microsoft.com/office/drawing/2014/main" id="{7A722C2C-51DA-51DE-C1D0-B6DEAAD282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08" y="3481"/>
                    <a:ext cx="9" cy="11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45" name="Freeform 799">
                    <a:extLst>
                      <a:ext uri="{FF2B5EF4-FFF2-40B4-BE49-F238E27FC236}">
                        <a16:creationId xmlns:a16="http://schemas.microsoft.com/office/drawing/2014/main" id="{1F5437E6-7CAF-7374-51F1-ECC742EBA0A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86" y="3469"/>
                    <a:ext cx="18" cy="23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46" name="Freeform 800">
                    <a:extLst>
                      <a:ext uri="{FF2B5EF4-FFF2-40B4-BE49-F238E27FC236}">
                        <a16:creationId xmlns:a16="http://schemas.microsoft.com/office/drawing/2014/main" id="{958E4DDC-DA95-E243-7713-BA992D4E82E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34" y="3478"/>
                    <a:ext cx="8" cy="11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47" name="Freeform 801">
                    <a:extLst>
                      <a:ext uri="{FF2B5EF4-FFF2-40B4-BE49-F238E27FC236}">
                        <a16:creationId xmlns:a16="http://schemas.microsoft.com/office/drawing/2014/main" id="{B3749EE5-6B91-7B75-6E6D-A750CEDA3B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84" y="3464"/>
                    <a:ext cx="34" cy="19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48" name="Freeform 802">
                    <a:extLst>
                      <a:ext uri="{FF2B5EF4-FFF2-40B4-BE49-F238E27FC236}">
                        <a16:creationId xmlns:a16="http://schemas.microsoft.com/office/drawing/2014/main" id="{12899488-A908-6195-0E73-42BD912018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34" y="3475"/>
                    <a:ext cx="10" cy="8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49" name="Freeform 803">
                    <a:extLst>
                      <a:ext uri="{FF2B5EF4-FFF2-40B4-BE49-F238E27FC236}">
                        <a16:creationId xmlns:a16="http://schemas.microsoft.com/office/drawing/2014/main" id="{C3296872-41E9-91C7-1955-4B0317FB19E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96" y="3469"/>
                    <a:ext cx="14" cy="9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50" name="Freeform 804">
                    <a:extLst>
                      <a:ext uri="{FF2B5EF4-FFF2-40B4-BE49-F238E27FC236}">
                        <a16:creationId xmlns:a16="http://schemas.microsoft.com/office/drawing/2014/main" id="{053FD691-A1CD-BB67-A5A6-D5F986DADA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46" y="3467"/>
                    <a:ext cx="14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51" name="Freeform 805">
                    <a:extLst>
                      <a:ext uri="{FF2B5EF4-FFF2-40B4-BE49-F238E27FC236}">
                        <a16:creationId xmlns:a16="http://schemas.microsoft.com/office/drawing/2014/main" id="{FC11D3D7-E715-0B98-9AA9-B181DBB7F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62" y="3469"/>
                    <a:ext cx="8" cy="9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52" name="Freeform 806">
                    <a:extLst>
                      <a:ext uri="{FF2B5EF4-FFF2-40B4-BE49-F238E27FC236}">
                        <a16:creationId xmlns:a16="http://schemas.microsoft.com/office/drawing/2014/main" id="{932717D7-2E1E-DF0F-5FD6-9D688A8F254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74" y="3469"/>
                    <a:ext cx="14" cy="9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53" name="Freeform 807">
                    <a:extLst>
                      <a:ext uri="{FF2B5EF4-FFF2-40B4-BE49-F238E27FC236}">
                        <a16:creationId xmlns:a16="http://schemas.microsoft.com/office/drawing/2014/main" id="{B9F92EBE-18CC-FB85-3BEB-A3E41E27A7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93" y="3467"/>
                    <a:ext cx="9" cy="11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54" name="Freeform 808">
                    <a:extLst>
                      <a:ext uri="{FF2B5EF4-FFF2-40B4-BE49-F238E27FC236}">
                        <a16:creationId xmlns:a16="http://schemas.microsoft.com/office/drawing/2014/main" id="{FDFEA89E-B99F-3B11-CD40-49376A41A11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63" y="3464"/>
                    <a:ext cx="8" cy="11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55" name="Freeform 809">
                    <a:extLst>
                      <a:ext uri="{FF2B5EF4-FFF2-40B4-BE49-F238E27FC236}">
                        <a16:creationId xmlns:a16="http://schemas.microsoft.com/office/drawing/2014/main" id="{B7F904FF-0C45-8E56-8150-B70AB961C2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67" y="3475"/>
                    <a:ext cx="1" cy="3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56" name="Freeform 810">
                    <a:extLst>
                      <a:ext uri="{FF2B5EF4-FFF2-40B4-BE49-F238E27FC236}">
                        <a16:creationId xmlns:a16="http://schemas.microsoft.com/office/drawing/2014/main" id="{0A61F4EE-AF35-0461-E68B-8F3E0BAFD6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64" y="3464"/>
                    <a:ext cx="11" cy="8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57" name="Freeform 811">
                    <a:extLst>
                      <a:ext uri="{FF2B5EF4-FFF2-40B4-BE49-F238E27FC236}">
                        <a16:creationId xmlns:a16="http://schemas.microsoft.com/office/drawing/2014/main" id="{AC602E93-0DA1-2E65-9D00-597C15E325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12" y="3464"/>
                    <a:ext cx="14" cy="11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58" name="Freeform 812">
                    <a:extLst>
                      <a:ext uri="{FF2B5EF4-FFF2-40B4-BE49-F238E27FC236}">
                        <a16:creationId xmlns:a16="http://schemas.microsoft.com/office/drawing/2014/main" id="{23F10E3D-91F2-CA25-AC51-CE73C53694A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36" y="3461"/>
                    <a:ext cx="10" cy="8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59" name="Freeform 813">
                    <a:extLst>
                      <a:ext uri="{FF2B5EF4-FFF2-40B4-BE49-F238E27FC236}">
                        <a16:creationId xmlns:a16="http://schemas.microsoft.com/office/drawing/2014/main" id="{35925B9C-8E23-BA6A-D06B-DB1F107B0EA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68" y="3469"/>
                    <a:ext cx="6" cy="6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60" name="Freeform 814">
                    <a:extLst>
                      <a:ext uri="{FF2B5EF4-FFF2-40B4-BE49-F238E27FC236}">
                        <a16:creationId xmlns:a16="http://schemas.microsoft.com/office/drawing/2014/main" id="{4D1489B7-BD44-96DA-4E0A-404FC4F150B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26" y="3456"/>
                    <a:ext cx="10" cy="13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61" name="Line 815">
                    <a:extLst>
                      <a:ext uri="{FF2B5EF4-FFF2-40B4-BE49-F238E27FC236}">
                        <a16:creationId xmlns:a16="http://schemas.microsoft.com/office/drawing/2014/main" id="{F283F8B8-3115-3BBD-1218-DF21818C1E6E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68" y="3464"/>
                    <a:ext cx="6" cy="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44" name="Group 816">
                <a:extLst>
                  <a:ext uri="{FF2B5EF4-FFF2-40B4-BE49-F238E27FC236}">
                    <a16:creationId xmlns:a16="http://schemas.microsoft.com/office/drawing/2014/main" id="{1B8DD74C-4B20-2ABC-A873-BEB0E27D6FE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1777660">
                <a:off x="4752" y="2304"/>
                <a:ext cx="1567" cy="192"/>
                <a:chOff x="3744" y="3312"/>
                <a:chExt cx="1567" cy="192"/>
              </a:xfrm>
            </p:grpSpPr>
            <p:grpSp>
              <p:nvGrpSpPr>
                <p:cNvPr id="145" name="Group 817">
                  <a:extLst>
                    <a:ext uri="{FF2B5EF4-FFF2-40B4-BE49-F238E27FC236}">
                      <a16:creationId xmlns:a16="http://schemas.microsoft.com/office/drawing/2014/main" id="{683BFE18-4741-B35E-53AF-62721F0001C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656" y="3312"/>
                  <a:ext cx="655" cy="192"/>
                  <a:chOff x="3176" y="3422"/>
                  <a:chExt cx="655" cy="192"/>
                </a:xfrm>
              </p:grpSpPr>
              <p:sp>
                <p:nvSpPr>
                  <p:cNvPr id="308" name="Freeform 818">
                    <a:extLst>
                      <a:ext uri="{FF2B5EF4-FFF2-40B4-BE49-F238E27FC236}">
                        <a16:creationId xmlns:a16="http://schemas.microsoft.com/office/drawing/2014/main" id="{6EBB988A-4185-0E7C-27D3-FE3DDB2435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8" y="3600"/>
                    <a:ext cx="10" cy="14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9" name="Freeform 819">
                    <a:extLst>
                      <a:ext uri="{FF2B5EF4-FFF2-40B4-BE49-F238E27FC236}">
                        <a16:creationId xmlns:a16="http://schemas.microsoft.com/office/drawing/2014/main" id="{64F9361F-3F2B-6017-4DC1-63F2E458CC4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50" y="3568"/>
                    <a:ext cx="15" cy="23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0" name="Freeform 820">
                    <a:extLst>
                      <a:ext uri="{FF2B5EF4-FFF2-40B4-BE49-F238E27FC236}">
                        <a16:creationId xmlns:a16="http://schemas.microsoft.com/office/drawing/2014/main" id="{98C47A7E-7A41-4777-9B2F-C02A79545F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21" y="3578"/>
                    <a:ext cx="10" cy="13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1" name="Freeform 821">
                    <a:extLst>
                      <a:ext uri="{FF2B5EF4-FFF2-40B4-BE49-F238E27FC236}">
                        <a16:creationId xmlns:a16="http://schemas.microsoft.com/office/drawing/2014/main" id="{2FA224C9-18FB-DA65-A060-ACB10D9CA28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74" y="3578"/>
                    <a:ext cx="12" cy="13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2" name="Freeform 822">
                    <a:extLst>
                      <a:ext uri="{FF2B5EF4-FFF2-40B4-BE49-F238E27FC236}">
                        <a16:creationId xmlns:a16="http://schemas.microsoft.com/office/drawing/2014/main" id="{5A07C300-46BA-93FC-02B3-CBED821684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95" y="3568"/>
                    <a:ext cx="18" cy="18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3" name="Freeform 823">
                    <a:extLst>
                      <a:ext uri="{FF2B5EF4-FFF2-40B4-BE49-F238E27FC236}">
                        <a16:creationId xmlns:a16="http://schemas.microsoft.com/office/drawing/2014/main" id="{504E4158-5799-70CB-847D-8D8DCD0D0B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9" y="3564"/>
                    <a:ext cx="38" cy="16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4" name="Freeform 824">
                    <a:extLst>
                      <a:ext uri="{FF2B5EF4-FFF2-40B4-BE49-F238E27FC236}">
                        <a16:creationId xmlns:a16="http://schemas.microsoft.com/office/drawing/2014/main" id="{E56F9E2A-3C00-C647-49AE-457541E583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1" y="3569"/>
                    <a:ext cx="10" cy="11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5" name="Freeform 825">
                    <a:extLst>
                      <a:ext uri="{FF2B5EF4-FFF2-40B4-BE49-F238E27FC236}">
                        <a16:creationId xmlns:a16="http://schemas.microsoft.com/office/drawing/2014/main" id="{BEE081D7-90A3-DA0A-D5F4-6971A2B240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78" y="3568"/>
                    <a:ext cx="10" cy="10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6" name="Freeform 826">
                    <a:extLst>
                      <a:ext uri="{FF2B5EF4-FFF2-40B4-BE49-F238E27FC236}">
                        <a16:creationId xmlns:a16="http://schemas.microsoft.com/office/drawing/2014/main" id="{F9C980FC-0879-B7C7-FCFB-8CB87DCCDF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6" y="3568"/>
                    <a:ext cx="10" cy="10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7" name="Freeform 827">
                    <a:extLst>
                      <a:ext uri="{FF2B5EF4-FFF2-40B4-BE49-F238E27FC236}">
                        <a16:creationId xmlns:a16="http://schemas.microsoft.com/office/drawing/2014/main" id="{18E25D59-6D35-991D-B9E7-DE07D3CD8C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30" y="3561"/>
                    <a:ext cx="10" cy="11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8" name="Freeform 828">
                    <a:extLst>
                      <a:ext uri="{FF2B5EF4-FFF2-40B4-BE49-F238E27FC236}">
                        <a16:creationId xmlns:a16="http://schemas.microsoft.com/office/drawing/2014/main" id="{A896E865-BD84-74E3-27DA-6C309A4DF7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5" y="3554"/>
                    <a:ext cx="10" cy="14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9" name="Freeform 829">
                    <a:extLst>
                      <a:ext uri="{FF2B5EF4-FFF2-40B4-BE49-F238E27FC236}">
                        <a16:creationId xmlns:a16="http://schemas.microsoft.com/office/drawing/2014/main" id="{E19FAD26-6B33-232E-182D-CD6257D49E7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27" y="3530"/>
                    <a:ext cx="16" cy="38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0" name="Freeform 830">
                    <a:extLst>
                      <a:ext uri="{FF2B5EF4-FFF2-40B4-BE49-F238E27FC236}">
                        <a16:creationId xmlns:a16="http://schemas.microsoft.com/office/drawing/2014/main" id="{A8C407F0-617B-1343-392D-3F98593E4B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94" y="3553"/>
                    <a:ext cx="13" cy="11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1" name="Freeform 831">
                    <a:extLst>
                      <a:ext uri="{FF2B5EF4-FFF2-40B4-BE49-F238E27FC236}">
                        <a16:creationId xmlns:a16="http://schemas.microsoft.com/office/drawing/2014/main" id="{01313E38-43F9-E883-8072-5F3885D6C2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8" y="3544"/>
                    <a:ext cx="11" cy="20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2" name="Freeform 832">
                    <a:extLst>
                      <a:ext uri="{FF2B5EF4-FFF2-40B4-BE49-F238E27FC236}">
                        <a16:creationId xmlns:a16="http://schemas.microsoft.com/office/drawing/2014/main" id="{BD4BE147-E3CB-1AD7-73BE-405552BB39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07" y="3553"/>
                    <a:ext cx="15" cy="11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3" name="Freeform 833">
                    <a:extLst>
                      <a:ext uri="{FF2B5EF4-FFF2-40B4-BE49-F238E27FC236}">
                        <a16:creationId xmlns:a16="http://schemas.microsoft.com/office/drawing/2014/main" id="{EA97A1F2-78E9-AB29-2A00-E8EB400514E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5" y="3550"/>
                    <a:ext cx="9" cy="14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4" name="Freeform 834">
                    <a:extLst>
                      <a:ext uri="{FF2B5EF4-FFF2-40B4-BE49-F238E27FC236}">
                        <a16:creationId xmlns:a16="http://schemas.microsoft.com/office/drawing/2014/main" id="{10A03724-9B80-FD9C-0F8A-5C745011B01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8" y="3550"/>
                    <a:ext cx="13" cy="11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5" name="Freeform 835">
                    <a:extLst>
                      <a:ext uri="{FF2B5EF4-FFF2-40B4-BE49-F238E27FC236}">
                        <a16:creationId xmlns:a16="http://schemas.microsoft.com/office/drawing/2014/main" id="{AC54D144-B84C-86A9-A877-787F13166E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3" y="3522"/>
                    <a:ext cx="38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6" name="Freeform 836">
                    <a:extLst>
                      <a:ext uri="{FF2B5EF4-FFF2-40B4-BE49-F238E27FC236}">
                        <a16:creationId xmlns:a16="http://schemas.microsoft.com/office/drawing/2014/main" id="{9CE9711C-3D8B-C42D-5786-124832D273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7" y="3544"/>
                    <a:ext cx="11" cy="14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7" name="Freeform 837">
                    <a:extLst>
                      <a:ext uri="{FF2B5EF4-FFF2-40B4-BE49-F238E27FC236}">
                        <a16:creationId xmlns:a16="http://schemas.microsoft.com/office/drawing/2014/main" id="{8E0A337E-93AB-4DAB-E958-0ECC02DAE1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48" y="3533"/>
                    <a:ext cx="19" cy="25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8" name="Freeform 838">
                    <a:extLst>
                      <a:ext uri="{FF2B5EF4-FFF2-40B4-BE49-F238E27FC236}">
                        <a16:creationId xmlns:a16="http://schemas.microsoft.com/office/drawing/2014/main" id="{4569BD1A-BC61-3B11-6107-E8F0B7612A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5" y="3542"/>
                    <a:ext cx="14" cy="11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9" name="Freeform 839">
                    <a:extLst>
                      <a:ext uri="{FF2B5EF4-FFF2-40B4-BE49-F238E27FC236}">
                        <a16:creationId xmlns:a16="http://schemas.microsoft.com/office/drawing/2014/main" id="{E8EB15FD-E42B-80BA-568B-94CB22AFF65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45" y="3539"/>
                    <a:ext cx="7" cy="14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0" name="Freeform 840">
                    <a:extLst>
                      <a:ext uri="{FF2B5EF4-FFF2-40B4-BE49-F238E27FC236}">
                        <a16:creationId xmlns:a16="http://schemas.microsoft.com/office/drawing/2014/main" id="{C12694DB-6DCC-66B7-3EDF-022F093CC5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40" y="3539"/>
                    <a:ext cx="10" cy="11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1" name="Freeform 841">
                    <a:extLst>
                      <a:ext uri="{FF2B5EF4-FFF2-40B4-BE49-F238E27FC236}">
                        <a16:creationId xmlns:a16="http://schemas.microsoft.com/office/drawing/2014/main" id="{8F388885-E910-16C9-3908-24F43C38A4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8" y="3539"/>
                    <a:ext cx="10" cy="11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2" name="Freeform 842">
                    <a:extLst>
                      <a:ext uri="{FF2B5EF4-FFF2-40B4-BE49-F238E27FC236}">
                        <a16:creationId xmlns:a16="http://schemas.microsoft.com/office/drawing/2014/main" id="{0737D48B-F1E9-01A2-B28B-26A48A582F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67" y="3530"/>
                    <a:ext cx="14" cy="14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3" name="Freeform 843">
                    <a:extLst>
                      <a:ext uri="{FF2B5EF4-FFF2-40B4-BE49-F238E27FC236}">
                        <a16:creationId xmlns:a16="http://schemas.microsoft.com/office/drawing/2014/main" id="{14B21DD5-F528-9A6A-8AA1-7870C7E292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81" y="3536"/>
                    <a:ext cx="9" cy="8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4" name="Freeform 844">
                    <a:extLst>
                      <a:ext uri="{FF2B5EF4-FFF2-40B4-BE49-F238E27FC236}">
                        <a16:creationId xmlns:a16="http://schemas.microsoft.com/office/drawing/2014/main" id="{BFFE0D40-7ECA-A073-34F0-A2EE58072FA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2" y="3523"/>
                    <a:ext cx="14" cy="16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5" name="Freeform 845">
                    <a:extLst>
                      <a:ext uri="{FF2B5EF4-FFF2-40B4-BE49-F238E27FC236}">
                        <a16:creationId xmlns:a16="http://schemas.microsoft.com/office/drawing/2014/main" id="{262B2BD9-A6F6-0CD2-A0EC-D000A9F3EE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9" y="3530"/>
                    <a:ext cx="15" cy="9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6" name="Freeform 846">
                    <a:extLst>
                      <a:ext uri="{FF2B5EF4-FFF2-40B4-BE49-F238E27FC236}">
                        <a16:creationId xmlns:a16="http://schemas.microsoft.com/office/drawing/2014/main" id="{412B2177-322B-D337-C240-EBAB94CECF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17" y="3522"/>
                    <a:ext cx="22" cy="14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7" name="Freeform 847">
                    <a:extLst>
                      <a:ext uri="{FF2B5EF4-FFF2-40B4-BE49-F238E27FC236}">
                        <a16:creationId xmlns:a16="http://schemas.microsoft.com/office/drawing/2014/main" id="{45C541DF-7CBD-7E6D-6ACB-5DA792881DE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2" y="3522"/>
                    <a:ext cx="10" cy="11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8" name="Freeform 848">
                    <a:extLst>
                      <a:ext uri="{FF2B5EF4-FFF2-40B4-BE49-F238E27FC236}">
                        <a16:creationId xmlns:a16="http://schemas.microsoft.com/office/drawing/2014/main" id="{852DDB3B-8D91-5587-824D-F86107756C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8" y="3522"/>
                    <a:ext cx="11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9" name="Freeform 849">
                    <a:extLst>
                      <a:ext uri="{FF2B5EF4-FFF2-40B4-BE49-F238E27FC236}">
                        <a16:creationId xmlns:a16="http://schemas.microsoft.com/office/drawing/2014/main" id="{47C29445-0191-5E9E-A15F-DE44DB00D0B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2" y="3517"/>
                    <a:ext cx="9" cy="13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0" name="Freeform 850">
                    <a:extLst>
                      <a:ext uri="{FF2B5EF4-FFF2-40B4-BE49-F238E27FC236}">
                        <a16:creationId xmlns:a16="http://schemas.microsoft.com/office/drawing/2014/main" id="{5A1D0E46-4B0C-8ACA-BB97-E51D835BCA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92" y="3519"/>
                    <a:ext cx="10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1" name="Freeform 851">
                    <a:extLst>
                      <a:ext uri="{FF2B5EF4-FFF2-40B4-BE49-F238E27FC236}">
                        <a16:creationId xmlns:a16="http://schemas.microsoft.com/office/drawing/2014/main" id="{A051C93D-08BB-CB1B-6656-3F8AAC23D76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5" y="3517"/>
                    <a:ext cx="9" cy="13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2" name="Freeform 852">
                    <a:extLst>
                      <a:ext uri="{FF2B5EF4-FFF2-40B4-BE49-F238E27FC236}">
                        <a16:creationId xmlns:a16="http://schemas.microsoft.com/office/drawing/2014/main" id="{C8A867D9-8464-7330-35AF-6A79CEB646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19" y="3507"/>
                    <a:ext cx="12" cy="23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3" name="Freeform 853">
                    <a:extLst>
                      <a:ext uri="{FF2B5EF4-FFF2-40B4-BE49-F238E27FC236}">
                        <a16:creationId xmlns:a16="http://schemas.microsoft.com/office/drawing/2014/main" id="{A12BBE15-829A-574E-B541-4954192EF9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31" y="3517"/>
                    <a:ext cx="7" cy="6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4" name="Freeform 854">
                    <a:extLst>
                      <a:ext uri="{FF2B5EF4-FFF2-40B4-BE49-F238E27FC236}">
                        <a16:creationId xmlns:a16="http://schemas.microsoft.com/office/drawing/2014/main" id="{9A44164A-D738-6E9F-FD5A-B0ABEC3F5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56" y="3514"/>
                    <a:ext cx="8" cy="9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5" name="Freeform 855">
                    <a:extLst>
                      <a:ext uri="{FF2B5EF4-FFF2-40B4-BE49-F238E27FC236}">
                        <a16:creationId xmlns:a16="http://schemas.microsoft.com/office/drawing/2014/main" id="{09F113D6-D16C-12BB-2567-C557B3FCEF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4" y="3503"/>
                    <a:ext cx="16" cy="20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6" name="Freeform 856">
                    <a:extLst>
                      <a:ext uri="{FF2B5EF4-FFF2-40B4-BE49-F238E27FC236}">
                        <a16:creationId xmlns:a16="http://schemas.microsoft.com/office/drawing/2014/main" id="{9E07FE38-E6C6-5EA0-4E6B-C1DC0B815F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81" y="3511"/>
                    <a:ext cx="9" cy="11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7" name="Freeform 857">
                    <a:extLst>
                      <a:ext uri="{FF2B5EF4-FFF2-40B4-BE49-F238E27FC236}">
                        <a16:creationId xmlns:a16="http://schemas.microsoft.com/office/drawing/2014/main" id="{F5431978-1655-7F75-2851-CEEBE66D3D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2" y="3499"/>
                    <a:ext cx="33" cy="18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8" name="Freeform 858">
                    <a:extLst>
                      <a:ext uri="{FF2B5EF4-FFF2-40B4-BE49-F238E27FC236}">
                        <a16:creationId xmlns:a16="http://schemas.microsoft.com/office/drawing/2014/main" id="{1AD8663C-3D08-2FA4-629E-5F46804B740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1" y="3507"/>
                    <a:ext cx="11" cy="10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9" name="Freeform 859">
                    <a:extLst>
                      <a:ext uri="{FF2B5EF4-FFF2-40B4-BE49-F238E27FC236}">
                        <a16:creationId xmlns:a16="http://schemas.microsoft.com/office/drawing/2014/main" id="{8837DE69-513E-6C77-B248-A1FD717656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43" y="3503"/>
                    <a:ext cx="14" cy="8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0" name="Freeform 860">
                    <a:extLst>
                      <a:ext uri="{FF2B5EF4-FFF2-40B4-BE49-F238E27FC236}">
                        <a16:creationId xmlns:a16="http://schemas.microsoft.com/office/drawing/2014/main" id="{9862FA00-8A19-993A-DEB7-77DCC15F4C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92" y="3500"/>
                    <a:ext cx="16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1" name="Freeform 861">
                    <a:extLst>
                      <a:ext uri="{FF2B5EF4-FFF2-40B4-BE49-F238E27FC236}">
                        <a16:creationId xmlns:a16="http://schemas.microsoft.com/office/drawing/2014/main" id="{29A6DBA5-5B27-4F20-04DD-482DAD0443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0" y="3503"/>
                    <a:ext cx="8" cy="8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2" name="Freeform 862">
                    <a:extLst>
                      <a:ext uri="{FF2B5EF4-FFF2-40B4-BE49-F238E27FC236}">
                        <a16:creationId xmlns:a16="http://schemas.microsoft.com/office/drawing/2014/main" id="{989BC162-4D3E-E4CF-AE1D-25222594809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21" y="3503"/>
                    <a:ext cx="13" cy="8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3" name="Freeform 863">
                    <a:extLst>
                      <a:ext uri="{FF2B5EF4-FFF2-40B4-BE49-F238E27FC236}">
                        <a16:creationId xmlns:a16="http://schemas.microsoft.com/office/drawing/2014/main" id="{5605459D-4A65-5173-C6EB-6F1F585242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41" y="3500"/>
                    <a:ext cx="9" cy="11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4" name="Freeform 864">
                    <a:extLst>
                      <a:ext uri="{FF2B5EF4-FFF2-40B4-BE49-F238E27FC236}">
                        <a16:creationId xmlns:a16="http://schemas.microsoft.com/office/drawing/2014/main" id="{6B69984B-D80F-1E42-4BE0-D95ECD2B47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10" y="3499"/>
                    <a:ext cx="9" cy="8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5" name="Freeform 865">
                    <a:extLst>
                      <a:ext uri="{FF2B5EF4-FFF2-40B4-BE49-F238E27FC236}">
                        <a16:creationId xmlns:a16="http://schemas.microsoft.com/office/drawing/2014/main" id="{2A4B3F86-2B57-E80D-E0F0-3D98CD664C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14" y="3507"/>
                    <a:ext cx="3" cy="4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6" name="Freeform 866">
                    <a:extLst>
                      <a:ext uri="{FF2B5EF4-FFF2-40B4-BE49-F238E27FC236}">
                        <a16:creationId xmlns:a16="http://schemas.microsoft.com/office/drawing/2014/main" id="{5AC5B38A-7CA6-3892-4125-C160C3F02C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12" y="3499"/>
                    <a:ext cx="9" cy="5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7" name="Freeform 867">
                    <a:extLst>
                      <a:ext uri="{FF2B5EF4-FFF2-40B4-BE49-F238E27FC236}">
                        <a16:creationId xmlns:a16="http://schemas.microsoft.com/office/drawing/2014/main" id="{A619813A-65AA-C001-E6D0-A95B3CA219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60" y="3499"/>
                    <a:ext cx="14" cy="8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8" name="Freeform 868">
                    <a:extLst>
                      <a:ext uri="{FF2B5EF4-FFF2-40B4-BE49-F238E27FC236}">
                        <a16:creationId xmlns:a16="http://schemas.microsoft.com/office/drawing/2014/main" id="{E9CA6F82-3944-FE33-7318-DE9073C658F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83" y="3494"/>
                    <a:ext cx="9" cy="9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9" name="Freeform 869">
                    <a:extLst>
                      <a:ext uri="{FF2B5EF4-FFF2-40B4-BE49-F238E27FC236}">
                        <a16:creationId xmlns:a16="http://schemas.microsoft.com/office/drawing/2014/main" id="{8535F16F-8232-AF89-93FC-8E08595616F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17" y="3503"/>
                    <a:ext cx="4" cy="4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0" name="Freeform 870">
                    <a:extLst>
                      <a:ext uri="{FF2B5EF4-FFF2-40B4-BE49-F238E27FC236}">
                        <a16:creationId xmlns:a16="http://schemas.microsoft.com/office/drawing/2014/main" id="{DA0F4A27-70C1-07CA-F98D-BAAAF6E322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75" y="3489"/>
                    <a:ext cx="9" cy="14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1" name="Line 871">
                    <a:extLst>
                      <a:ext uri="{FF2B5EF4-FFF2-40B4-BE49-F238E27FC236}">
                        <a16:creationId xmlns:a16="http://schemas.microsoft.com/office/drawing/2014/main" id="{1F6F1230-D183-E0F3-96C5-1EDD41B5872A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517" y="3499"/>
                    <a:ext cx="4" cy="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2" name="Freeform 872">
                    <a:extLst>
                      <a:ext uri="{FF2B5EF4-FFF2-40B4-BE49-F238E27FC236}">
                        <a16:creationId xmlns:a16="http://schemas.microsoft.com/office/drawing/2014/main" id="{F44F30F9-E238-44AB-DA11-711C1E31DD3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4" y="3533"/>
                    <a:ext cx="10" cy="15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3" name="Freeform 873">
                    <a:extLst>
                      <a:ext uri="{FF2B5EF4-FFF2-40B4-BE49-F238E27FC236}">
                        <a16:creationId xmlns:a16="http://schemas.microsoft.com/office/drawing/2014/main" id="{723E1F41-0EEC-3E05-F2F7-B18CE48DBA2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5" y="3501"/>
                    <a:ext cx="16" cy="24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4" name="Freeform 874">
                    <a:extLst>
                      <a:ext uri="{FF2B5EF4-FFF2-40B4-BE49-F238E27FC236}">
                        <a16:creationId xmlns:a16="http://schemas.microsoft.com/office/drawing/2014/main" id="{5452FBAD-0F1C-9E79-DB7A-7E072BA5174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37" y="3511"/>
                    <a:ext cx="10" cy="14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5" name="Freeform 875">
                    <a:extLst>
                      <a:ext uri="{FF2B5EF4-FFF2-40B4-BE49-F238E27FC236}">
                        <a16:creationId xmlns:a16="http://schemas.microsoft.com/office/drawing/2014/main" id="{A0528521-49AC-0BED-DB11-D492A310C73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90" y="3511"/>
                    <a:ext cx="12" cy="14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6" name="Freeform 876">
                    <a:extLst>
                      <a:ext uri="{FF2B5EF4-FFF2-40B4-BE49-F238E27FC236}">
                        <a16:creationId xmlns:a16="http://schemas.microsoft.com/office/drawing/2014/main" id="{2B007B1B-C044-A2AD-E97E-F6E224977F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1" y="3501"/>
                    <a:ext cx="18" cy="18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7" name="Freeform 877">
                    <a:extLst>
                      <a:ext uri="{FF2B5EF4-FFF2-40B4-BE49-F238E27FC236}">
                        <a16:creationId xmlns:a16="http://schemas.microsoft.com/office/drawing/2014/main" id="{D4AD21FA-D190-0A0E-95D0-CD1975D8EF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55" y="3497"/>
                    <a:ext cx="37" cy="17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8" name="Freeform 878">
                    <a:extLst>
                      <a:ext uri="{FF2B5EF4-FFF2-40B4-BE49-F238E27FC236}">
                        <a16:creationId xmlns:a16="http://schemas.microsoft.com/office/drawing/2014/main" id="{C7282318-C70A-64B3-4F60-8EEDF50DE5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7" y="3503"/>
                    <a:ext cx="10" cy="11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9" name="Freeform 879">
                    <a:extLst>
                      <a:ext uri="{FF2B5EF4-FFF2-40B4-BE49-F238E27FC236}">
                        <a16:creationId xmlns:a16="http://schemas.microsoft.com/office/drawing/2014/main" id="{9ABF1124-96AA-46B5-F442-1E92F9F623F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94" y="3501"/>
                    <a:ext cx="9" cy="10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0" name="Freeform 880">
                    <a:extLst>
                      <a:ext uri="{FF2B5EF4-FFF2-40B4-BE49-F238E27FC236}">
                        <a16:creationId xmlns:a16="http://schemas.microsoft.com/office/drawing/2014/main" id="{60D36C80-E62B-BC2E-B600-48B7BA8953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2" y="3501"/>
                    <a:ext cx="10" cy="10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1" name="Freeform 881">
                    <a:extLst>
                      <a:ext uri="{FF2B5EF4-FFF2-40B4-BE49-F238E27FC236}">
                        <a16:creationId xmlns:a16="http://schemas.microsoft.com/office/drawing/2014/main" id="{200CDB83-6E23-1488-B8A0-EAD5E88E1A1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47" y="3494"/>
                    <a:ext cx="9" cy="11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2" name="Freeform 882">
                    <a:extLst>
                      <a:ext uri="{FF2B5EF4-FFF2-40B4-BE49-F238E27FC236}">
                        <a16:creationId xmlns:a16="http://schemas.microsoft.com/office/drawing/2014/main" id="{ED7B4193-F351-CF68-A7D4-BF260DD885B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41" y="3464"/>
                    <a:ext cx="18" cy="37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3" name="Freeform 883">
                    <a:extLst>
                      <a:ext uri="{FF2B5EF4-FFF2-40B4-BE49-F238E27FC236}">
                        <a16:creationId xmlns:a16="http://schemas.microsoft.com/office/drawing/2014/main" id="{A3E709EC-2C66-CBF0-63FF-D3F9A024DB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10" y="3486"/>
                    <a:ext cx="13" cy="11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4" name="Freeform 884">
                    <a:extLst>
                      <a:ext uri="{FF2B5EF4-FFF2-40B4-BE49-F238E27FC236}">
                        <a16:creationId xmlns:a16="http://schemas.microsoft.com/office/drawing/2014/main" id="{5205EF63-64BC-A293-E879-4FDD30BF0EA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3" y="3478"/>
                    <a:ext cx="11" cy="19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5" name="Freeform 885">
                    <a:extLst>
                      <a:ext uri="{FF2B5EF4-FFF2-40B4-BE49-F238E27FC236}">
                        <a16:creationId xmlns:a16="http://schemas.microsoft.com/office/drawing/2014/main" id="{8BD451DD-1565-C4A7-2612-BAB22B7D221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4" y="3486"/>
                    <a:ext cx="14" cy="11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6" name="Freeform 886">
                    <a:extLst>
                      <a:ext uri="{FF2B5EF4-FFF2-40B4-BE49-F238E27FC236}">
                        <a16:creationId xmlns:a16="http://schemas.microsoft.com/office/drawing/2014/main" id="{CFE30DF0-E578-C551-86E3-4904430F174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1" y="3483"/>
                    <a:ext cx="8" cy="14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7" name="Freeform 887">
                    <a:extLst>
                      <a:ext uri="{FF2B5EF4-FFF2-40B4-BE49-F238E27FC236}">
                        <a16:creationId xmlns:a16="http://schemas.microsoft.com/office/drawing/2014/main" id="{0F795421-2F2B-CEFC-053D-1666F25967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4" y="3483"/>
                    <a:ext cx="11" cy="11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8" name="Freeform 888">
                    <a:extLst>
                      <a:ext uri="{FF2B5EF4-FFF2-40B4-BE49-F238E27FC236}">
                        <a16:creationId xmlns:a16="http://schemas.microsoft.com/office/drawing/2014/main" id="{55DD8614-CD91-B679-4A93-C35974F1BF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9" y="3456"/>
                    <a:ext cx="38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9" name="Freeform 889">
                    <a:extLst>
                      <a:ext uri="{FF2B5EF4-FFF2-40B4-BE49-F238E27FC236}">
                        <a16:creationId xmlns:a16="http://schemas.microsoft.com/office/drawing/2014/main" id="{67D28D32-02D6-6AE6-3710-D0F56FAA660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3" y="3467"/>
                    <a:ext cx="20" cy="25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0" name="Freeform 890">
                    <a:extLst>
                      <a:ext uri="{FF2B5EF4-FFF2-40B4-BE49-F238E27FC236}">
                        <a16:creationId xmlns:a16="http://schemas.microsoft.com/office/drawing/2014/main" id="{1AF8C481-D8F8-70D5-1260-6387FE4818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56" y="3472"/>
                    <a:ext cx="9" cy="11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1" name="Freeform 891">
                    <a:extLst>
                      <a:ext uri="{FF2B5EF4-FFF2-40B4-BE49-F238E27FC236}">
                        <a16:creationId xmlns:a16="http://schemas.microsoft.com/office/drawing/2014/main" id="{F880F2D2-0EB7-88EF-3FC7-514A48AFE7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83" y="3464"/>
                    <a:ext cx="15" cy="14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2" name="Freeform 892">
                    <a:extLst>
                      <a:ext uri="{FF2B5EF4-FFF2-40B4-BE49-F238E27FC236}">
                        <a16:creationId xmlns:a16="http://schemas.microsoft.com/office/drawing/2014/main" id="{9DA7EF4A-1EF5-B545-B485-64B8F9978AA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96" y="3469"/>
                    <a:ext cx="10" cy="9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3" name="Freeform 893">
                    <a:extLst>
                      <a:ext uri="{FF2B5EF4-FFF2-40B4-BE49-F238E27FC236}">
                        <a16:creationId xmlns:a16="http://schemas.microsoft.com/office/drawing/2014/main" id="{31DC517A-9626-8744-4C76-2701515FD58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8" y="3458"/>
                    <a:ext cx="14" cy="14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4" name="Freeform 894">
                    <a:extLst>
                      <a:ext uri="{FF2B5EF4-FFF2-40B4-BE49-F238E27FC236}">
                        <a16:creationId xmlns:a16="http://schemas.microsoft.com/office/drawing/2014/main" id="{C5DE83C7-6B8D-8466-1F8A-C431AC5D1A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4" y="3464"/>
                    <a:ext cx="14" cy="8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5" name="Freeform 895">
                    <a:extLst>
                      <a:ext uri="{FF2B5EF4-FFF2-40B4-BE49-F238E27FC236}">
                        <a16:creationId xmlns:a16="http://schemas.microsoft.com/office/drawing/2014/main" id="{5212DF8D-51CE-2976-2C43-63AD04AB4A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2" y="3456"/>
                    <a:ext cx="22" cy="13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6" name="Freeform 896">
                    <a:extLst>
                      <a:ext uri="{FF2B5EF4-FFF2-40B4-BE49-F238E27FC236}">
                        <a16:creationId xmlns:a16="http://schemas.microsoft.com/office/drawing/2014/main" id="{496CEEED-7678-761B-41DB-0099FE2A5CF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78" y="3456"/>
                    <a:ext cx="9" cy="11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7" name="Freeform 897">
                    <a:extLst>
                      <a:ext uri="{FF2B5EF4-FFF2-40B4-BE49-F238E27FC236}">
                        <a16:creationId xmlns:a16="http://schemas.microsoft.com/office/drawing/2014/main" id="{5B54F7DD-B406-4643-A656-F284BD7ABFB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03" y="3456"/>
                    <a:ext cx="11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8" name="Freeform 898">
                    <a:extLst>
                      <a:ext uri="{FF2B5EF4-FFF2-40B4-BE49-F238E27FC236}">
                        <a16:creationId xmlns:a16="http://schemas.microsoft.com/office/drawing/2014/main" id="{A191A9EE-3A1B-F52F-F65A-16D23CCD8F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36" y="3442"/>
                    <a:ext cx="11" cy="22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9" name="Freeform 899">
                    <a:extLst>
                      <a:ext uri="{FF2B5EF4-FFF2-40B4-BE49-F238E27FC236}">
                        <a16:creationId xmlns:a16="http://schemas.microsoft.com/office/drawing/2014/main" id="{E075A5B1-5327-2883-6B2B-E955C1698D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72" y="3447"/>
                    <a:ext cx="9" cy="11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0" name="Freeform 900">
                    <a:extLst>
                      <a:ext uri="{FF2B5EF4-FFF2-40B4-BE49-F238E27FC236}">
                        <a16:creationId xmlns:a16="http://schemas.microsoft.com/office/drawing/2014/main" id="{ABDB59B2-C7E8-9BDF-6F8C-91452B0B1D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50" y="3436"/>
                    <a:ext cx="16" cy="22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1" name="Freeform 901">
                    <a:extLst>
                      <a:ext uri="{FF2B5EF4-FFF2-40B4-BE49-F238E27FC236}">
                        <a16:creationId xmlns:a16="http://schemas.microsoft.com/office/drawing/2014/main" id="{FBDF5983-8CB9-8CDD-053F-55228B4B985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96" y="3444"/>
                    <a:ext cx="10" cy="12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2" name="Freeform 902">
                    <a:extLst>
                      <a:ext uri="{FF2B5EF4-FFF2-40B4-BE49-F238E27FC236}">
                        <a16:creationId xmlns:a16="http://schemas.microsoft.com/office/drawing/2014/main" id="{09C2C34E-D4EE-8DAF-F690-1238DF6339F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48" y="3432"/>
                    <a:ext cx="33" cy="18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3" name="Freeform 903">
                    <a:extLst>
                      <a:ext uri="{FF2B5EF4-FFF2-40B4-BE49-F238E27FC236}">
                        <a16:creationId xmlns:a16="http://schemas.microsoft.com/office/drawing/2014/main" id="{0B28C14C-A785-6BDA-1520-2329FDAA03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98" y="3442"/>
                    <a:ext cx="10" cy="8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4" name="Freeform 904">
                    <a:extLst>
                      <a:ext uri="{FF2B5EF4-FFF2-40B4-BE49-F238E27FC236}">
                        <a16:creationId xmlns:a16="http://schemas.microsoft.com/office/drawing/2014/main" id="{01FCAB05-AED4-F252-5A9D-466BD9F753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59" y="3436"/>
                    <a:ext cx="13" cy="8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5" name="Freeform 905">
                    <a:extLst>
                      <a:ext uri="{FF2B5EF4-FFF2-40B4-BE49-F238E27FC236}">
                        <a16:creationId xmlns:a16="http://schemas.microsoft.com/office/drawing/2014/main" id="{13E2528F-5BAB-A234-4700-387A922952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0" y="3433"/>
                    <a:ext cx="13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6" name="Freeform 906">
                    <a:extLst>
                      <a:ext uri="{FF2B5EF4-FFF2-40B4-BE49-F238E27FC236}">
                        <a16:creationId xmlns:a16="http://schemas.microsoft.com/office/drawing/2014/main" id="{3EC7FDFE-E1EF-7BC1-0F1D-4E07C13439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25" y="3436"/>
                    <a:ext cx="9" cy="8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7" name="Freeform 907">
                    <a:extLst>
                      <a:ext uri="{FF2B5EF4-FFF2-40B4-BE49-F238E27FC236}">
                        <a16:creationId xmlns:a16="http://schemas.microsoft.com/office/drawing/2014/main" id="{A36542AA-96FD-9330-720E-FCB5ED8E3B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6" y="3436"/>
                    <a:ext cx="14" cy="8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8" name="Freeform 908">
                    <a:extLst>
                      <a:ext uri="{FF2B5EF4-FFF2-40B4-BE49-F238E27FC236}">
                        <a16:creationId xmlns:a16="http://schemas.microsoft.com/office/drawing/2014/main" id="{AD534983-87A3-644C-58F4-DD9254B922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25" y="3432"/>
                    <a:ext cx="10" cy="10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9" name="Freeform 909">
                    <a:extLst>
                      <a:ext uri="{FF2B5EF4-FFF2-40B4-BE49-F238E27FC236}">
                        <a16:creationId xmlns:a16="http://schemas.microsoft.com/office/drawing/2014/main" id="{7969FF18-2202-AC3D-8CEA-4D8543A332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1" y="3442"/>
                    <a:ext cx="1" cy="2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00" name="Freeform 910">
                    <a:extLst>
                      <a:ext uri="{FF2B5EF4-FFF2-40B4-BE49-F238E27FC236}">
                        <a16:creationId xmlns:a16="http://schemas.microsoft.com/office/drawing/2014/main" id="{BCE817A9-0047-9BD0-8A5C-9535A9A47F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76" y="3432"/>
                    <a:ext cx="12" cy="10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01" name="Freeform 911">
                    <a:extLst>
                      <a:ext uri="{FF2B5EF4-FFF2-40B4-BE49-F238E27FC236}">
                        <a16:creationId xmlns:a16="http://schemas.microsoft.com/office/drawing/2014/main" id="{22DD7E34-3207-AE45-1D8A-813FED3129B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2" y="3436"/>
                    <a:ext cx="4" cy="6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02" name="Freeform 912">
                    <a:extLst>
                      <a:ext uri="{FF2B5EF4-FFF2-40B4-BE49-F238E27FC236}">
                        <a16:creationId xmlns:a16="http://schemas.microsoft.com/office/drawing/2014/main" id="{18DCE04B-379C-ED3C-9400-5FC4CC6E05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90" y="3422"/>
                    <a:ext cx="10" cy="14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03" name="Line 913">
                    <a:extLst>
                      <a:ext uri="{FF2B5EF4-FFF2-40B4-BE49-F238E27FC236}">
                        <a16:creationId xmlns:a16="http://schemas.microsoft.com/office/drawing/2014/main" id="{123B78AA-EAC9-0E01-3382-A371AD148DFC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32" y="3432"/>
                    <a:ext cx="4" cy="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04" name="Freeform 914">
                    <a:extLst>
                      <a:ext uri="{FF2B5EF4-FFF2-40B4-BE49-F238E27FC236}">
                        <a16:creationId xmlns:a16="http://schemas.microsoft.com/office/drawing/2014/main" id="{54EECA17-B5FB-D509-00EC-07A88FB157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9" y="3551"/>
                    <a:ext cx="8" cy="10"/>
                  </a:xfrm>
                  <a:custGeom>
                    <a:avLst/>
                    <a:gdLst>
                      <a:gd name="T0" fmla="*/ 15 w 25"/>
                      <a:gd name="T1" fmla="*/ 26 h 26"/>
                      <a:gd name="T2" fmla="*/ 25 w 25"/>
                      <a:gd name="T3" fmla="*/ 21 h 26"/>
                      <a:gd name="T4" fmla="*/ 25 w 25"/>
                      <a:gd name="T5" fmla="*/ 15 h 26"/>
                      <a:gd name="T6" fmla="*/ 20 w 25"/>
                      <a:gd name="T7" fmla="*/ 5 h 26"/>
                      <a:gd name="T8" fmla="*/ 15 w 25"/>
                      <a:gd name="T9" fmla="*/ 0 h 26"/>
                      <a:gd name="T10" fmla="*/ 5 w 25"/>
                      <a:gd name="T11" fmla="*/ 5 h 26"/>
                      <a:gd name="T12" fmla="*/ 0 w 25"/>
                      <a:gd name="T13" fmla="*/ 15 h 26"/>
                      <a:gd name="T14" fmla="*/ 0 w 25"/>
                      <a:gd name="T15" fmla="*/ 21 h 26"/>
                      <a:gd name="T16" fmla="*/ 5 w 25"/>
                      <a:gd name="T17" fmla="*/ 21 h 26"/>
                      <a:gd name="T18" fmla="*/ 15 w 25"/>
                      <a:gd name="T19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" h="26">
                        <a:moveTo>
                          <a:pt x="15" y="26"/>
                        </a:moveTo>
                        <a:lnTo>
                          <a:pt x="25" y="21"/>
                        </a:lnTo>
                        <a:lnTo>
                          <a:pt x="25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5"/>
                        </a:lnTo>
                        <a:lnTo>
                          <a:pt x="0" y="21"/>
                        </a:lnTo>
                        <a:lnTo>
                          <a:pt x="5" y="21"/>
                        </a:lnTo>
                        <a:lnTo>
                          <a:pt x="1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05" name="Freeform 915">
                    <a:extLst>
                      <a:ext uri="{FF2B5EF4-FFF2-40B4-BE49-F238E27FC236}">
                        <a16:creationId xmlns:a16="http://schemas.microsoft.com/office/drawing/2014/main" id="{FC0201A7-84F4-BD87-5B47-21429C7D40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76" y="3551"/>
                    <a:ext cx="6" cy="6"/>
                  </a:xfrm>
                  <a:custGeom>
                    <a:avLst/>
                    <a:gdLst>
                      <a:gd name="T0" fmla="*/ 5 w 22"/>
                      <a:gd name="T1" fmla="*/ 15 h 15"/>
                      <a:gd name="T2" fmla="*/ 17 w 22"/>
                      <a:gd name="T3" fmla="*/ 15 h 15"/>
                      <a:gd name="T4" fmla="*/ 22 w 22"/>
                      <a:gd name="T5" fmla="*/ 10 h 15"/>
                      <a:gd name="T6" fmla="*/ 22 w 22"/>
                      <a:gd name="T7" fmla="*/ 0 h 15"/>
                      <a:gd name="T8" fmla="*/ 5 w 22"/>
                      <a:gd name="T9" fmla="*/ 0 h 15"/>
                      <a:gd name="T10" fmla="*/ 5 w 22"/>
                      <a:gd name="T11" fmla="*/ 5 h 15"/>
                      <a:gd name="T12" fmla="*/ 0 w 22"/>
                      <a:gd name="T13" fmla="*/ 10 h 15"/>
                      <a:gd name="T14" fmla="*/ 5 w 22"/>
                      <a:gd name="T15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15">
                        <a:moveTo>
                          <a:pt x="5" y="15"/>
                        </a:move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06" name="Freeform 916">
                    <a:extLst>
                      <a:ext uri="{FF2B5EF4-FFF2-40B4-BE49-F238E27FC236}">
                        <a16:creationId xmlns:a16="http://schemas.microsoft.com/office/drawing/2014/main" id="{62000C39-2B26-1106-63E8-3C880B0635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47" y="3542"/>
                    <a:ext cx="8" cy="15"/>
                  </a:xfrm>
                  <a:custGeom>
                    <a:avLst/>
                    <a:gdLst>
                      <a:gd name="T0" fmla="*/ 5 w 27"/>
                      <a:gd name="T1" fmla="*/ 43 h 43"/>
                      <a:gd name="T2" fmla="*/ 22 w 27"/>
                      <a:gd name="T3" fmla="*/ 38 h 43"/>
                      <a:gd name="T4" fmla="*/ 27 w 27"/>
                      <a:gd name="T5" fmla="*/ 26 h 43"/>
                      <a:gd name="T6" fmla="*/ 27 w 27"/>
                      <a:gd name="T7" fmla="*/ 10 h 43"/>
                      <a:gd name="T8" fmla="*/ 22 w 27"/>
                      <a:gd name="T9" fmla="*/ 0 h 43"/>
                      <a:gd name="T10" fmla="*/ 5 w 27"/>
                      <a:gd name="T11" fmla="*/ 0 h 43"/>
                      <a:gd name="T12" fmla="*/ 0 w 27"/>
                      <a:gd name="T13" fmla="*/ 10 h 43"/>
                      <a:gd name="T14" fmla="*/ 0 w 27"/>
                      <a:gd name="T15" fmla="*/ 38 h 43"/>
                      <a:gd name="T16" fmla="*/ 5 w 27"/>
                      <a:gd name="T1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43">
                        <a:moveTo>
                          <a:pt x="5" y="43"/>
                        </a:moveTo>
                        <a:lnTo>
                          <a:pt x="22" y="38"/>
                        </a:lnTo>
                        <a:lnTo>
                          <a:pt x="27" y="26"/>
                        </a:lnTo>
                        <a:lnTo>
                          <a:pt x="27" y="10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38"/>
                        </a:lnTo>
                        <a:lnTo>
                          <a:pt x="5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07" name="Freeform 917">
                    <a:extLst>
                      <a:ext uri="{FF2B5EF4-FFF2-40B4-BE49-F238E27FC236}">
                        <a16:creationId xmlns:a16="http://schemas.microsoft.com/office/drawing/2014/main" id="{454B3173-0C91-1930-F304-50EFD6A507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25" y="3546"/>
                    <a:ext cx="8" cy="9"/>
                  </a:xfrm>
                  <a:custGeom>
                    <a:avLst/>
                    <a:gdLst>
                      <a:gd name="T0" fmla="*/ 0 w 25"/>
                      <a:gd name="T1" fmla="*/ 28 h 28"/>
                      <a:gd name="T2" fmla="*/ 20 w 25"/>
                      <a:gd name="T3" fmla="*/ 28 h 28"/>
                      <a:gd name="T4" fmla="*/ 25 w 25"/>
                      <a:gd name="T5" fmla="*/ 16 h 28"/>
                      <a:gd name="T6" fmla="*/ 25 w 25"/>
                      <a:gd name="T7" fmla="*/ 6 h 28"/>
                      <a:gd name="T8" fmla="*/ 20 w 25"/>
                      <a:gd name="T9" fmla="*/ 0 h 28"/>
                      <a:gd name="T10" fmla="*/ 10 w 25"/>
                      <a:gd name="T11" fmla="*/ 0 h 28"/>
                      <a:gd name="T12" fmla="*/ 0 w 25"/>
                      <a:gd name="T13" fmla="*/ 11 h 28"/>
                      <a:gd name="T14" fmla="*/ 0 w 25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8">
                        <a:moveTo>
                          <a:pt x="0" y="28"/>
                        </a:moveTo>
                        <a:lnTo>
                          <a:pt x="20" y="28"/>
                        </a:lnTo>
                        <a:lnTo>
                          <a:pt x="25" y="16"/>
                        </a:lnTo>
                        <a:lnTo>
                          <a:pt x="25" y="6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11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08" name="Freeform 918">
                    <a:extLst>
                      <a:ext uri="{FF2B5EF4-FFF2-40B4-BE49-F238E27FC236}">
                        <a16:creationId xmlns:a16="http://schemas.microsoft.com/office/drawing/2014/main" id="{9E5E70B0-463A-D0F9-AF7E-546B77572D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3" y="3543"/>
                    <a:ext cx="8" cy="8"/>
                  </a:xfrm>
                  <a:custGeom>
                    <a:avLst/>
                    <a:gdLst>
                      <a:gd name="T0" fmla="*/ 5 w 24"/>
                      <a:gd name="T1" fmla="*/ 23 h 23"/>
                      <a:gd name="T2" fmla="*/ 19 w 24"/>
                      <a:gd name="T3" fmla="*/ 18 h 23"/>
                      <a:gd name="T4" fmla="*/ 24 w 24"/>
                      <a:gd name="T5" fmla="*/ 12 h 23"/>
                      <a:gd name="T6" fmla="*/ 19 w 24"/>
                      <a:gd name="T7" fmla="*/ 7 h 23"/>
                      <a:gd name="T8" fmla="*/ 9 w 24"/>
                      <a:gd name="T9" fmla="*/ 0 h 23"/>
                      <a:gd name="T10" fmla="*/ 0 w 24"/>
                      <a:gd name="T11" fmla="*/ 7 h 23"/>
                      <a:gd name="T12" fmla="*/ 0 w 24"/>
                      <a:gd name="T13" fmla="*/ 12 h 23"/>
                      <a:gd name="T14" fmla="*/ 5 w 24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3">
                        <a:moveTo>
                          <a:pt x="5" y="23"/>
                        </a:moveTo>
                        <a:lnTo>
                          <a:pt x="19" y="18"/>
                        </a:lnTo>
                        <a:lnTo>
                          <a:pt x="24" y="12"/>
                        </a:lnTo>
                        <a:lnTo>
                          <a:pt x="19" y="7"/>
                        </a:lnTo>
                        <a:lnTo>
                          <a:pt x="9" y="0"/>
                        </a:lnTo>
                        <a:lnTo>
                          <a:pt x="0" y="7"/>
                        </a:lnTo>
                        <a:lnTo>
                          <a:pt x="0" y="12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09" name="Freeform 919">
                    <a:extLst>
                      <a:ext uri="{FF2B5EF4-FFF2-40B4-BE49-F238E27FC236}">
                        <a16:creationId xmlns:a16="http://schemas.microsoft.com/office/drawing/2014/main" id="{B51E836D-C5B4-5889-6D82-73E0FC0E5F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1" y="3542"/>
                    <a:ext cx="10" cy="9"/>
                  </a:xfrm>
                  <a:custGeom>
                    <a:avLst/>
                    <a:gdLst>
                      <a:gd name="T0" fmla="*/ 19 w 29"/>
                      <a:gd name="T1" fmla="*/ 28 h 28"/>
                      <a:gd name="T2" fmla="*/ 29 w 29"/>
                      <a:gd name="T3" fmla="*/ 23 h 28"/>
                      <a:gd name="T4" fmla="*/ 29 w 29"/>
                      <a:gd name="T5" fmla="*/ 5 h 28"/>
                      <a:gd name="T6" fmla="*/ 19 w 29"/>
                      <a:gd name="T7" fmla="*/ 0 h 28"/>
                      <a:gd name="T8" fmla="*/ 5 w 29"/>
                      <a:gd name="T9" fmla="*/ 5 h 28"/>
                      <a:gd name="T10" fmla="*/ 0 w 29"/>
                      <a:gd name="T11" fmla="*/ 17 h 28"/>
                      <a:gd name="T12" fmla="*/ 0 w 29"/>
                      <a:gd name="T13" fmla="*/ 23 h 28"/>
                      <a:gd name="T14" fmla="*/ 5 w 29"/>
                      <a:gd name="T15" fmla="*/ 28 h 28"/>
                      <a:gd name="T16" fmla="*/ 19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9" y="28"/>
                        </a:moveTo>
                        <a:lnTo>
                          <a:pt x="29" y="23"/>
                        </a:lnTo>
                        <a:lnTo>
                          <a:pt x="29" y="5"/>
                        </a:lnTo>
                        <a:lnTo>
                          <a:pt x="19" y="0"/>
                        </a:lnTo>
                        <a:lnTo>
                          <a:pt x="5" y="5"/>
                        </a:lnTo>
                        <a:lnTo>
                          <a:pt x="0" y="17"/>
                        </a:lnTo>
                        <a:lnTo>
                          <a:pt x="0" y="23"/>
                        </a:lnTo>
                        <a:lnTo>
                          <a:pt x="5" y="28"/>
                        </a:lnTo>
                        <a:lnTo>
                          <a:pt x="19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10" name="Freeform 920">
                    <a:extLst>
                      <a:ext uri="{FF2B5EF4-FFF2-40B4-BE49-F238E27FC236}">
                        <a16:creationId xmlns:a16="http://schemas.microsoft.com/office/drawing/2014/main" id="{467DF821-854E-5507-1E14-7846CDE4EC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2" y="3542"/>
                    <a:ext cx="9" cy="9"/>
                  </a:xfrm>
                  <a:custGeom>
                    <a:avLst/>
                    <a:gdLst>
                      <a:gd name="T0" fmla="*/ 12 w 27"/>
                      <a:gd name="T1" fmla="*/ 28 h 28"/>
                      <a:gd name="T2" fmla="*/ 27 w 27"/>
                      <a:gd name="T3" fmla="*/ 12 h 28"/>
                      <a:gd name="T4" fmla="*/ 17 w 27"/>
                      <a:gd name="T5" fmla="*/ 0 h 28"/>
                      <a:gd name="T6" fmla="*/ 0 w 27"/>
                      <a:gd name="T7" fmla="*/ 17 h 28"/>
                      <a:gd name="T8" fmla="*/ 12 w 27"/>
                      <a:gd name="T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28">
                        <a:moveTo>
                          <a:pt x="12" y="28"/>
                        </a:moveTo>
                        <a:lnTo>
                          <a:pt x="27" y="12"/>
                        </a:ln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12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11" name="Freeform 921">
                    <a:extLst>
                      <a:ext uri="{FF2B5EF4-FFF2-40B4-BE49-F238E27FC236}">
                        <a16:creationId xmlns:a16="http://schemas.microsoft.com/office/drawing/2014/main" id="{5530F58D-1423-29E6-1B4E-5EFBE325C16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1" y="3540"/>
                    <a:ext cx="8" cy="7"/>
                  </a:xfrm>
                  <a:custGeom>
                    <a:avLst/>
                    <a:gdLst>
                      <a:gd name="T0" fmla="*/ 9 w 26"/>
                      <a:gd name="T1" fmla="*/ 22 h 22"/>
                      <a:gd name="T2" fmla="*/ 21 w 26"/>
                      <a:gd name="T3" fmla="*/ 17 h 22"/>
                      <a:gd name="T4" fmla="*/ 26 w 26"/>
                      <a:gd name="T5" fmla="*/ 10 h 22"/>
                      <a:gd name="T6" fmla="*/ 26 w 26"/>
                      <a:gd name="T7" fmla="*/ 5 h 22"/>
                      <a:gd name="T8" fmla="*/ 14 w 26"/>
                      <a:gd name="T9" fmla="*/ 0 h 22"/>
                      <a:gd name="T10" fmla="*/ 5 w 26"/>
                      <a:gd name="T11" fmla="*/ 5 h 22"/>
                      <a:gd name="T12" fmla="*/ 0 w 26"/>
                      <a:gd name="T13" fmla="*/ 5 h 22"/>
                      <a:gd name="T14" fmla="*/ 5 w 26"/>
                      <a:gd name="T15" fmla="*/ 17 h 22"/>
                      <a:gd name="T16" fmla="*/ 9 w 26"/>
                      <a:gd name="T17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6" h="22">
                        <a:moveTo>
                          <a:pt x="9" y="22"/>
                        </a:moveTo>
                        <a:lnTo>
                          <a:pt x="21" y="17"/>
                        </a:lnTo>
                        <a:lnTo>
                          <a:pt x="26" y="10"/>
                        </a:lnTo>
                        <a:lnTo>
                          <a:pt x="26" y="5"/>
                        </a:lnTo>
                        <a:lnTo>
                          <a:pt x="14" y="0"/>
                        </a:lnTo>
                        <a:lnTo>
                          <a:pt x="5" y="5"/>
                        </a:lnTo>
                        <a:lnTo>
                          <a:pt x="0" y="5"/>
                        </a:lnTo>
                        <a:lnTo>
                          <a:pt x="5" y="17"/>
                        </a:lnTo>
                        <a:lnTo>
                          <a:pt x="9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12" name="Freeform 922">
                    <a:extLst>
                      <a:ext uri="{FF2B5EF4-FFF2-40B4-BE49-F238E27FC236}">
                        <a16:creationId xmlns:a16="http://schemas.microsoft.com/office/drawing/2014/main" id="{A66F5627-9D34-182E-1F6B-554265FF41E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5" y="3537"/>
                    <a:ext cx="7" cy="5"/>
                  </a:xfrm>
                  <a:custGeom>
                    <a:avLst/>
                    <a:gdLst>
                      <a:gd name="T0" fmla="*/ 0 w 19"/>
                      <a:gd name="T1" fmla="*/ 15 h 15"/>
                      <a:gd name="T2" fmla="*/ 9 w 19"/>
                      <a:gd name="T3" fmla="*/ 15 h 15"/>
                      <a:gd name="T4" fmla="*/ 19 w 19"/>
                      <a:gd name="T5" fmla="*/ 10 h 15"/>
                      <a:gd name="T6" fmla="*/ 19 w 19"/>
                      <a:gd name="T7" fmla="*/ 5 h 15"/>
                      <a:gd name="T8" fmla="*/ 9 w 19"/>
                      <a:gd name="T9" fmla="*/ 0 h 15"/>
                      <a:gd name="T10" fmla="*/ 0 w 19"/>
                      <a:gd name="T11" fmla="*/ 0 h 15"/>
                      <a:gd name="T12" fmla="*/ 0 w 19"/>
                      <a:gd name="T13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15">
                        <a:moveTo>
                          <a:pt x="0" y="15"/>
                        </a:moveTo>
                        <a:lnTo>
                          <a:pt x="9" y="15"/>
                        </a:lnTo>
                        <a:lnTo>
                          <a:pt x="19" y="10"/>
                        </a:lnTo>
                        <a:lnTo>
                          <a:pt x="19" y="5"/>
                        </a:lnTo>
                        <a:lnTo>
                          <a:pt x="9" y="0"/>
                        </a:lnTo>
                        <a:lnTo>
                          <a:pt x="0" y="0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13" name="Freeform 923">
                    <a:extLst>
                      <a:ext uri="{FF2B5EF4-FFF2-40B4-BE49-F238E27FC236}">
                        <a16:creationId xmlns:a16="http://schemas.microsoft.com/office/drawing/2014/main" id="{5F97EF01-3ABA-9388-F181-8106F3066C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1" y="3533"/>
                    <a:ext cx="7" cy="7"/>
                  </a:xfrm>
                  <a:custGeom>
                    <a:avLst/>
                    <a:gdLst>
                      <a:gd name="T0" fmla="*/ 0 w 19"/>
                      <a:gd name="T1" fmla="*/ 21 h 21"/>
                      <a:gd name="T2" fmla="*/ 10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1 h 21"/>
                      <a:gd name="T8" fmla="*/ 10 w 19"/>
                      <a:gd name="T9" fmla="*/ 0 h 21"/>
                      <a:gd name="T10" fmla="*/ 5 w 19"/>
                      <a:gd name="T11" fmla="*/ 0 h 21"/>
                      <a:gd name="T12" fmla="*/ 0 w 19"/>
                      <a:gd name="T13" fmla="*/ 5 h 21"/>
                      <a:gd name="T14" fmla="*/ 0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0" y="21"/>
                        </a:moveTo>
                        <a:lnTo>
                          <a:pt x="10" y="21"/>
                        </a:lnTo>
                        <a:lnTo>
                          <a:pt x="19" y="16"/>
                        </a:lnTo>
                        <a:lnTo>
                          <a:pt x="19" y="11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14" name="Freeform 924">
                    <a:extLst>
                      <a:ext uri="{FF2B5EF4-FFF2-40B4-BE49-F238E27FC236}">
                        <a16:creationId xmlns:a16="http://schemas.microsoft.com/office/drawing/2014/main" id="{9A779C42-B47D-3C0F-6A65-78170471458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0" y="3529"/>
                    <a:ext cx="7" cy="11"/>
                  </a:xfrm>
                  <a:custGeom>
                    <a:avLst/>
                    <a:gdLst>
                      <a:gd name="T0" fmla="*/ 17 w 22"/>
                      <a:gd name="T1" fmla="*/ 33 h 33"/>
                      <a:gd name="T2" fmla="*/ 22 w 22"/>
                      <a:gd name="T3" fmla="*/ 27 h 33"/>
                      <a:gd name="T4" fmla="*/ 22 w 22"/>
                      <a:gd name="T5" fmla="*/ 17 h 33"/>
                      <a:gd name="T6" fmla="*/ 17 w 22"/>
                      <a:gd name="T7" fmla="*/ 7 h 33"/>
                      <a:gd name="T8" fmla="*/ 5 w 22"/>
                      <a:gd name="T9" fmla="*/ 0 h 33"/>
                      <a:gd name="T10" fmla="*/ 0 w 22"/>
                      <a:gd name="T11" fmla="*/ 10 h 33"/>
                      <a:gd name="T12" fmla="*/ 0 w 22"/>
                      <a:gd name="T13" fmla="*/ 23 h 33"/>
                      <a:gd name="T14" fmla="*/ 5 w 22"/>
                      <a:gd name="T15" fmla="*/ 27 h 33"/>
                      <a:gd name="T16" fmla="*/ 17 w 22"/>
                      <a:gd name="T1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33">
                        <a:moveTo>
                          <a:pt x="17" y="33"/>
                        </a:moveTo>
                        <a:lnTo>
                          <a:pt x="22" y="27"/>
                        </a:lnTo>
                        <a:lnTo>
                          <a:pt x="22" y="17"/>
                        </a:lnTo>
                        <a:lnTo>
                          <a:pt x="17" y="7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23"/>
                        </a:lnTo>
                        <a:lnTo>
                          <a:pt x="5" y="27"/>
                        </a:lnTo>
                        <a:lnTo>
                          <a:pt x="17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15" name="Freeform 925">
                    <a:extLst>
                      <a:ext uri="{FF2B5EF4-FFF2-40B4-BE49-F238E27FC236}">
                        <a16:creationId xmlns:a16="http://schemas.microsoft.com/office/drawing/2014/main" id="{D40AFB90-169B-219E-F53C-C12A49BCFF8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23" y="3525"/>
                    <a:ext cx="9" cy="15"/>
                  </a:xfrm>
                  <a:custGeom>
                    <a:avLst/>
                    <a:gdLst>
                      <a:gd name="T0" fmla="*/ 4 w 26"/>
                      <a:gd name="T1" fmla="*/ 44 h 44"/>
                      <a:gd name="T2" fmla="*/ 21 w 26"/>
                      <a:gd name="T3" fmla="*/ 38 h 44"/>
                      <a:gd name="T4" fmla="*/ 21 w 26"/>
                      <a:gd name="T5" fmla="*/ 28 h 44"/>
                      <a:gd name="T6" fmla="*/ 14 w 26"/>
                      <a:gd name="T7" fmla="*/ 21 h 44"/>
                      <a:gd name="T8" fmla="*/ 26 w 26"/>
                      <a:gd name="T9" fmla="*/ 11 h 44"/>
                      <a:gd name="T10" fmla="*/ 21 w 26"/>
                      <a:gd name="T11" fmla="*/ 6 h 44"/>
                      <a:gd name="T12" fmla="*/ 14 w 26"/>
                      <a:gd name="T13" fmla="*/ 6 h 44"/>
                      <a:gd name="T14" fmla="*/ 4 w 26"/>
                      <a:gd name="T15" fmla="*/ 0 h 44"/>
                      <a:gd name="T16" fmla="*/ 0 w 26"/>
                      <a:gd name="T17" fmla="*/ 6 h 44"/>
                      <a:gd name="T18" fmla="*/ 0 w 26"/>
                      <a:gd name="T19" fmla="*/ 44 h 44"/>
                      <a:gd name="T20" fmla="*/ 4 w 26"/>
                      <a:gd name="T21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6" h="44">
                        <a:moveTo>
                          <a:pt x="4" y="44"/>
                        </a:moveTo>
                        <a:lnTo>
                          <a:pt x="21" y="38"/>
                        </a:lnTo>
                        <a:lnTo>
                          <a:pt x="21" y="28"/>
                        </a:lnTo>
                        <a:lnTo>
                          <a:pt x="14" y="21"/>
                        </a:lnTo>
                        <a:lnTo>
                          <a:pt x="26" y="11"/>
                        </a:lnTo>
                        <a:lnTo>
                          <a:pt x="21" y="6"/>
                        </a:lnTo>
                        <a:lnTo>
                          <a:pt x="14" y="6"/>
                        </a:lnTo>
                        <a:lnTo>
                          <a:pt x="4" y="0"/>
                        </a:lnTo>
                        <a:lnTo>
                          <a:pt x="0" y="6"/>
                        </a:lnTo>
                        <a:lnTo>
                          <a:pt x="0" y="44"/>
                        </a:lnTo>
                        <a:lnTo>
                          <a:pt x="4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16" name="Freeform 926">
                    <a:extLst>
                      <a:ext uri="{FF2B5EF4-FFF2-40B4-BE49-F238E27FC236}">
                        <a16:creationId xmlns:a16="http://schemas.microsoft.com/office/drawing/2014/main" id="{48A9B8C8-013F-253E-6113-30B3E0F1BE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45" y="3529"/>
                    <a:ext cx="5" cy="8"/>
                  </a:xfrm>
                  <a:custGeom>
                    <a:avLst/>
                    <a:gdLst>
                      <a:gd name="T0" fmla="*/ 16 w 21"/>
                      <a:gd name="T1" fmla="*/ 22 h 27"/>
                      <a:gd name="T2" fmla="*/ 21 w 21"/>
                      <a:gd name="T3" fmla="*/ 17 h 27"/>
                      <a:gd name="T4" fmla="*/ 21 w 21"/>
                      <a:gd name="T5" fmla="*/ 10 h 27"/>
                      <a:gd name="T6" fmla="*/ 16 w 21"/>
                      <a:gd name="T7" fmla="*/ 5 h 27"/>
                      <a:gd name="T8" fmla="*/ 5 w 21"/>
                      <a:gd name="T9" fmla="*/ 0 h 27"/>
                      <a:gd name="T10" fmla="*/ 0 w 21"/>
                      <a:gd name="T11" fmla="*/ 5 h 27"/>
                      <a:gd name="T12" fmla="*/ 0 w 21"/>
                      <a:gd name="T13" fmla="*/ 27 h 27"/>
                      <a:gd name="T14" fmla="*/ 5 w 21"/>
                      <a:gd name="T15" fmla="*/ 27 h 27"/>
                      <a:gd name="T16" fmla="*/ 16 w 21"/>
                      <a:gd name="T17" fmla="*/ 22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" h="27">
                        <a:moveTo>
                          <a:pt x="16" y="22"/>
                        </a:moveTo>
                        <a:lnTo>
                          <a:pt x="21" y="17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27"/>
                        </a:lnTo>
                        <a:lnTo>
                          <a:pt x="5" y="27"/>
                        </a:lnTo>
                        <a:lnTo>
                          <a:pt x="16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17" name="Freeform 927">
                    <a:extLst>
                      <a:ext uri="{FF2B5EF4-FFF2-40B4-BE49-F238E27FC236}">
                        <a16:creationId xmlns:a16="http://schemas.microsoft.com/office/drawing/2014/main" id="{D944EDAE-CF0A-BF6A-C955-C5B8839C0C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50" y="3529"/>
                    <a:ext cx="6" cy="8"/>
                  </a:xfrm>
                  <a:custGeom>
                    <a:avLst/>
                    <a:gdLst>
                      <a:gd name="T0" fmla="*/ 12 w 27"/>
                      <a:gd name="T1" fmla="*/ 23 h 23"/>
                      <a:gd name="T2" fmla="*/ 22 w 27"/>
                      <a:gd name="T3" fmla="*/ 23 h 23"/>
                      <a:gd name="T4" fmla="*/ 27 w 27"/>
                      <a:gd name="T5" fmla="*/ 17 h 23"/>
                      <a:gd name="T6" fmla="*/ 27 w 27"/>
                      <a:gd name="T7" fmla="*/ 7 h 23"/>
                      <a:gd name="T8" fmla="*/ 22 w 27"/>
                      <a:gd name="T9" fmla="*/ 0 h 23"/>
                      <a:gd name="T10" fmla="*/ 12 w 27"/>
                      <a:gd name="T11" fmla="*/ 0 h 23"/>
                      <a:gd name="T12" fmla="*/ 0 w 27"/>
                      <a:gd name="T13" fmla="*/ 12 h 23"/>
                      <a:gd name="T14" fmla="*/ 0 w 27"/>
                      <a:gd name="T15" fmla="*/ 17 h 23"/>
                      <a:gd name="T16" fmla="*/ 12 w 27"/>
                      <a:gd name="T17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23">
                        <a:moveTo>
                          <a:pt x="12" y="23"/>
                        </a:moveTo>
                        <a:lnTo>
                          <a:pt x="22" y="23"/>
                        </a:lnTo>
                        <a:lnTo>
                          <a:pt x="27" y="17"/>
                        </a:lnTo>
                        <a:lnTo>
                          <a:pt x="27" y="7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12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18" name="Freeform 928">
                    <a:extLst>
                      <a:ext uri="{FF2B5EF4-FFF2-40B4-BE49-F238E27FC236}">
                        <a16:creationId xmlns:a16="http://schemas.microsoft.com/office/drawing/2014/main" id="{DFA1B94C-0C30-5D9A-3C6F-69B6F939EBA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3" y="3529"/>
                    <a:ext cx="7" cy="8"/>
                  </a:xfrm>
                  <a:custGeom>
                    <a:avLst/>
                    <a:gdLst>
                      <a:gd name="T0" fmla="*/ 5 w 25"/>
                      <a:gd name="T1" fmla="*/ 23 h 23"/>
                      <a:gd name="T2" fmla="*/ 25 w 25"/>
                      <a:gd name="T3" fmla="*/ 12 h 23"/>
                      <a:gd name="T4" fmla="*/ 25 w 25"/>
                      <a:gd name="T5" fmla="*/ 7 h 23"/>
                      <a:gd name="T6" fmla="*/ 15 w 25"/>
                      <a:gd name="T7" fmla="*/ 0 h 23"/>
                      <a:gd name="T8" fmla="*/ 5 w 25"/>
                      <a:gd name="T9" fmla="*/ 0 h 23"/>
                      <a:gd name="T10" fmla="*/ 5 w 25"/>
                      <a:gd name="T11" fmla="*/ 12 h 23"/>
                      <a:gd name="T12" fmla="*/ 0 w 25"/>
                      <a:gd name="T13" fmla="*/ 17 h 23"/>
                      <a:gd name="T14" fmla="*/ 5 w 25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3">
                        <a:moveTo>
                          <a:pt x="5" y="23"/>
                        </a:moveTo>
                        <a:lnTo>
                          <a:pt x="25" y="12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2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19" name="Freeform 929">
                    <a:extLst>
                      <a:ext uri="{FF2B5EF4-FFF2-40B4-BE49-F238E27FC236}">
                        <a16:creationId xmlns:a16="http://schemas.microsoft.com/office/drawing/2014/main" id="{CCE5B759-E544-8FEF-BBAB-893456E6E1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3" y="3523"/>
                    <a:ext cx="8" cy="10"/>
                  </a:xfrm>
                  <a:custGeom>
                    <a:avLst/>
                    <a:gdLst>
                      <a:gd name="T0" fmla="*/ 10 w 27"/>
                      <a:gd name="T1" fmla="*/ 27 h 27"/>
                      <a:gd name="T2" fmla="*/ 22 w 27"/>
                      <a:gd name="T3" fmla="*/ 27 h 27"/>
                      <a:gd name="T4" fmla="*/ 27 w 27"/>
                      <a:gd name="T5" fmla="*/ 17 h 27"/>
                      <a:gd name="T6" fmla="*/ 27 w 27"/>
                      <a:gd name="T7" fmla="*/ 10 h 27"/>
                      <a:gd name="T8" fmla="*/ 22 w 27"/>
                      <a:gd name="T9" fmla="*/ 0 h 27"/>
                      <a:gd name="T10" fmla="*/ 0 w 27"/>
                      <a:gd name="T11" fmla="*/ 10 h 27"/>
                      <a:gd name="T12" fmla="*/ 0 w 27"/>
                      <a:gd name="T13" fmla="*/ 17 h 27"/>
                      <a:gd name="T14" fmla="*/ 10 w 27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7">
                        <a:moveTo>
                          <a:pt x="10" y="27"/>
                        </a:moveTo>
                        <a:lnTo>
                          <a:pt x="22" y="27"/>
                        </a:lnTo>
                        <a:lnTo>
                          <a:pt x="27" y="17"/>
                        </a:lnTo>
                        <a:lnTo>
                          <a:pt x="27" y="10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20" name="Freeform 930">
                    <a:extLst>
                      <a:ext uri="{FF2B5EF4-FFF2-40B4-BE49-F238E27FC236}">
                        <a16:creationId xmlns:a16="http://schemas.microsoft.com/office/drawing/2014/main" id="{BBEAE9FD-E0E4-3E80-11C6-077D6A8852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7" y="3521"/>
                    <a:ext cx="7" cy="8"/>
                  </a:xfrm>
                  <a:custGeom>
                    <a:avLst/>
                    <a:gdLst>
                      <a:gd name="T0" fmla="*/ 4 w 24"/>
                      <a:gd name="T1" fmla="*/ 21 h 21"/>
                      <a:gd name="T2" fmla="*/ 14 w 24"/>
                      <a:gd name="T3" fmla="*/ 21 h 21"/>
                      <a:gd name="T4" fmla="*/ 19 w 24"/>
                      <a:gd name="T5" fmla="*/ 10 h 21"/>
                      <a:gd name="T6" fmla="*/ 24 w 24"/>
                      <a:gd name="T7" fmla="*/ 5 h 21"/>
                      <a:gd name="T8" fmla="*/ 19 w 24"/>
                      <a:gd name="T9" fmla="*/ 0 h 21"/>
                      <a:gd name="T10" fmla="*/ 9 w 24"/>
                      <a:gd name="T11" fmla="*/ 0 h 21"/>
                      <a:gd name="T12" fmla="*/ 4 w 24"/>
                      <a:gd name="T13" fmla="*/ 10 h 21"/>
                      <a:gd name="T14" fmla="*/ 0 w 24"/>
                      <a:gd name="T15" fmla="*/ 16 h 21"/>
                      <a:gd name="T16" fmla="*/ 4 w 24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" h="21">
                        <a:moveTo>
                          <a:pt x="4" y="21"/>
                        </a:moveTo>
                        <a:lnTo>
                          <a:pt x="14" y="21"/>
                        </a:lnTo>
                        <a:lnTo>
                          <a:pt x="19" y="10"/>
                        </a:lnTo>
                        <a:lnTo>
                          <a:pt x="24" y="5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4" y="10"/>
                        </a:lnTo>
                        <a:lnTo>
                          <a:pt x="0" y="16"/>
                        </a:lnTo>
                        <a:lnTo>
                          <a:pt x="4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21" name="Freeform 931">
                    <a:extLst>
                      <a:ext uri="{FF2B5EF4-FFF2-40B4-BE49-F238E27FC236}">
                        <a16:creationId xmlns:a16="http://schemas.microsoft.com/office/drawing/2014/main" id="{26C708C2-9465-DB8E-DFAE-C60D3A0038E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0" y="3521"/>
                    <a:ext cx="8" cy="7"/>
                  </a:xfrm>
                  <a:custGeom>
                    <a:avLst/>
                    <a:gdLst>
                      <a:gd name="T0" fmla="*/ 9 w 24"/>
                      <a:gd name="T1" fmla="*/ 16 h 16"/>
                      <a:gd name="T2" fmla="*/ 19 w 24"/>
                      <a:gd name="T3" fmla="*/ 16 h 16"/>
                      <a:gd name="T4" fmla="*/ 24 w 24"/>
                      <a:gd name="T5" fmla="*/ 10 h 16"/>
                      <a:gd name="T6" fmla="*/ 19 w 24"/>
                      <a:gd name="T7" fmla="*/ 6 h 16"/>
                      <a:gd name="T8" fmla="*/ 9 w 24"/>
                      <a:gd name="T9" fmla="*/ 0 h 16"/>
                      <a:gd name="T10" fmla="*/ 0 w 24"/>
                      <a:gd name="T11" fmla="*/ 0 h 16"/>
                      <a:gd name="T12" fmla="*/ 0 w 24"/>
                      <a:gd name="T13" fmla="*/ 10 h 16"/>
                      <a:gd name="T14" fmla="*/ 9 w 24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16">
                        <a:moveTo>
                          <a:pt x="9" y="16"/>
                        </a:moveTo>
                        <a:lnTo>
                          <a:pt x="19" y="16"/>
                        </a:lnTo>
                        <a:lnTo>
                          <a:pt x="24" y="10"/>
                        </a:lnTo>
                        <a:lnTo>
                          <a:pt x="19" y="6"/>
                        </a:lnTo>
                        <a:lnTo>
                          <a:pt x="9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9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22" name="Freeform 932">
                    <a:extLst>
                      <a:ext uri="{FF2B5EF4-FFF2-40B4-BE49-F238E27FC236}">
                        <a16:creationId xmlns:a16="http://schemas.microsoft.com/office/drawing/2014/main" id="{9A189C55-48B2-EC38-CA7B-8D6FED2C18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08" y="3518"/>
                    <a:ext cx="6" cy="5"/>
                  </a:xfrm>
                  <a:custGeom>
                    <a:avLst/>
                    <a:gdLst>
                      <a:gd name="T0" fmla="*/ 5 w 20"/>
                      <a:gd name="T1" fmla="*/ 16 h 16"/>
                      <a:gd name="T2" fmla="*/ 15 w 20"/>
                      <a:gd name="T3" fmla="*/ 16 h 16"/>
                      <a:gd name="T4" fmla="*/ 20 w 20"/>
                      <a:gd name="T5" fmla="*/ 10 h 16"/>
                      <a:gd name="T6" fmla="*/ 20 w 20"/>
                      <a:gd name="T7" fmla="*/ 5 h 16"/>
                      <a:gd name="T8" fmla="*/ 15 w 20"/>
                      <a:gd name="T9" fmla="*/ 0 h 16"/>
                      <a:gd name="T10" fmla="*/ 5 w 20"/>
                      <a:gd name="T11" fmla="*/ 0 h 16"/>
                      <a:gd name="T12" fmla="*/ 5 w 20"/>
                      <a:gd name="T13" fmla="*/ 5 h 16"/>
                      <a:gd name="T14" fmla="*/ 0 w 20"/>
                      <a:gd name="T15" fmla="*/ 10 h 16"/>
                      <a:gd name="T16" fmla="*/ 5 w 20"/>
                      <a:gd name="T17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20" y="10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23" name="Freeform 933">
                    <a:extLst>
                      <a:ext uri="{FF2B5EF4-FFF2-40B4-BE49-F238E27FC236}">
                        <a16:creationId xmlns:a16="http://schemas.microsoft.com/office/drawing/2014/main" id="{B809DE7E-174A-5BCD-096D-5136B77F1B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78" y="3514"/>
                    <a:ext cx="5" cy="9"/>
                  </a:xfrm>
                  <a:custGeom>
                    <a:avLst/>
                    <a:gdLst>
                      <a:gd name="T0" fmla="*/ 10 w 22"/>
                      <a:gd name="T1" fmla="*/ 28 h 28"/>
                      <a:gd name="T2" fmla="*/ 22 w 22"/>
                      <a:gd name="T3" fmla="*/ 22 h 28"/>
                      <a:gd name="T4" fmla="*/ 22 w 22"/>
                      <a:gd name="T5" fmla="*/ 17 h 28"/>
                      <a:gd name="T6" fmla="*/ 17 w 22"/>
                      <a:gd name="T7" fmla="*/ 7 h 28"/>
                      <a:gd name="T8" fmla="*/ 10 w 22"/>
                      <a:gd name="T9" fmla="*/ 0 h 28"/>
                      <a:gd name="T10" fmla="*/ 0 w 22"/>
                      <a:gd name="T11" fmla="*/ 12 h 28"/>
                      <a:gd name="T12" fmla="*/ 0 w 22"/>
                      <a:gd name="T13" fmla="*/ 28 h 28"/>
                      <a:gd name="T14" fmla="*/ 10 w 22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8">
                        <a:moveTo>
                          <a:pt x="10" y="28"/>
                        </a:moveTo>
                        <a:lnTo>
                          <a:pt x="22" y="22"/>
                        </a:lnTo>
                        <a:lnTo>
                          <a:pt x="22" y="17"/>
                        </a:lnTo>
                        <a:lnTo>
                          <a:pt x="17" y="7"/>
                        </a:lnTo>
                        <a:lnTo>
                          <a:pt x="10" y="0"/>
                        </a:lnTo>
                        <a:lnTo>
                          <a:pt x="0" y="12"/>
                        </a:lnTo>
                        <a:lnTo>
                          <a:pt x="0" y="28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24" name="Freeform 934">
                    <a:extLst>
                      <a:ext uri="{FF2B5EF4-FFF2-40B4-BE49-F238E27FC236}">
                        <a16:creationId xmlns:a16="http://schemas.microsoft.com/office/drawing/2014/main" id="{7A5A4B56-2F34-1956-3745-A5190D17A26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3" y="3510"/>
                    <a:ext cx="6" cy="9"/>
                  </a:xfrm>
                  <a:custGeom>
                    <a:avLst/>
                    <a:gdLst>
                      <a:gd name="T0" fmla="*/ 5 w 22"/>
                      <a:gd name="T1" fmla="*/ 23 h 28"/>
                      <a:gd name="T2" fmla="*/ 17 w 22"/>
                      <a:gd name="T3" fmla="*/ 28 h 28"/>
                      <a:gd name="T4" fmla="*/ 22 w 22"/>
                      <a:gd name="T5" fmla="*/ 23 h 28"/>
                      <a:gd name="T6" fmla="*/ 22 w 22"/>
                      <a:gd name="T7" fmla="*/ 11 h 28"/>
                      <a:gd name="T8" fmla="*/ 17 w 22"/>
                      <a:gd name="T9" fmla="*/ 6 h 28"/>
                      <a:gd name="T10" fmla="*/ 5 w 22"/>
                      <a:gd name="T11" fmla="*/ 0 h 28"/>
                      <a:gd name="T12" fmla="*/ 0 w 22"/>
                      <a:gd name="T13" fmla="*/ 6 h 28"/>
                      <a:gd name="T14" fmla="*/ 0 w 22"/>
                      <a:gd name="T15" fmla="*/ 11 h 28"/>
                      <a:gd name="T16" fmla="*/ 5 w 22"/>
                      <a:gd name="T17" fmla="*/ 23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8">
                        <a:moveTo>
                          <a:pt x="5" y="23"/>
                        </a:moveTo>
                        <a:lnTo>
                          <a:pt x="17" y="28"/>
                        </a:lnTo>
                        <a:lnTo>
                          <a:pt x="22" y="23"/>
                        </a:lnTo>
                        <a:lnTo>
                          <a:pt x="22" y="11"/>
                        </a:lnTo>
                        <a:lnTo>
                          <a:pt x="17" y="6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1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25" name="Freeform 935">
                    <a:extLst>
                      <a:ext uri="{FF2B5EF4-FFF2-40B4-BE49-F238E27FC236}">
                        <a16:creationId xmlns:a16="http://schemas.microsoft.com/office/drawing/2014/main" id="{EFEE8991-9301-BAB5-FF0B-D8AFA83B0F3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47" y="3508"/>
                    <a:ext cx="9" cy="10"/>
                  </a:xfrm>
                  <a:custGeom>
                    <a:avLst/>
                    <a:gdLst>
                      <a:gd name="T0" fmla="*/ 14 w 24"/>
                      <a:gd name="T1" fmla="*/ 28 h 28"/>
                      <a:gd name="T2" fmla="*/ 24 w 24"/>
                      <a:gd name="T3" fmla="*/ 16 h 28"/>
                      <a:gd name="T4" fmla="*/ 19 w 24"/>
                      <a:gd name="T5" fmla="*/ 6 h 28"/>
                      <a:gd name="T6" fmla="*/ 14 w 24"/>
                      <a:gd name="T7" fmla="*/ 0 h 28"/>
                      <a:gd name="T8" fmla="*/ 4 w 24"/>
                      <a:gd name="T9" fmla="*/ 6 h 28"/>
                      <a:gd name="T10" fmla="*/ 0 w 24"/>
                      <a:gd name="T11" fmla="*/ 16 h 28"/>
                      <a:gd name="T12" fmla="*/ 4 w 24"/>
                      <a:gd name="T13" fmla="*/ 21 h 28"/>
                      <a:gd name="T14" fmla="*/ 14 w 24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14" y="28"/>
                        </a:moveTo>
                        <a:lnTo>
                          <a:pt x="24" y="16"/>
                        </a:lnTo>
                        <a:lnTo>
                          <a:pt x="19" y="6"/>
                        </a:lnTo>
                        <a:lnTo>
                          <a:pt x="14" y="0"/>
                        </a:lnTo>
                        <a:lnTo>
                          <a:pt x="4" y="6"/>
                        </a:lnTo>
                        <a:lnTo>
                          <a:pt x="0" y="16"/>
                        </a:lnTo>
                        <a:lnTo>
                          <a:pt x="4" y="21"/>
                        </a:lnTo>
                        <a:lnTo>
                          <a:pt x="1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26" name="Freeform 936">
                    <a:extLst>
                      <a:ext uri="{FF2B5EF4-FFF2-40B4-BE49-F238E27FC236}">
                        <a16:creationId xmlns:a16="http://schemas.microsoft.com/office/drawing/2014/main" id="{CA6C6F13-716B-151F-5971-81D69DA3F3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36" y="3508"/>
                    <a:ext cx="8" cy="10"/>
                  </a:xfrm>
                  <a:custGeom>
                    <a:avLst/>
                    <a:gdLst>
                      <a:gd name="T0" fmla="*/ 15 w 24"/>
                      <a:gd name="T1" fmla="*/ 28 h 28"/>
                      <a:gd name="T2" fmla="*/ 24 w 24"/>
                      <a:gd name="T3" fmla="*/ 16 h 28"/>
                      <a:gd name="T4" fmla="*/ 20 w 24"/>
                      <a:gd name="T5" fmla="*/ 6 h 28"/>
                      <a:gd name="T6" fmla="*/ 15 w 24"/>
                      <a:gd name="T7" fmla="*/ 0 h 28"/>
                      <a:gd name="T8" fmla="*/ 5 w 24"/>
                      <a:gd name="T9" fmla="*/ 6 h 28"/>
                      <a:gd name="T10" fmla="*/ 0 w 24"/>
                      <a:gd name="T11" fmla="*/ 16 h 28"/>
                      <a:gd name="T12" fmla="*/ 0 w 24"/>
                      <a:gd name="T13" fmla="*/ 21 h 28"/>
                      <a:gd name="T14" fmla="*/ 5 w 24"/>
                      <a:gd name="T15" fmla="*/ 28 h 28"/>
                      <a:gd name="T16" fmla="*/ 15 w 24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" h="28">
                        <a:moveTo>
                          <a:pt x="15" y="28"/>
                        </a:moveTo>
                        <a:lnTo>
                          <a:pt x="24" y="16"/>
                        </a:lnTo>
                        <a:lnTo>
                          <a:pt x="20" y="6"/>
                        </a:lnTo>
                        <a:lnTo>
                          <a:pt x="15" y="0"/>
                        </a:lnTo>
                        <a:lnTo>
                          <a:pt x="5" y="6"/>
                        </a:lnTo>
                        <a:lnTo>
                          <a:pt x="0" y="16"/>
                        </a:lnTo>
                        <a:lnTo>
                          <a:pt x="0" y="21"/>
                        </a:lnTo>
                        <a:lnTo>
                          <a:pt x="5" y="28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27" name="Freeform 937">
                    <a:extLst>
                      <a:ext uri="{FF2B5EF4-FFF2-40B4-BE49-F238E27FC236}">
                        <a16:creationId xmlns:a16="http://schemas.microsoft.com/office/drawing/2014/main" id="{2413FF41-9DD1-28D3-F6CF-DCBB0C8926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8" y="3508"/>
                    <a:ext cx="8" cy="6"/>
                  </a:xfrm>
                  <a:custGeom>
                    <a:avLst/>
                    <a:gdLst>
                      <a:gd name="T0" fmla="*/ 5 w 25"/>
                      <a:gd name="T1" fmla="*/ 16 h 16"/>
                      <a:gd name="T2" fmla="*/ 15 w 25"/>
                      <a:gd name="T3" fmla="*/ 16 h 16"/>
                      <a:gd name="T4" fmla="*/ 25 w 25"/>
                      <a:gd name="T5" fmla="*/ 11 h 16"/>
                      <a:gd name="T6" fmla="*/ 25 w 25"/>
                      <a:gd name="T7" fmla="*/ 0 h 16"/>
                      <a:gd name="T8" fmla="*/ 5 w 25"/>
                      <a:gd name="T9" fmla="*/ 0 h 16"/>
                      <a:gd name="T10" fmla="*/ 5 w 25"/>
                      <a:gd name="T11" fmla="*/ 6 h 16"/>
                      <a:gd name="T12" fmla="*/ 0 w 25"/>
                      <a:gd name="T13" fmla="*/ 11 h 16"/>
                      <a:gd name="T14" fmla="*/ 5 w 2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25" y="11"/>
                        </a:lnTo>
                        <a:lnTo>
                          <a:pt x="25" y="0"/>
                        </a:lnTo>
                        <a:lnTo>
                          <a:pt x="5" y="0"/>
                        </a:lnTo>
                        <a:lnTo>
                          <a:pt x="5" y="6"/>
                        </a:lnTo>
                        <a:lnTo>
                          <a:pt x="0" y="11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28" name="Freeform 938">
                    <a:extLst>
                      <a:ext uri="{FF2B5EF4-FFF2-40B4-BE49-F238E27FC236}">
                        <a16:creationId xmlns:a16="http://schemas.microsoft.com/office/drawing/2014/main" id="{1F4488A1-8774-243D-FCC4-9B3EAAA22D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1" y="3503"/>
                    <a:ext cx="7" cy="9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15 w 20"/>
                      <a:gd name="T7" fmla="*/ 7 h 28"/>
                      <a:gd name="T8" fmla="*/ 5 w 20"/>
                      <a:gd name="T9" fmla="*/ 0 h 28"/>
                      <a:gd name="T10" fmla="*/ 5 w 20"/>
                      <a:gd name="T11" fmla="*/ 7 h 28"/>
                      <a:gd name="T12" fmla="*/ 0 w 20"/>
                      <a:gd name="T13" fmla="*/ 7 h 28"/>
                      <a:gd name="T14" fmla="*/ 0 w 20"/>
                      <a:gd name="T15" fmla="*/ 22 h 28"/>
                      <a:gd name="T16" fmla="*/ 5 w 20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29" name="Freeform 939">
                    <a:extLst>
                      <a:ext uri="{FF2B5EF4-FFF2-40B4-BE49-F238E27FC236}">
                        <a16:creationId xmlns:a16="http://schemas.microsoft.com/office/drawing/2014/main" id="{017C372E-677F-F85C-B6A3-A12CB3A1B3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17" y="3503"/>
                    <a:ext cx="8" cy="7"/>
                  </a:xfrm>
                  <a:custGeom>
                    <a:avLst/>
                    <a:gdLst>
                      <a:gd name="T0" fmla="*/ 12 w 27"/>
                      <a:gd name="T1" fmla="*/ 17 h 22"/>
                      <a:gd name="T2" fmla="*/ 22 w 27"/>
                      <a:gd name="T3" fmla="*/ 22 h 22"/>
                      <a:gd name="T4" fmla="*/ 27 w 27"/>
                      <a:gd name="T5" fmla="*/ 17 h 22"/>
                      <a:gd name="T6" fmla="*/ 27 w 27"/>
                      <a:gd name="T7" fmla="*/ 5 h 22"/>
                      <a:gd name="T8" fmla="*/ 22 w 27"/>
                      <a:gd name="T9" fmla="*/ 0 h 22"/>
                      <a:gd name="T10" fmla="*/ 12 w 27"/>
                      <a:gd name="T11" fmla="*/ 0 h 22"/>
                      <a:gd name="T12" fmla="*/ 0 w 27"/>
                      <a:gd name="T13" fmla="*/ 5 h 22"/>
                      <a:gd name="T14" fmla="*/ 0 w 27"/>
                      <a:gd name="T15" fmla="*/ 12 h 22"/>
                      <a:gd name="T16" fmla="*/ 12 w 27"/>
                      <a:gd name="T17" fmla="*/ 1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22">
                        <a:moveTo>
                          <a:pt x="12" y="17"/>
                        </a:moveTo>
                        <a:lnTo>
                          <a:pt x="22" y="22"/>
                        </a:lnTo>
                        <a:lnTo>
                          <a:pt x="27" y="17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30" name="Freeform 940">
                    <a:extLst>
                      <a:ext uri="{FF2B5EF4-FFF2-40B4-BE49-F238E27FC236}">
                        <a16:creationId xmlns:a16="http://schemas.microsoft.com/office/drawing/2014/main" id="{C30A3B7D-353E-B0A2-6951-570A29C15E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9" y="3503"/>
                    <a:ext cx="7" cy="5"/>
                  </a:xfrm>
                  <a:custGeom>
                    <a:avLst/>
                    <a:gdLst>
                      <a:gd name="T0" fmla="*/ 15 w 24"/>
                      <a:gd name="T1" fmla="*/ 17 h 17"/>
                      <a:gd name="T2" fmla="*/ 24 w 24"/>
                      <a:gd name="T3" fmla="*/ 17 h 17"/>
                      <a:gd name="T4" fmla="*/ 24 w 24"/>
                      <a:gd name="T5" fmla="*/ 7 h 17"/>
                      <a:gd name="T6" fmla="*/ 15 w 24"/>
                      <a:gd name="T7" fmla="*/ 0 h 17"/>
                      <a:gd name="T8" fmla="*/ 0 w 24"/>
                      <a:gd name="T9" fmla="*/ 0 h 17"/>
                      <a:gd name="T10" fmla="*/ 5 w 24"/>
                      <a:gd name="T11" fmla="*/ 7 h 17"/>
                      <a:gd name="T12" fmla="*/ 5 w 24"/>
                      <a:gd name="T13" fmla="*/ 17 h 17"/>
                      <a:gd name="T14" fmla="*/ 15 w 24"/>
                      <a:gd name="T15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17">
                        <a:moveTo>
                          <a:pt x="15" y="17"/>
                        </a:moveTo>
                        <a:lnTo>
                          <a:pt x="24" y="17"/>
                        </a:lnTo>
                        <a:lnTo>
                          <a:pt x="24" y="7"/>
                        </a:lnTo>
                        <a:lnTo>
                          <a:pt x="15" y="0"/>
                        </a:lnTo>
                        <a:lnTo>
                          <a:pt x="0" y="0"/>
                        </a:lnTo>
                        <a:lnTo>
                          <a:pt x="5" y="7"/>
                        </a:lnTo>
                        <a:lnTo>
                          <a:pt x="5" y="17"/>
                        </a:lnTo>
                        <a:lnTo>
                          <a:pt x="1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31" name="Freeform 941">
                    <a:extLst>
                      <a:ext uri="{FF2B5EF4-FFF2-40B4-BE49-F238E27FC236}">
                        <a16:creationId xmlns:a16="http://schemas.microsoft.com/office/drawing/2014/main" id="{58233922-719F-5E3B-EA28-6553BB7BDC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6" y="3499"/>
                    <a:ext cx="5" cy="9"/>
                  </a:xfrm>
                  <a:custGeom>
                    <a:avLst/>
                    <a:gdLst>
                      <a:gd name="T0" fmla="*/ 15 w 20"/>
                      <a:gd name="T1" fmla="*/ 26 h 26"/>
                      <a:gd name="T2" fmla="*/ 20 w 20"/>
                      <a:gd name="T3" fmla="*/ 21 h 26"/>
                      <a:gd name="T4" fmla="*/ 20 w 20"/>
                      <a:gd name="T5" fmla="*/ 16 h 26"/>
                      <a:gd name="T6" fmla="*/ 15 w 20"/>
                      <a:gd name="T7" fmla="*/ 4 h 26"/>
                      <a:gd name="T8" fmla="*/ 5 w 20"/>
                      <a:gd name="T9" fmla="*/ 0 h 26"/>
                      <a:gd name="T10" fmla="*/ 0 w 20"/>
                      <a:gd name="T11" fmla="*/ 9 h 26"/>
                      <a:gd name="T12" fmla="*/ 0 w 20"/>
                      <a:gd name="T13" fmla="*/ 16 h 26"/>
                      <a:gd name="T14" fmla="*/ 5 w 20"/>
                      <a:gd name="T15" fmla="*/ 26 h 26"/>
                      <a:gd name="T16" fmla="*/ 15 w 20"/>
                      <a:gd name="T17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6">
                        <a:moveTo>
                          <a:pt x="15" y="26"/>
                        </a:moveTo>
                        <a:lnTo>
                          <a:pt x="20" y="21"/>
                        </a:lnTo>
                        <a:lnTo>
                          <a:pt x="20" y="16"/>
                        </a:lnTo>
                        <a:lnTo>
                          <a:pt x="15" y="4"/>
                        </a:lnTo>
                        <a:lnTo>
                          <a:pt x="5" y="0"/>
                        </a:lnTo>
                        <a:lnTo>
                          <a:pt x="0" y="9"/>
                        </a:lnTo>
                        <a:lnTo>
                          <a:pt x="0" y="16"/>
                        </a:lnTo>
                        <a:lnTo>
                          <a:pt x="5" y="26"/>
                        </a:lnTo>
                        <a:lnTo>
                          <a:pt x="1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32" name="Freeform 942">
                    <a:extLst>
                      <a:ext uri="{FF2B5EF4-FFF2-40B4-BE49-F238E27FC236}">
                        <a16:creationId xmlns:a16="http://schemas.microsoft.com/office/drawing/2014/main" id="{7C2D631A-217C-EF8B-B340-67293F2F48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66" y="3499"/>
                    <a:ext cx="10" cy="9"/>
                  </a:xfrm>
                  <a:custGeom>
                    <a:avLst/>
                    <a:gdLst>
                      <a:gd name="T0" fmla="*/ 5 w 32"/>
                      <a:gd name="T1" fmla="*/ 26 h 26"/>
                      <a:gd name="T2" fmla="*/ 15 w 32"/>
                      <a:gd name="T3" fmla="*/ 26 h 26"/>
                      <a:gd name="T4" fmla="*/ 22 w 32"/>
                      <a:gd name="T5" fmla="*/ 16 h 26"/>
                      <a:gd name="T6" fmla="*/ 27 w 32"/>
                      <a:gd name="T7" fmla="*/ 16 h 26"/>
                      <a:gd name="T8" fmla="*/ 32 w 32"/>
                      <a:gd name="T9" fmla="*/ 9 h 26"/>
                      <a:gd name="T10" fmla="*/ 27 w 32"/>
                      <a:gd name="T11" fmla="*/ 0 h 26"/>
                      <a:gd name="T12" fmla="*/ 22 w 32"/>
                      <a:gd name="T13" fmla="*/ 0 h 26"/>
                      <a:gd name="T14" fmla="*/ 0 w 32"/>
                      <a:gd name="T15" fmla="*/ 9 h 26"/>
                      <a:gd name="T16" fmla="*/ 0 w 32"/>
                      <a:gd name="T17" fmla="*/ 16 h 26"/>
                      <a:gd name="T18" fmla="*/ 5 w 32"/>
                      <a:gd name="T19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2" h="26">
                        <a:moveTo>
                          <a:pt x="5" y="26"/>
                        </a:moveTo>
                        <a:lnTo>
                          <a:pt x="15" y="26"/>
                        </a:lnTo>
                        <a:lnTo>
                          <a:pt x="22" y="16"/>
                        </a:lnTo>
                        <a:lnTo>
                          <a:pt x="27" y="16"/>
                        </a:lnTo>
                        <a:lnTo>
                          <a:pt x="32" y="9"/>
                        </a:lnTo>
                        <a:lnTo>
                          <a:pt x="27" y="0"/>
                        </a:lnTo>
                        <a:lnTo>
                          <a:pt x="22" y="0"/>
                        </a:lnTo>
                        <a:lnTo>
                          <a:pt x="0" y="9"/>
                        </a:lnTo>
                        <a:lnTo>
                          <a:pt x="0" y="16"/>
                        </a:lnTo>
                        <a:lnTo>
                          <a:pt x="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33" name="Freeform 943">
                    <a:extLst>
                      <a:ext uri="{FF2B5EF4-FFF2-40B4-BE49-F238E27FC236}">
                        <a16:creationId xmlns:a16="http://schemas.microsoft.com/office/drawing/2014/main" id="{8DE99092-893A-7E30-B67C-B9D26B79F0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43" y="3496"/>
                    <a:ext cx="6" cy="7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0 w 19"/>
                      <a:gd name="T3" fmla="*/ 21 h 21"/>
                      <a:gd name="T4" fmla="*/ 19 w 19"/>
                      <a:gd name="T5" fmla="*/ 12 h 21"/>
                      <a:gd name="T6" fmla="*/ 10 w 19"/>
                      <a:gd name="T7" fmla="*/ 0 h 21"/>
                      <a:gd name="T8" fmla="*/ 5 w 19"/>
                      <a:gd name="T9" fmla="*/ 0 h 21"/>
                      <a:gd name="T10" fmla="*/ 0 w 19"/>
                      <a:gd name="T11" fmla="*/ 5 h 21"/>
                      <a:gd name="T12" fmla="*/ 0 w 19"/>
                      <a:gd name="T13" fmla="*/ 12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19" y="12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34" name="Freeform 944">
                    <a:extLst>
                      <a:ext uri="{FF2B5EF4-FFF2-40B4-BE49-F238E27FC236}">
                        <a16:creationId xmlns:a16="http://schemas.microsoft.com/office/drawing/2014/main" id="{4BC35694-00DD-E843-731E-01E1EAB6D66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34" y="3496"/>
                    <a:ext cx="11" cy="7"/>
                  </a:xfrm>
                  <a:custGeom>
                    <a:avLst/>
                    <a:gdLst>
                      <a:gd name="T0" fmla="*/ 5 w 36"/>
                      <a:gd name="T1" fmla="*/ 21 h 21"/>
                      <a:gd name="T2" fmla="*/ 31 w 36"/>
                      <a:gd name="T3" fmla="*/ 21 h 21"/>
                      <a:gd name="T4" fmla="*/ 36 w 36"/>
                      <a:gd name="T5" fmla="*/ 16 h 21"/>
                      <a:gd name="T6" fmla="*/ 36 w 36"/>
                      <a:gd name="T7" fmla="*/ 5 h 21"/>
                      <a:gd name="T8" fmla="*/ 31 w 36"/>
                      <a:gd name="T9" fmla="*/ 0 h 21"/>
                      <a:gd name="T10" fmla="*/ 20 w 36"/>
                      <a:gd name="T11" fmla="*/ 0 h 21"/>
                      <a:gd name="T12" fmla="*/ 5 w 36"/>
                      <a:gd name="T13" fmla="*/ 5 h 21"/>
                      <a:gd name="T14" fmla="*/ 0 w 36"/>
                      <a:gd name="T15" fmla="*/ 12 h 21"/>
                      <a:gd name="T16" fmla="*/ 5 w 36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6" h="21">
                        <a:moveTo>
                          <a:pt x="5" y="21"/>
                        </a:moveTo>
                        <a:lnTo>
                          <a:pt x="31" y="21"/>
                        </a:lnTo>
                        <a:lnTo>
                          <a:pt x="36" y="16"/>
                        </a:lnTo>
                        <a:lnTo>
                          <a:pt x="36" y="5"/>
                        </a:lnTo>
                        <a:lnTo>
                          <a:pt x="31" y="0"/>
                        </a:lnTo>
                        <a:lnTo>
                          <a:pt x="20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35" name="Freeform 945">
                    <a:extLst>
                      <a:ext uri="{FF2B5EF4-FFF2-40B4-BE49-F238E27FC236}">
                        <a16:creationId xmlns:a16="http://schemas.microsoft.com/office/drawing/2014/main" id="{AF910D30-931E-CA6D-319C-38A4264EA8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1" y="3496"/>
                    <a:ext cx="8" cy="7"/>
                  </a:xfrm>
                  <a:custGeom>
                    <a:avLst/>
                    <a:gdLst>
                      <a:gd name="T0" fmla="*/ 12 w 26"/>
                      <a:gd name="T1" fmla="*/ 21 h 21"/>
                      <a:gd name="T2" fmla="*/ 26 w 26"/>
                      <a:gd name="T3" fmla="*/ 5 h 21"/>
                      <a:gd name="T4" fmla="*/ 17 w 26"/>
                      <a:gd name="T5" fmla="*/ 0 h 21"/>
                      <a:gd name="T6" fmla="*/ 5 w 26"/>
                      <a:gd name="T7" fmla="*/ 0 h 21"/>
                      <a:gd name="T8" fmla="*/ 0 w 26"/>
                      <a:gd name="T9" fmla="*/ 12 h 21"/>
                      <a:gd name="T10" fmla="*/ 0 w 26"/>
                      <a:gd name="T11" fmla="*/ 16 h 21"/>
                      <a:gd name="T12" fmla="*/ 12 w 26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21">
                        <a:moveTo>
                          <a:pt x="12" y="21"/>
                        </a:moveTo>
                        <a:lnTo>
                          <a:pt x="26" y="5"/>
                        </a:lnTo>
                        <a:lnTo>
                          <a:pt x="17" y="0"/>
                        </a:lnTo>
                        <a:lnTo>
                          <a:pt x="5" y="0"/>
                        </a:lnTo>
                        <a:lnTo>
                          <a:pt x="0" y="12"/>
                        </a:lnTo>
                        <a:lnTo>
                          <a:pt x="0" y="16"/>
                        </a:lnTo>
                        <a:lnTo>
                          <a:pt x="12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36" name="Freeform 946">
                    <a:extLst>
                      <a:ext uri="{FF2B5EF4-FFF2-40B4-BE49-F238E27FC236}">
                        <a16:creationId xmlns:a16="http://schemas.microsoft.com/office/drawing/2014/main" id="{F232B35B-D276-0D7D-FE77-C87547FFF14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61" y="3489"/>
                    <a:ext cx="10" cy="10"/>
                  </a:xfrm>
                  <a:custGeom>
                    <a:avLst/>
                    <a:gdLst>
                      <a:gd name="T0" fmla="*/ 19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21 h 28"/>
                      <a:gd name="T6" fmla="*/ 19 w 29"/>
                      <a:gd name="T7" fmla="*/ 0 h 28"/>
                      <a:gd name="T8" fmla="*/ 5 w 29"/>
                      <a:gd name="T9" fmla="*/ 6 h 28"/>
                      <a:gd name="T10" fmla="*/ 0 w 29"/>
                      <a:gd name="T11" fmla="*/ 16 h 28"/>
                      <a:gd name="T12" fmla="*/ 5 w 29"/>
                      <a:gd name="T13" fmla="*/ 21 h 28"/>
                      <a:gd name="T14" fmla="*/ 19 w 2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8">
                        <a:moveTo>
                          <a:pt x="19" y="28"/>
                        </a:moveTo>
                        <a:lnTo>
                          <a:pt x="24" y="28"/>
                        </a:lnTo>
                        <a:lnTo>
                          <a:pt x="29" y="21"/>
                        </a:lnTo>
                        <a:lnTo>
                          <a:pt x="19" y="0"/>
                        </a:lnTo>
                        <a:lnTo>
                          <a:pt x="5" y="6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37" name="Freeform 947">
                    <a:extLst>
                      <a:ext uri="{FF2B5EF4-FFF2-40B4-BE49-F238E27FC236}">
                        <a16:creationId xmlns:a16="http://schemas.microsoft.com/office/drawing/2014/main" id="{51836B55-3240-4CCD-A298-A52885E3A45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50" y="3483"/>
                    <a:ext cx="19" cy="16"/>
                  </a:xfrm>
                  <a:custGeom>
                    <a:avLst/>
                    <a:gdLst>
                      <a:gd name="T0" fmla="*/ 10 w 63"/>
                      <a:gd name="T1" fmla="*/ 45 h 45"/>
                      <a:gd name="T2" fmla="*/ 42 w 63"/>
                      <a:gd name="T3" fmla="*/ 38 h 45"/>
                      <a:gd name="T4" fmla="*/ 53 w 63"/>
                      <a:gd name="T5" fmla="*/ 33 h 45"/>
                      <a:gd name="T6" fmla="*/ 53 w 63"/>
                      <a:gd name="T7" fmla="*/ 28 h 45"/>
                      <a:gd name="T8" fmla="*/ 46 w 63"/>
                      <a:gd name="T9" fmla="*/ 17 h 45"/>
                      <a:gd name="T10" fmla="*/ 63 w 63"/>
                      <a:gd name="T11" fmla="*/ 17 h 45"/>
                      <a:gd name="T12" fmla="*/ 63 w 63"/>
                      <a:gd name="T13" fmla="*/ 12 h 45"/>
                      <a:gd name="T14" fmla="*/ 53 w 63"/>
                      <a:gd name="T15" fmla="*/ 0 h 45"/>
                      <a:gd name="T16" fmla="*/ 37 w 63"/>
                      <a:gd name="T17" fmla="*/ 7 h 45"/>
                      <a:gd name="T18" fmla="*/ 27 w 63"/>
                      <a:gd name="T19" fmla="*/ 12 h 45"/>
                      <a:gd name="T20" fmla="*/ 27 w 63"/>
                      <a:gd name="T21" fmla="*/ 17 h 45"/>
                      <a:gd name="T22" fmla="*/ 22 w 63"/>
                      <a:gd name="T23" fmla="*/ 17 h 45"/>
                      <a:gd name="T24" fmla="*/ 10 w 63"/>
                      <a:gd name="T25" fmla="*/ 22 h 45"/>
                      <a:gd name="T26" fmla="*/ 0 w 63"/>
                      <a:gd name="T27" fmla="*/ 33 h 45"/>
                      <a:gd name="T28" fmla="*/ 0 w 63"/>
                      <a:gd name="T29" fmla="*/ 38 h 45"/>
                      <a:gd name="T30" fmla="*/ 10 w 63"/>
                      <a:gd name="T31" fmla="*/ 45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63" h="45">
                        <a:moveTo>
                          <a:pt x="10" y="45"/>
                        </a:moveTo>
                        <a:lnTo>
                          <a:pt x="42" y="38"/>
                        </a:lnTo>
                        <a:lnTo>
                          <a:pt x="53" y="33"/>
                        </a:lnTo>
                        <a:lnTo>
                          <a:pt x="53" y="28"/>
                        </a:lnTo>
                        <a:lnTo>
                          <a:pt x="46" y="17"/>
                        </a:lnTo>
                        <a:lnTo>
                          <a:pt x="63" y="17"/>
                        </a:lnTo>
                        <a:lnTo>
                          <a:pt x="63" y="12"/>
                        </a:lnTo>
                        <a:lnTo>
                          <a:pt x="53" y="0"/>
                        </a:lnTo>
                        <a:lnTo>
                          <a:pt x="37" y="7"/>
                        </a:lnTo>
                        <a:lnTo>
                          <a:pt x="27" y="12"/>
                        </a:lnTo>
                        <a:lnTo>
                          <a:pt x="27" y="17"/>
                        </a:lnTo>
                        <a:lnTo>
                          <a:pt x="22" y="17"/>
                        </a:lnTo>
                        <a:lnTo>
                          <a:pt x="10" y="22"/>
                        </a:lnTo>
                        <a:lnTo>
                          <a:pt x="0" y="33"/>
                        </a:lnTo>
                        <a:lnTo>
                          <a:pt x="0" y="38"/>
                        </a:lnTo>
                        <a:lnTo>
                          <a:pt x="10" y="4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38" name="Freeform 948">
                    <a:extLst>
                      <a:ext uri="{FF2B5EF4-FFF2-40B4-BE49-F238E27FC236}">
                        <a16:creationId xmlns:a16="http://schemas.microsoft.com/office/drawing/2014/main" id="{DF43B4E7-3466-CB15-8C4D-56FE783398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93" y="3489"/>
                    <a:ext cx="8" cy="10"/>
                  </a:xfrm>
                  <a:custGeom>
                    <a:avLst/>
                    <a:gdLst>
                      <a:gd name="T0" fmla="*/ 10 w 27"/>
                      <a:gd name="T1" fmla="*/ 28 h 28"/>
                      <a:gd name="T2" fmla="*/ 22 w 27"/>
                      <a:gd name="T3" fmla="*/ 21 h 28"/>
                      <a:gd name="T4" fmla="*/ 27 w 27"/>
                      <a:gd name="T5" fmla="*/ 16 h 28"/>
                      <a:gd name="T6" fmla="*/ 27 w 27"/>
                      <a:gd name="T7" fmla="*/ 6 h 28"/>
                      <a:gd name="T8" fmla="*/ 22 w 27"/>
                      <a:gd name="T9" fmla="*/ 0 h 28"/>
                      <a:gd name="T10" fmla="*/ 0 w 27"/>
                      <a:gd name="T11" fmla="*/ 11 h 28"/>
                      <a:gd name="T12" fmla="*/ 0 w 27"/>
                      <a:gd name="T13" fmla="*/ 16 h 28"/>
                      <a:gd name="T14" fmla="*/ 10 w 27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8">
                        <a:moveTo>
                          <a:pt x="10" y="28"/>
                        </a:moveTo>
                        <a:lnTo>
                          <a:pt x="22" y="21"/>
                        </a:lnTo>
                        <a:lnTo>
                          <a:pt x="27" y="16"/>
                        </a:lnTo>
                        <a:lnTo>
                          <a:pt x="27" y="6"/>
                        </a:lnTo>
                        <a:lnTo>
                          <a:pt x="22" y="0"/>
                        </a:lnTo>
                        <a:lnTo>
                          <a:pt x="0" y="11"/>
                        </a:lnTo>
                        <a:lnTo>
                          <a:pt x="0" y="16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39" name="Freeform 949">
                    <a:extLst>
                      <a:ext uri="{FF2B5EF4-FFF2-40B4-BE49-F238E27FC236}">
                        <a16:creationId xmlns:a16="http://schemas.microsoft.com/office/drawing/2014/main" id="{FC4F6017-06A4-EBC9-93BD-DD2509746C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21" y="3486"/>
                    <a:ext cx="6" cy="10"/>
                  </a:xfrm>
                  <a:custGeom>
                    <a:avLst/>
                    <a:gdLst>
                      <a:gd name="T0" fmla="*/ 5 w 17"/>
                      <a:gd name="T1" fmla="*/ 26 h 26"/>
                      <a:gd name="T2" fmla="*/ 17 w 17"/>
                      <a:gd name="T3" fmla="*/ 21 h 26"/>
                      <a:gd name="T4" fmla="*/ 17 w 17"/>
                      <a:gd name="T5" fmla="*/ 5 h 26"/>
                      <a:gd name="T6" fmla="*/ 12 w 17"/>
                      <a:gd name="T7" fmla="*/ 0 h 26"/>
                      <a:gd name="T8" fmla="*/ 0 w 17"/>
                      <a:gd name="T9" fmla="*/ 0 h 26"/>
                      <a:gd name="T10" fmla="*/ 0 w 17"/>
                      <a:gd name="T11" fmla="*/ 21 h 26"/>
                      <a:gd name="T12" fmla="*/ 5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5" y="26"/>
                        </a:moveTo>
                        <a:lnTo>
                          <a:pt x="17" y="21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21"/>
                        </a:lnTo>
                        <a:lnTo>
                          <a:pt x="5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40" name="Freeform 950">
                    <a:extLst>
                      <a:ext uri="{FF2B5EF4-FFF2-40B4-BE49-F238E27FC236}">
                        <a16:creationId xmlns:a16="http://schemas.microsoft.com/office/drawing/2014/main" id="{7F7A1BAD-2A6B-645D-5F62-47FC4E93B29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39" y="3483"/>
                    <a:ext cx="6" cy="10"/>
                  </a:xfrm>
                  <a:custGeom>
                    <a:avLst/>
                    <a:gdLst>
                      <a:gd name="T0" fmla="*/ 5 w 15"/>
                      <a:gd name="T1" fmla="*/ 28 h 28"/>
                      <a:gd name="T2" fmla="*/ 15 w 15"/>
                      <a:gd name="T3" fmla="*/ 22 h 28"/>
                      <a:gd name="T4" fmla="*/ 15 w 15"/>
                      <a:gd name="T5" fmla="*/ 7 h 28"/>
                      <a:gd name="T6" fmla="*/ 5 w 15"/>
                      <a:gd name="T7" fmla="*/ 0 h 28"/>
                      <a:gd name="T8" fmla="*/ 0 w 15"/>
                      <a:gd name="T9" fmla="*/ 7 h 28"/>
                      <a:gd name="T10" fmla="*/ 0 w 15"/>
                      <a:gd name="T11" fmla="*/ 22 h 28"/>
                      <a:gd name="T12" fmla="*/ 5 w 15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41" name="Freeform 951">
                    <a:extLst>
                      <a:ext uri="{FF2B5EF4-FFF2-40B4-BE49-F238E27FC236}">
                        <a16:creationId xmlns:a16="http://schemas.microsoft.com/office/drawing/2014/main" id="{D04AF1FB-FEC0-63AF-7A80-B5FC90BC31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29" y="3486"/>
                    <a:ext cx="7" cy="7"/>
                  </a:xfrm>
                  <a:custGeom>
                    <a:avLst/>
                    <a:gdLst>
                      <a:gd name="T0" fmla="*/ 15 w 27"/>
                      <a:gd name="T1" fmla="*/ 21 h 21"/>
                      <a:gd name="T2" fmla="*/ 22 w 27"/>
                      <a:gd name="T3" fmla="*/ 21 h 21"/>
                      <a:gd name="T4" fmla="*/ 27 w 27"/>
                      <a:gd name="T5" fmla="*/ 10 h 21"/>
                      <a:gd name="T6" fmla="*/ 15 w 27"/>
                      <a:gd name="T7" fmla="*/ 0 h 21"/>
                      <a:gd name="T8" fmla="*/ 5 w 27"/>
                      <a:gd name="T9" fmla="*/ 0 h 21"/>
                      <a:gd name="T10" fmla="*/ 0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  <a:gd name="T16" fmla="*/ 15 w 27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21">
                        <a:moveTo>
                          <a:pt x="15" y="21"/>
                        </a:moveTo>
                        <a:lnTo>
                          <a:pt x="22" y="21"/>
                        </a:lnTo>
                        <a:lnTo>
                          <a:pt x="27" y="10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42" name="Freeform 952">
                    <a:extLst>
                      <a:ext uri="{FF2B5EF4-FFF2-40B4-BE49-F238E27FC236}">
                        <a16:creationId xmlns:a16="http://schemas.microsoft.com/office/drawing/2014/main" id="{B130CE3F-C7B2-DFDA-A0CE-4F9ACEC232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14" y="3483"/>
                    <a:ext cx="8" cy="6"/>
                  </a:xfrm>
                  <a:custGeom>
                    <a:avLst/>
                    <a:gdLst>
                      <a:gd name="T0" fmla="*/ 12 w 27"/>
                      <a:gd name="T1" fmla="*/ 17 h 17"/>
                      <a:gd name="T2" fmla="*/ 27 w 27"/>
                      <a:gd name="T3" fmla="*/ 17 h 17"/>
                      <a:gd name="T4" fmla="*/ 27 w 27"/>
                      <a:gd name="T5" fmla="*/ 12 h 17"/>
                      <a:gd name="T6" fmla="*/ 22 w 27"/>
                      <a:gd name="T7" fmla="*/ 7 h 17"/>
                      <a:gd name="T8" fmla="*/ 12 w 27"/>
                      <a:gd name="T9" fmla="*/ 0 h 17"/>
                      <a:gd name="T10" fmla="*/ 0 w 27"/>
                      <a:gd name="T11" fmla="*/ 7 h 17"/>
                      <a:gd name="T12" fmla="*/ 0 w 27"/>
                      <a:gd name="T13" fmla="*/ 12 h 17"/>
                      <a:gd name="T14" fmla="*/ 5 w 27"/>
                      <a:gd name="T15" fmla="*/ 17 h 17"/>
                      <a:gd name="T16" fmla="*/ 12 w 27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7" h="17">
                        <a:moveTo>
                          <a:pt x="12" y="17"/>
                        </a:moveTo>
                        <a:lnTo>
                          <a:pt x="27" y="17"/>
                        </a:lnTo>
                        <a:lnTo>
                          <a:pt x="27" y="12"/>
                        </a:lnTo>
                        <a:lnTo>
                          <a:pt x="22" y="7"/>
                        </a:lnTo>
                        <a:lnTo>
                          <a:pt x="12" y="0"/>
                        </a:lnTo>
                        <a:lnTo>
                          <a:pt x="0" y="7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43" name="Freeform 953">
                    <a:extLst>
                      <a:ext uri="{FF2B5EF4-FFF2-40B4-BE49-F238E27FC236}">
                        <a16:creationId xmlns:a16="http://schemas.microsoft.com/office/drawing/2014/main" id="{20F18274-100B-43D3-DBEE-7D83EA46B5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281" y="3483"/>
                    <a:ext cx="6" cy="6"/>
                  </a:xfrm>
                  <a:custGeom>
                    <a:avLst/>
                    <a:gdLst>
                      <a:gd name="T0" fmla="*/ 10 w 21"/>
                      <a:gd name="T1" fmla="*/ 17 h 17"/>
                      <a:gd name="T2" fmla="*/ 21 w 21"/>
                      <a:gd name="T3" fmla="*/ 17 h 17"/>
                      <a:gd name="T4" fmla="*/ 21 w 21"/>
                      <a:gd name="T5" fmla="*/ 7 h 17"/>
                      <a:gd name="T6" fmla="*/ 10 w 21"/>
                      <a:gd name="T7" fmla="*/ 0 h 17"/>
                      <a:gd name="T8" fmla="*/ 0 w 21"/>
                      <a:gd name="T9" fmla="*/ 0 h 17"/>
                      <a:gd name="T10" fmla="*/ 0 w 21"/>
                      <a:gd name="T11" fmla="*/ 17 h 17"/>
                      <a:gd name="T12" fmla="*/ 10 w 2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7">
                        <a:moveTo>
                          <a:pt x="10" y="17"/>
                        </a:moveTo>
                        <a:lnTo>
                          <a:pt x="21" y="17"/>
                        </a:lnTo>
                        <a:lnTo>
                          <a:pt x="21" y="7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7"/>
                        </a:lnTo>
                        <a:lnTo>
                          <a:pt x="1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44" name="Freeform 954">
                    <a:extLst>
                      <a:ext uri="{FF2B5EF4-FFF2-40B4-BE49-F238E27FC236}">
                        <a16:creationId xmlns:a16="http://schemas.microsoft.com/office/drawing/2014/main" id="{D43F92BC-B3C0-1DA0-3E15-552AEEAA59F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345" y="3481"/>
                    <a:ext cx="9" cy="6"/>
                  </a:xfrm>
                  <a:custGeom>
                    <a:avLst/>
                    <a:gdLst>
                      <a:gd name="T0" fmla="*/ 5 w 27"/>
                      <a:gd name="T1" fmla="*/ 17 h 22"/>
                      <a:gd name="T2" fmla="*/ 15 w 27"/>
                      <a:gd name="T3" fmla="*/ 22 h 22"/>
                      <a:gd name="T4" fmla="*/ 27 w 27"/>
                      <a:gd name="T5" fmla="*/ 10 h 22"/>
                      <a:gd name="T6" fmla="*/ 22 w 27"/>
                      <a:gd name="T7" fmla="*/ 0 h 22"/>
                      <a:gd name="T8" fmla="*/ 10 w 27"/>
                      <a:gd name="T9" fmla="*/ 0 h 22"/>
                      <a:gd name="T10" fmla="*/ 0 w 27"/>
                      <a:gd name="T11" fmla="*/ 10 h 22"/>
                      <a:gd name="T12" fmla="*/ 5 w 27"/>
                      <a:gd name="T13" fmla="*/ 1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" h="22">
                        <a:moveTo>
                          <a:pt x="5" y="17"/>
                        </a:moveTo>
                        <a:lnTo>
                          <a:pt x="15" y="22"/>
                        </a:lnTo>
                        <a:lnTo>
                          <a:pt x="27" y="10"/>
                        </a:lnTo>
                        <a:lnTo>
                          <a:pt x="22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45" name="Freeform 955">
                    <a:extLst>
                      <a:ext uri="{FF2B5EF4-FFF2-40B4-BE49-F238E27FC236}">
                        <a16:creationId xmlns:a16="http://schemas.microsoft.com/office/drawing/2014/main" id="{AA6B22F9-4BBD-35B9-7A0C-0278992775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7" y="3540"/>
                    <a:ext cx="8" cy="14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46" name="Freeform 956">
                    <a:extLst>
                      <a:ext uri="{FF2B5EF4-FFF2-40B4-BE49-F238E27FC236}">
                        <a16:creationId xmlns:a16="http://schemas.microsoft.com/office/drawing/2014/main" id="{28BE8D9C-5179-3ED4-B866-6C57C5187C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98" y="3507"/>
                    <a:ext cx="14" cy="23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47" name="Freeform 957">
                    <a:extLst>
                      <a:ext uri="{FF2B5EF4-FFF2-40B4-BE49-F238E27FC236}">
                        <a16:creationId xmlns:a16="http://schemas.microsoft.com/office/drawing/2014/main" id="{76796BD5-B81D-F4EC-1C41-3CD541C19E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70" y="3517"/>
                    <a:ext cx="8" cy="13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48" name="Freeform 958">
                    <a:extLst>
                      <a:ext uri="{FF2B5EF4-FFF2-40B4-BE49-F238E27FC236}">
                        <a16:creationId xmlns:a16="http://schemas.microsoft.com/office/drawing/2014/main" id="{B8715EA9-28F2-0F32-641B-74526FE12D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22" y="3517"/>
                    <a:ext cx="11" cy="13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49" name="Freeform 959">
                    <a:extLst>
                      <a:ext uri="{FF2B5EF4-FFF2-40B4-BE49-F238E27FC236}">
                        <a16:creationId xmlns:a16="http://schemas.microsoft.com/office/drawing/2014/main" id="{43383FA3-3325-3AD4-9BF6-4AAAC089A6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42" y="3507"/>
                    <a:ext cx="18" cy="18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50" name="Freeform 960">
                    <a:extLst>
                      <a:ext uri="{FF2B5EF4-FFF2-40B4-BE49-F238E27FC236}">
                        <a16:creationId xmlns:a16="http://schemas.microsoft.com/office/drawing/2014/main" id="{0CF4728C-B20C-9A13-3FE0-F104A142A2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8" y="3503"/>
                    <a:ext cx="37" cy="18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51" name="Freeform 961">
                    <a:extLst>
                      <a:ext uri="{FF2B5EF4-FFF2-40B4-BE49-F238E27FC236}">
                        <a16:creationId xmlns:a16="http://schemas.microsoft.com/office/drawing/2014/main" id="{3978B731-9CBA-786A-408B-F86111139ED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28" y="3508"/>
                    <a:ext cx="10" cy="13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52" name="Freeform 962">
                    <a:extLst>
                      <a:ext uri="{FF2B5EF4-FFF2-40B4-BE49-F238E27FC236}">
                        <a16:creationId xmlns:a16="http://schemas.microsoft.com/office/drawing/2014/main" id="{8C2E3315-0D75-322A-0853-34280072ED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26" y="3507"/>
                    <a:ext cx="10" cy="10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53" name="Freeform 963">
                    <a:extLst>
                      <a:ext uri="{FF2B5EF4-FFF2-40B4-BE49-F238E27FC236}">
                        <a16:creationId xmlns:a16="http://schemas.microsoft.com/office/drawing/2014/main" id="{8A9BD143-6D48-3F8E-50D1-6F86DF905C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3" y="3507"/>
                    <a:ext cx="10" cy="10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54" name="Freeform 964">
                    <a:extLst>
                      <a:ext uri="{FF2B5EF4-FFF2-40B4-BE49-F238E27FC236}">
                        <a16:creationId xmlns:a16="http://schemas.microsoft.com/office/drawing/2014/main" id="{0CD0EF89-41B3-DDC9-3293-BF10369E13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79" y="3501"/>
                    <a:ext cx="9" cy="10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55" name="Freeform 965">
                    <a:extLst>
                      <a:ext uri="{FF2B5EF4-FFF2-40B4-BE49-F238E27FC236}">
                        <a16:creationId xmlns:a16="http://schemas.microsoft.com/office/drawing/2014/main" id="{98879BB3-75DF-2C4F-05BD-FDD169291C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74" y="3494"/>
                    <a:ext cx="9" cy="13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56" name="Freeform 966">
                    <a:extLst>
                      <a:ext uri="{FF2B5EF4-FFF2-40B4-BE49-F238E27FC236}">
                        <a16:creationId xmlns:a16="http://schemas.microsoft.com/office/drawing/2014/main" id="{9ECFE3F7-5D8C-AEC1-2865-70890093429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74" y="3469"/>
                    <a:ext cx="16" cy="38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57" name="Freeform 967">
                    <a:extLst>
                      <a:ext uri="{FF2B5EF4-FFF2-40B4-BE49-F238E27FC236}">
                        <a16:creationId xmlns:a16="http://schemas.microsoft.com/office/drawing/2014/main" id="{AA97A72D-B9DC-1659-B500-CC0D15F6509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43" y="3493"/>
                    <a:ext cx="12" cy="10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58" name="Freeform 968">
                    <a:extLst>
                      <a:ext uri="{FF2B5EF4-FFF2-40B4-BE49-F238E27FC236}">
                        <a16:creationId xmlns:a16="http://schemas.microsoft.com/office/drawing/2014/main" id="{C9FA6CA7-5133-9926-1CF2-A548497B1F0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6" y="3483"/>
                    <a:ext cx="10" cy="20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59" name="Freeform 969">
                    <a:extLst>
                      <a:ext uri="{FF2B5EF4-FFF2-40B4-BE49-F238E27FC236}">
                        <a16:creationId xmlns:a16="http://schemas.microsoft.com/office/drawing/2014/main" id="{B86C4920-9F95-30E4-FFD7-EED1EF7307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55" y="3493"/>
                    <a:ext cx="15" cy="10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60" name="Freeform 970">
                    <a:extLst>
                      <a:ext uri="{FF2B5EF4-FFF2-40B4-BE49-F238E27FC236}">
                        <a16:creationId xmlns:a16="http://schemas.microsoft.com/office/drawing/2014/main" id="{C2EB9EFB-D16A-9806-E134-94382C2723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12" y="3489"/>
                    <a:ext cx="9" cy="14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61" name="Freeform 971">
                    <a:extLst>
                      <a:ext uri="{FF2B5EF4-FFF2-40B4-BE49-F238E27FC236}">
                        <a16:creationId xmlns:a16="http://schemas.microsoft.com/office/drawing/2014/main" id="{9572FC85-3562-CFAC-D160-4EBE735858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7" y="3489"/>
                    <a:ext cx="11" cy="12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62" name="Freeform 972">
                    <a:extLst>
                      <a:ext uri="{FF2B5EF4-FFF2-40B4-BE49-F238E27FC236}">
                        <a16:creationId xmlns:a16="http://schemas.microsoft.com/office/drawing/2014/main" id="{2D8198A7-EB83-6207-FCD6-5D7713CFFB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31" y="3461"/>
                    <a:ext cx="39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63" name="Freeform 973">
                    <a:extLst>
                      <a:ext uri="{FF2B5EF4-FFF2-40B4-BE49-F238E27FC236}">
                        <a16:creationId xmlns:a16="http://schemas.microsoft.com/office/drawing/2014/main" id="{83A30CFD-DAE9-A197-520B-3BBE79B4D5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05" y="3483"/>
                    <a:ext cx="12" cy="14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64" name="Freeform 974">
                    <a:extLst>
                      <a:ext uri="{FF2B5EF4-FFF2-40B4-BE49-F238E27FC236}">
                        <a16:creationId xmlns:a16="http://schemas.microsoft.com/office/drawing/2014/main" id="{629A22A0-0A7F-9F52-AA5F-26D85F50E9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96" y="3474"/>
                    <a:ext cx="19" cy="23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65" name="Freeform 975">
                    <a:extLst>
                      <a:ext uri="{FF2B5EF4-FFF2-40B4-BE49-F238E27FC236}">
                        <a16:creationId xmlns:a16="http://schemas.microsoft.com/office/drawing/2014/main" id="{1390EDFF-08FA-6837-5807-3BEA0DD070E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3" y="3481"/>
                    <a:ext cx="14" cy="12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66" name="Freeform 976">
                    <a:extLst>
                      <a:ext uri="{FF2B5EF4-FFF2-40B4-BE49-F238E27FC236}">
                        <a16:creationId xmlns:a16="http://schemas.microsoft.com/office/drawing/2014/main" id="{B0F845E4-1D4E-50BC-72D8-060F40C82D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93" y="3478"/>
                    <a:ext cx="7" cy="15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67" name="Freeform 977">
                    <a:extLst>
                      <a:ext uri="{FF2B5EF4-FFF2-40B4-BE49-F238E27FC236}">
                        <a16:creationId xmlns:a16="http://schemas.microsoft.com/office/drawing/2014/main" id="{206B5F6D-5ADD-3CB9-311E-79A2C748DD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88" y="3478"/>
                    <a:ext cx="10" cy="11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68" name="Freeform 978">
                    <a:extLst>
                      <a:ext uri="{FF2B5EF4-FFF2-40B4-BE49-F238E27FC236}">
                        <a16:creationId xmlns:a16="http://schemas.microsoft.com/office/drawing/2014/main" id="{E1E322E6-6A02-0D24-EE83-E3F449E139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77" y="3478"/>
                    <a:ext cx="8" cy="11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69" name="Freeform 979">
                    <a:extLst>
                      <a:ext uri="{FF2B5EF4-FFF2-40B4-BE49-F238E27FC236}">
                        <a16:creationId xmlns:a16="http://schemas.microsoft.com/office/drawing/2014/main" id="{CB8FD9AE-3563-F9C7-94AE-D6D408D6C0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5" y="3469"/>
                    <a:ext cx="14" cy="14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70" name="Freeform 980">
                    <a:extLst>
                      <a:ext uri="{FF2B5EF4-FFF2-40B4-BE49-F238E27FC236}">
                        <a16:creationId xmlns:a16="http://schemas.microsoft.com/office/drawing/2014/main" id="{1A3BC45C-53D5-883E-A668-3A7F36F3E8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29" y="3475"/>
                    <a:ext cx="8" cy="8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71" name="Freeform 981">
                    <a:extLst>
                      <a:ext uri="{FF2B5EF4-FFF2-40B4-BE49-F238E27FC236}">
                        <a16:creationId xmlns:a16="http://schemas.microsoft.com/office/drawing/2014/main" id="{BC982470-4764-47EE-3C58-27A319F450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59" y="3464"/>
                    <a:ext cx="16" cy="14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72" name="Freeform 982">
                    <a:extLst>
                      <a:ext uri="{FF2B5EF4-FFF2-40B4-BE49-F238E27FC236}">
                        <a16:creationId xmlns:a16="http://schemas.microsoft.com/office/drawing/2014/main" id="{4846E669-E6F5-0994-FE6E-F00AA1938D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86" y="3469"/>
                    <a:ext cx="15" cy="9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73" name="Freeform 983">
                    <a:extLst>
                      <a:ext uri="{FF2B5EF4-FFF2-40B4-BE49-F238E27FC236}">
                        <a16:creationId xmlns:a16="http://schemas.microsoft.com/office/drawing/2014/main" id="{D5266C2F-2CB8-F4C5-705E-E377ED9DB9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3" y="3461"/>
                    <a:ext cx="23" cy="14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74" name="Freeform 984">
                    <a:extLst>
                      <a:ext uri="{FF2B5EF4-FFF2-40B4-BE49-F238E27FC236}">
                        <a16:creationId xmlns:a16="http://schemas.microsoft.com/office/drawing/2014/main" id="{ABAB64AD-BB2F-B6B2-2AFB-7A6ED0E10B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10" y="3461"/>
                    <a:ext cx="10" cy="13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75" name="Freeform 985">
                    <a:extLst>
                      <a:ext uri="{FF2B5EF4-FFF2-40B4-BE49-F238E27FC236}">
                        <a16:creationId xmlns:a16="http://schemas.microsoft.com/office/drawing/2014/main" id="{D20EB933-8049-9513-2C24-B1EFD10F18F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36" y="3461"/>
                    <a:ext cx="10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76" name="Freeform 986">
                    <a:extLst>
                      <a:ext uri="{FF2B5EF4-FFF2-40B4-BE49-F238E27FC236}">
                        <a16:creationId xmlns:a16="http://schemas.microsoft.com/office/drawing/2014/main" id="{3814AA4E-4C38-CC40-7F9A-29FBC5F764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00" y="3456"/>
                    <a:ext cx="10" cy="13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77" name="Freeform 987">
                    <a:extLst>
                      <a:ext uri="{FF2B5EF4-FFF2-40B4-BE49-F238E27FC236}">
                        <a16:creationId xmlns:a16="http://schemas.microsoft.com/office/drawing/2014/main" id="{AFB34A17-496F-1B8C-E8DC-F095DD98A6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41" y="3458"/>
                    <a:ext cx="9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78" name="Freeform 988">
                    <a:extLst>
                      <a:ext uri="{FF2B5EF4-FFF2-40B4-BE49-F238E27FC236}">
                        <a16:creationId xmlns:a16="http://schemas.microsoft.com/office/drawing/2014/main" id="{ED405FD8-5C3F-166A-6ADC-D43E206C33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3" y="3456"/>
                    <a:ext cx="8" cy="13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79" name="Freeform 989">
                    <a:extLst>
                      <a:ext uri="{FF2B5EF4-FFF2-40B4-BE49-F238E27FC236}">
                        <a16:creationId xmlns:a16="http://schemas.microsoft.com/office/drawing/2014/main" id="{AE0FCB67-BE56-F8BA-7024-022D0DFD111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67" y="3447"/>
                    <a:ext cx="11" cy="22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80" name="Freeform 990">
                    <a:extLst>
                      <a:ext uri="{FF2B5EF4-FFF2-40B4-BE49-F238E27FC236}">
                        <a16:creationId xmlns:a16="http://schemas.microsoft.com/office/drawing/2014/main" id="{DD8860EF-A712-6A31-8DA2-495FC8C385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79" y="3456"/>
                    <a:ext cx="6" cy="8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81" name="Freeform 991">
                    <a:extLst>
                      <a:ext uri="{FF2B5EF4-FFF2-40B4-BE49-F238E27FC236}">
                        <a16:creationId xmlns:a16="http://schemas.microsoft.com/office/drawing/2014/main" id="{4AB3D61B-7D89-6C84-965E-CD880DEDDC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03" y="3454"/>
                    <a:ext cx="9" cy="10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82" name="Freeform 992">
                    <a:extLst>
                      <a:ext uri="{FF2B5EF4-FFF2-40B4-BE49-F238E27FC236}">
                        <a16:creationId xmlns:a16="http://schemas.microsoft.com/office/drawing/2014/main" id="{876A1A19-2A05-F470-6AEB-46D8806468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81" y="3442"/>
                    <a:ext cx="18" cy="22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83" name="Freeform 993">
                    <a:extLst>
                      <a:ext uri="{FF2B5EF4-FFF2-40B4-BE49-F238E27FC236}">
                        <a16:creationId xmlns:a16="http://schemas.microsoft.com/office/drawing/2014/main" id="{34280512-6C03-EF3B-BBB9-9B361410806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29" y="3450"/>
                    <a:ext cx="8" cy="11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84" name="Freeform 994">
                    <a:extLst>
                      <a:ext uri="{FF2B5EF4-FFF2-40B4-BE49-F238E27FC236}">
                        <a16:creationId xmlns:a16="http://schemas.microsoft.com/office/drawing/2014/main" id="{BAF37848-44C3-FAD6-6166-97044C2A8AA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79" y="3438"/>
                    <a:ext cx="34" cy="18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85" name="Freeform 995">
                    <a:extLst>
                      <a:ext uri="{FF2B5EF4-FFF2-40B4-BE49-F238E27FC236}">
                        <a16:creationId xmlns:a16="http://schemas.microsoft.com/office/drawing/2014/main" id="{3392D580-924C-D422-2FB4-FBE06DE0F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29" y="3447"/>
                    <a:ext cx="10" cy="9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86" name="Freeform 996">
                    <a:extLst>
                      <a:ext uri="{FF2B5EF4-FFF2-40B4-BE49-F238E27FC236}">
                        <a16:creationId xmlns:a16="http://schemas.microsoft.com/office/drawing/2014/main" id="{F5F9E455-299F-974A-18A9-8E234BFA48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91" y="3442"/>
                    <a:ext cx="14" cy="8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87" name="Freeform 997">
                    <a:extLst>
                      <a:ext uri="{FF2B5EF4-FFF2-40B4-BE49-F238E27FC236}">
                        <a16:creationId xmlns:a16="http://schemas.microsoft.com/office/drawing/2014/main" id="{B27A3EBD-ACCE-3F01-B3B4-1FD485C12D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641" y="3439"/>
                    <a:ext cx="14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88" name="Freeform 998">
                    <a:extLst>
                      <a:ext uri="{FF2B5EF4-FFF2-40B4-BE49-F238E27FC236}">
                        <a16:creationId xmlns:a16="http://schemas.microsoft.com/office/drawing/2014/main" id="{7B05C1A7-5708-20BF-F639-E671546166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57" y="3442"/>
                    <a:ext cx="8" cy="8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89" name="Freeform 999">
                    <a:extLst>
                      <a:ext uri="{FF2B5EF4-FFF2-40B4-BE49-F238E27FC236}">
                        <a16:creationId xmlns:a16="http://schemas.microsoft.com/office/drawing/2014/main" id="{A921D5D3-59A8-6D0A-6C97-849C671586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9" y="3442"/>
                    <a:ext cx="14" cy="8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90" name="Freeform 1000">
                    <a:extLst>
                      <a:ext uri="{FF2B5EF4-FFF2-40B4-BE49-F238E27FC236}">
                        <a16:creationId xmlns:a16="http://schemas.microsoft.com/office/drawing/2014/main" id="{928E2D30-65E8-10E0-415F-3FBA8BABA8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88" y="3439"/>
                    <a:ext cx="9" cy="11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91" name="Freeform 1001">
                    <a:extLst>
                      <a:ext uri="{FF2B5EF4-FFF2-40B4-BE49-F238E27FC236}">
                        <a16:creationId xmlns:a16="http://schemas.microsoft.com/office/drawing/2014/main" id="{5EC4FB5D-8D8C-20BA-E32C-CF53F5EF63F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58" y="3438"/>
                    <a:ext cx="8" cy="9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92" name="Freeform 1002">
                    <a:extLst>
                      <a:ext uri="{FF2B5EF4-FFF2-40B4-BE49-F238E27FC236}">
                        <a16:creationId xmlns:a16="http://schemas.microsoft.com/office/drawing/2014/main" id="{9E7D9969-B202-D8BE-4CA7-8F902E17165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2" y="3447"/>
                    <a:ext cx="1" cy="3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93" name="Freeform 1003">
                    <a:extLst>
                      <a:ext uri="{FF2B5EF4-FFF2-40B4-BE49-F238E27FC236}">
                        <a16:creationId xmlns:a16="http://schemas.microsoft.com/office/drawing/2014/main" id="{6A7CF81F-0B1C-39DE-5673-FD5795CD61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59" y="3438"/>
                    <a:ext cx="11" cy="6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94" name="Freeform 1004">
                    <a:extLst>
                      <a:ext uri="{FF2B5EF4-FFF2-40B4-BE49-F238E27FC236}">
                        <a16:creationId xmlns:a16="http://schemas.microsoft.com/office/drawing/2014/main" id="{C25C8A9E-651E-6246-50FA-0271E6892B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07" y="3438"/>
                    <a:ext cx="14" cy="9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95" name="Freeform 1005">
                    <a:extLst>
                      <a:ext uri="{FF2B5EF4-FFF2-40B4-BE49-F238E27FC236}">
                        <a16:creationId xmlns:a16="http://schemas.microsoft.com/office/drawing/2014/main" id="{ED8643B9-3814-EE99-1350-9E4591A35AF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431" y="3433"/>
                    <a:ext cx="10" cy="9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96" name="Freeform 1006">
                    <a:extLst>
                      <a:ext uri="{FF2B5EF4-FFF2-40B4-BE49-F238E27FC236}">
                        <a16:creationId xmlns:a16="http://schemas.microsoft.com/office/drawing/2014/main" id="{153D5910-3BA4-4B93-BDBC-205BAC108D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563" y="3442"/>
                    <a:ext cx="6" cy="5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97" name="Freeform 1007">
                    <a:extLst>
                      <a:ext uri="{FF2B5EF4-FFF2-40B4-BE49-F238E27FC236}">
                        <a16:creationId xmlns:a16="http://schemas.microsoft.com/office/drawing/2014/main" id="{9758E754-E20F-36C0-4400-251D4A4CBF5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21" y="3428"/>
                    <a:ext cx="10" cy="14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98" name="Line 1008">
                    <a:extLst>
                      <a:ext uri="{FF2B5EF4-FFF2-40B4-BE49-F238E27FC236}">
                        <a16:creationId xmlns:a16="http://schemas.microsoft.com/office/drawing/2014/main" id="{103C7C81-968E-2C93-7CC2-D3DCF3275EBE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563" y="3438"/>
                    <a:ext cx="6" cy="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46" name="Group 1009">
                  <a:extLst>
                    <a:ext uri="{FF2B5EF4-FFF2-40B4-BE49-F238E27FC236}">
                      <a16:creationId xmlns:a16="http://schemas.microsoft.com/office/drawing/2014/main" id="{E7CB092D-266C-E391-AFB3-2BFC84BE8C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3744" y="3312"/>
                  <a:ext cx="923" cy="126"/>
                  <a:chOff x="2036" y="3447"/>
                  <a:chExt cx="923" cy="126"/>
                </a:xfrm>
              </p:grpSpPr>
              <p:sp>
                <p:nvSpPr>
                  <p:cNvPr id="147" name="Freeform 1010">
                    <a:extLst>
                      <a:ext uri="{FF2B5EF4-FFF2-40B4-BE49-F238E27FC236}">
                        <a16:creationId xmlns:a16="http://schemas.microsoft.com/office/drawing/2014/main" id="{7AEF607C-29B4-E127-6F72-2E00C2109E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29" y="3528"/>
                    <a:ext cx="7" cy="9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48" name="Freeform 1011">
                    <a:extLst>
                      <a:ext uri="{FF2B5EF4-FFF2-40B4-BE49-F238E27FC236}">
                        <a16:creationId xmlns:a16="http://schemas.microsoft.com/office/drawing/2014/main" id="{F8BC5238-C02B-5FEB-7377-6A27041A671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05" y="3505"/>
                    <a:ext cx="8" cy="16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49" name="Freeform 1012">
                    <a:extLst>
                      <a:ext uri="{FF2B5EF4-FFF2-40B4-BE49-F238E27FC236}">
                        <a16:creationId xmlns:a16="http://schemas.microsoft.com/office/drawing/2014/main" id="{C75A32AF-D59C-32AE-22B5-B70118D311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51" y="3512"/>
                    <a:ext cx="6" cy="9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0" name="Freeform 1013">
                    <a:extLst>
                      <a:ext uri="{FF2B5EF4-FFF2-40B4-BE49-F238E27FC236}">
                        <a16:creationId xmlns:a16="http://schemas.microsoft.com/office/drawing/2014/main" id="{257AA222-556A-C823-9E80-86E68E3A10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86" y="3512"/>
                    <a:ext cx="8" cy="9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1" name="Freeform 1014">
                    <a:extLst>
                      <a:ext uri="{FF2B5EF4-FFF2-40B4-BE49-F238E27FC236}">
                        <a16:creationId xmlns:a16="http://schemas.microsoft.com/office/drawing/2014/main" id="{6FCD48D8-6F7C-7E10-8612-7F118CD758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34" y="3505"/>
                    <a:ext cx="12" cy="13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" name="Freeform 1015">
                    <a:extLst>
                      <a:ext uri="{FF2B5EF4-FFF2-40B4-BE49-F238E27FC236}">
                        <a16:creationId xmlns:a16="http://schemas.microsoft.com/office/drawing/2014/main" id="{550A6D85-6A4E-AA97-C1A1-A8D10E6DAE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64" y="3503"/>
                    <a:ext cx="25" cy="11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" name="Freeform 1016">
                    <a:extLst>
                      <a:ext uri="{FF2B5EF4-FFF2-40B4-BE49-F238E27FC236}">
                        <a16:creationId xmlns:a16="http://schemas.microsoft.com/office/drawing/2014/main" id="{0344EFEB-E7C7-99A7-76F4-9332328D48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24" y="3507"/>
                    <a:ext cx="7" cy="7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4" name="Freeform 1017">
                    <a:extLst>
                      <a:ext uri="{FF2B5EF4-FFF2-40B4-BE49-F238E27FC236}">
                        <a16:creationId xmlns:a16="http://schemas.microsoft.com/office/drawing/2014/main" id="{1FA505C6-958E-7346-442B-268E473160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56" y="3505"/>
                    <a:ext cx="7" cy="7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5" name="Freeform 1018">
                    <a:extLst>
                      <a:ext uri="{FF2B5EF4-FFF2-40B4-BE49-F238E27FC236}">
                        <a16:creationId xmlns:a16="http://schemas.microsoft.com/office/drawing/2014/main" id="{1B5B12D3-7C8F-05AD-F7D5-FB175622F05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94" y="3505"/>
                    <a:ext cx="7" cy="7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6" name="Freeform 1019">
                    <a:extLst>
                      <a:ext uri="{FF2B5EF4-FFF2-40B4-BE49-F238E27FC236}">
                        <a16:creationId xmlns:a16="http://schemas.microsoft.com/office/drawing/2014/main" id="{E489BF70-2328-7F6A-9DB2-39DE85EE08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91" y="3501"/>
                    <a:ext cx="7" cy="7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7" name="Freeform 1020">
                    <a:extLst>
                      <a:ext uri="{FF2B5EF4-FFF2-40B4-BE49-F238E27FC236}">
                        <a16:creationId xmlns:a16="http://schemas.microsoft.com/office/drawing/2014/main" id="{40027755-5989-0E9D-F8E0-DDCD4E77D6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22" y="3497"/>
                    <a:ext cx="5" cy="8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8" name="Freeform 1021">
                    <a:extLst>
                      <a:ext uri="{FF2B5EF4-FFF2-40B4-BE49-F238E27FC236}">
                        <a16:creationId xmlns:a16="http://schemas.microsoft.com/office/drawing/2014/main" id="{D6B4E98A-7BC5-D876-F422-1EBCC8FB3A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54" y="3481"/>
                    <a:ext cx="11" cy="24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9" name="Freeform 1022">
                    <a:extLst>
                      <a:ext uri="{FF2B5EF4-FFF2-40B4-BE49-F238E27FC236}">
                        <a16:creationId xmlns:a16="http://schemas.microsoft.com/office/drawing/2014/main" id="{ED8D2FF3-0B99-4F1C-F604-78C34920E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67" y="3496"/>
                    <a:ext cx="9" cy="7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0" name="Freeform 1023">
                    <a:extLst>
                      <a:ext uri="{FF2B5EF4-FFF2-40B4-BE49-F238E27FC236}">
                        <a16:creationId xmlns:a16="http://schemas.microsoft.com/office/drawing/2014/main" id="{A7B2F171-BFFC-C316-3FD7-7624EED724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96" y="3489"/>
                    <a:ext cx="7" cy="14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1" name="Freeform 1024">
                    <a:extLst>
                      <a:ext uri="{FF2B5EF4-FFF2-40B4-BE49-F238E27FC236}">
                        <a16:creationId xmlns:a16="http://schemas.microsoft.com/office/drawing/2014/main" id="{4F7CD779-73BE-74F8-1917-F8299159072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09" y="3496"/>
                    <a:ext cx="10" cy="7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2" name="Freeform 1025">
                    <a:extLst>
                      <a:ext uri="{FF2B5EF4-FFF2-40B4-BE49-F238E27FC236}">
                        <a16:creationId xmlns:a16="http://schemas.microsoft.com/office/drawing/2014/main" id="{281BE0B5-B5BC-F5FC-608D-96D69E9A03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13" y="3493"/>
                    <a:ext cx="7" cy="10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3" name="Freeform 1026">
                    <a:extLst>
                      <a:ext uri="{FF2B5EF4-FFF2-40B4-BE49-F238E27FC236}">
                        <a16:creationId xmlns:a16="http://schemas.microsoft.com/office/drawing/2014/main" id="{5123D9F7-9D77-4521-054F-52296100B9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29" y="3493"/>
                    <a:ext cx="9" cy="8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4" name="Freeform 1027">
                    <a:extLst>
                      <a:ext uri="{FF2B5EF4-FFF2-40B4-BE49-F238E27FC236}">
                        <a16:creationId xmlns:a16="http://schemas.microsoft.com/office/drawing/2014/main" id="{93E5B2DA-6E14-D202-8E37-408DCD6E3C0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25" y="3475"/>
                    <a:ext cx="26" cy="24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5" name="Freeform 1028">
                    <a:extLst>
                      <a:ext uri="{FF2B5EF4-FFF2-40B4-BE49-F238E27FC236}">
                        <a16:creationId xmlns:a16="http://schemas.microsoft.com/office/drawing/2014/main" id="{3797D038-C48E-ABA8-1AC3-A8BEAAF632D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42" y="3489"/>
                    <a:ext cx="7" cy="10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6" name="Freeform 1029">
                    <a:extLst>
                      <a:ext uri="{FF2B5EF4-FFF2-40B4-BE49-F238E27FC236}">
                        <a16:creationId xmlns:a16="http://schemas.microsoft.com/office/drawing/2014/main" id="{C3092124-C59C-AB6F-6DA8-37C56B8EB2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69" y="3482"/>
                    <a:ext cx="13" cy="17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7" name="Freeform 1030">
                    <a:extLst>
                      <a:ext uri="{FF2B5EF4-FFF2-40B4-BE49-F238E27FC236}">
                        <a16:creationId xmlns:a16="http://schemas.microsoft.com/office/drawing/2014/main" id="{94DF46CD-8D70-A6BD-F7C4-1EBBD39064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07" y="3487"/>
                    <a:ext cx="9" cy="9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8" name="Freeform 1031">
                    <a:extLst>
                      <a:ext uri="{FF2B5EF4-FFF2-40B4-BE49-F238E27FC236}">
                        <a16:creationId xmlns:a16="http://schemas.microsoft.com/office/drawing/2014/main" id="{3234C6D8-E1EC-2DD5-865C-7D377500BB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34" y="3486"/>
                    <a:ext cx="4" cy="10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9" name="Freeform 1032">
                    <a:extLst>
                      <a:ext uri="{FF2B5EF4-FFF2-40B4-BE49-F238E27FC236}">
                        <a16:creationId xmlns:a16="http://schemas.microsoft.com/office/drawing/2014/main" id="{6ABD8535-A165-8153-8CD9-3A1292F8AF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98" y="3486"/>
                    <a:ext cx="7" cy="7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70" name="Freeform 1033">
                    <a:extLst>
                      <a:ext uri="{FF2B5EF4-FFF2-40B4-BE49-F238E27FC236}">
                        <a16:creationId xmlns:a16="http://schemas.microsoft.com/office/drawing/2014/main" id="{3C868B86-E2D3-D781-4425-D8301E3F7F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23" y="3486"/>
                    <a:ext cx="6" cy="7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71" name="Freeform 1034">
                    <a:extLst>
                      <a:ext uri="{FF2B5EF4-FFF2-40B4-BE49-F238E27FC236}">
                        <a16:creationId xmlns:a16="http://schemas.microsoft.com/office/drawing/2014/main" id="{E0A25363-C0B0-3D3E-020B-70B9965ACA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82" y="3481"/>
                    <a:ext cx="9" cy="8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72" name="Freeform 1035">
                    <a:extLst>
                      <a:ext uri="{FF2B5EF4-FFF2-40B4-BE49-F238E27FC236}">
                        <a16:creationId xmlns:a16="http://schemas.microsoft.com/office/drawing/2014/main" id="{A071E3D5-8004-DB3C-F203-72A4509B0F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58" y="3483"/>
                    <a:ext cx="7" cy="6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73" name="Freeform 1036">
                    <a:extLst>
                      <a:ext uri="{FF2B5EF4-FFF2-40B4-BE49-F238E27FC236}">
                        <a16:creationId xmlns:a16="http://schemas.microsoft.com/office/drawing/2014/main" id="{1668575A-E34D-E826-EFA8-FB2C355BC5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12" y="3476"/>
                    <a:ext cx="10" cy="10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74" name="Freeform 1037">
                    <a:extLst>
                      <a:ext uri="{FF2B5EF4-FFF2-40B4-BE49-F238E27FC236}">
                        <a16:creationId xmlns:a16="http://schemas.microsoft.com/office/drawing/2014/main" id="{C7E55F74-7E8D-7F45-A493-CC462B0D1B3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29" y="3481"/>
                    <a:ext cx="11" cy="5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75" name="Freeform 1038">
                    <a:extLst>
                      <a:ext uri="{FF2B5EF4-FFF2-40B4-BE49-F238E27FC236}">
                        <a16:creationId xmlns:a16="http://schemas.microsoft.com/office/drawing/2014/main" id="{53DBBCD3-43F4-2546-5D64-DAD27523D1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81" y="3475"/>
                    <a:ext cx="15" cy="8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76" name="Freeform 1039">
                    <a:extLst>
                      <a:ext uri="{FF2B5EF4-FFF2-40B4-BE49-F238E27FC236}">
                        <a16:creationId xmlns:a16="http://schemas.microsoft.com/office/drawing/2014/main" id="{F2F66986-089B-FF50-6DCA-508AE44D149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11" y="3475"/>
                    <a:ext cx="7" cy="7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77" name="Freeform 1040">
                    <a:extLst>
                      <a:ext uri="{FF2B5EF4-FFF2-40B4-BE49-F238E27FC236}">
                        <a16:creationId xmlns:a16="http://schemas.microsoft.com/office/drawing/2014/main" id="{43B808FA-A761-CDC5-A81C-2EF5AE71952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96" y="3475"/>
                    <a:ext cx="7" cy="6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78" name="Freeform 1041">
                    <a:extLst>
                      <a:ext uri="{FF2B5EF4-FFF2-40B4-BE49-F238E27FC236}">
                        <a16:creationId xmlns:a16="http://schemas.microsoft.com/office/drawing/2014/main" id="{8DE46F86-BA40-D18D-CAD7-CB5C695FB8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38" y="3471"/>
                    <a:ext cx="7" cy="10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79" name="Freeform 1042">
                    <a:extLst>
                      <a:ext uri="{FF2B5EF4-FFF2-40B4-BE49-F238E27FC236}">
                        <a16:creationId xmlns:a16="http://schemas.microsoft.com/office/drawing/2014/main" id="{43A095E0-ED2B-D795-A822-06E9D6E607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00" y="3472"/>
                    <a:ext cx="5" cy="9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0" name="Freeform 1043">
                    <a:extLst>
                      <a:ext uri="{FF2B5EF4-FFF2-40B4-BE49-F238E27FC236}">
                        <a16:creationId xmlns:a16="http://schemas.microsoft.com/office/drawing/2014/main" id="{ED7E2959-C2A2-0381-B645-94956EBC06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07" y="3471"/>
                    <a:ext cx="6" cy="10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1" name="Freeform 1044">
                    <a:extLst>
                      <a:ext uri="{FF2B5EF4-FFF2-40B4-BE49-F238E27FC236}">
                        <a16:creationId xmlns:a16="http://schemas.microsoft.com/office/drawing/2014/main" id="{46D941F3-6BE1-719B-4DCD-6BB0E21A4A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50" y="3465"/>
                    <a:ext cx="7" cy="16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2" name="Freeform 1045">
                    <a:extLst>
                      <a:ext uri="{FF2B5EF4-FFF2-40B4-BE49-F238E27FC236}">
                        <a16:creationId xmlns:a16="http://schemas.microsoft.com/office/drawing/2014/main" id="{A863FF7F-7DA5-815E-0498-44B1C6B562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25" y="3471"/>
                    <a:ext cx="4" cy="5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3" name="Freeform 1046">
                    <a:extLst>
                      <a:ext uri="{FF2B5EF4-FFF2-40B4-BE49-F238E27FC236}">
                        <a16:creationId xmlns:a16="http://schemas.microsoft.com/office/drawing/2014/main" id="{777EF477-692C-3117-CE46-1C015E96533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74" y="3469"/>
                    <a:ext cx="6" cy="7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4" name="Freeform 1047">
                    <a:extLst>
                      <a:ext uri="{FF2B5EF4-FFF2-40B4-BE49-F238E27FC236}">
                        <a16:creationId xmlns:a16="http://schemas.microsoft.com/office/drawing/2014/main" id="{A8E50EC2-1543-A5C5-A396-1983F4D1C5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60" y="3461"/>
                    <a:ext cx="11" cy="15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5" name="Freeform 1048">
                    <a:extLst>
                      <a:ext uri="{FF2B5EF4-FFF2-40B4-BE49-F238E27FC236}">
                        <a16:creationId xmlns:a16="http://schemas.microsoft.com/office/drawing/2014/main" id="{216D94D8-D6B3-7E1C-1B90-4DF082C3B8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58" y="3467"/>
                    <a:ext cx="7" cy="8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6" name="Freeform 1049">
                    <a:extLst>
                      <a:ext uri="{FF2B5EF4-FFF2-40B4-BE49-F238E27FC236}">
                        <a16:creationId xmlns:a16="http://schemas.microsoft.com/office/drawing/2014/main" id="{59E779FE-8EB8-E2DE-1D6E-58DBEB51BB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25" y="3458"/>
                    <a:ext cx="22" cy="13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7" name="Freeform 1050">
                    <a:extLst>
                      <a:ext uri="{FF2B5EF4-FFF2-40B4-BE49-F238E27FC236}">
                        <a16:creationId xmlns:a16="http://schemas.microsoft.com/office/drawing/2014/main" id="{B0C16B10-F147-9C25-88BB-124CD167E1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91" y="3465"/>
                    <a:ext cx="7" cy="6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8" name="Freeform 1051">
                    <a:extLst>
                      <a:ext uri="{FF2B5EF4-FFF2-40B4-BE49-F238E27FC236}">
                        <a16:creationId xmlns:a16="http://schemas.microsoft.com/office/drawing/2014/main" id="{9F76F700-C3EC-3FEE-B186-4306F64CA2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99" y="3461"/>
                    <a:ext cx="10" cy="6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89" name="Freeform 1052">
                    <a:extLst>
                      <a:ext uri="{FF2B5EF4-FFF2-40B4-BE49-F238E27FC236}">
                        <a16:creationId xmlns:a16="http://schemas.microsoft.com/office/drawing/2014/main" id="{F5D49799-DB2C-7D97-B65E-E7E8DE2C32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832" y="3460"/>
                    <a:ext cx="10" cy="7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0" name="Freeform 1053">
                    <a:extLst>
                      <a:ext uri="{FF2B5EF4-FFF2-40B4-BE49-F238E27FC236}">
                        <a16:creationId xmlns:a16="http://schemas.microsoft.com/office/drawing/2014/main" id="{4913133B-6E28-F31A-A17E-B008DB24FA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09" y="3461"/>
                    <a:ext cx="6" cy="6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1" name="Freeform 1054">
                    <a:extLst>
                      <a:ext uri="{FF2B5EF4-FFF2-40B4-BE49-F238E27FC236}">
                        <a16:creationId xmlns:a16="http://schemas.microsoft.com/office/drawing/2014/main" id="{5629879C-97CD-32E4-4940-DFAC58F208D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85" y="3461"/>
                    <a:ext cx="9" cy="6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2" name="Freeform 1055">
                    <a:extLst>
                      <a:ext uri="{FF2B5EF4-FFF2-40B4-BE49-F238E27FC236}">
                        <a16:creationId xmlns:a16="http://schemas.microsoft.com/office/drawing/2014/main" id="{D7DA83AC-E60B-A952-8161-3B8A083BFE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31" y="3460"/>
                    <a:ext cx="6" cy="7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3" name="Freeform 1056">
                    <a:extLst>
                      <a:ext uri="{FF2B5EF4-FFF2-40B4-BE49-F238E27FC236}">
                        <a16:creationId xmlns:a16="http://schemas.microsoft.com/office/drawing/2014/main" id="{64036DD9-0B12-7F67-ED5E-CA553225B1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77" y="3458"/>
                    <a:ext cx="7" cy="7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4" name="Freeform 1057">
                    <a:extLst>
                      <a:ext uri="{FF2B5EF4-FFF2-40B4-BE49-F238E27FC236}">
                        <a16:creationId xmlns:a16="http://schemas.microsoft.com/office/drawing/2014/main" id="{BF1FB2BC-EB42-272B-11DD-1321E4E7D7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80" y="3465"/>
                    <a:ext cx="1" cy="2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5" name="Freeform 1058">
                    <a:extLst>
                      <a:ext uri="{FF2B5EF4-FFF2-40B4-BE49-F238E27FC236}">
                        <a16:creationId xmlns:a16="http://schemas.microsoft.com/office/drawing/2014/main" id="{4FA00093-7D85-0EF9-7B05-1490022D31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12" y="3458"/>
                    <a:ext cx="7" cy="4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6" name="Freeform 1059">
                    <a:extLst>
                      <a:ext uri="{FF2B5EF4-FFF2-40B4-BE49-F238E27FC236}">
                        <a16:creationId xmlns:a16="http://schemas.microsoft.com/office/drawing/2014/main" id="{23CB05D0-71E7-9C47-43A8-0526DB17CA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44" y="3458"/>
                    <a:ext cx="8" cy="7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7" name="Freeform 1060">
                    <a:extLst>
                      <a:ext uri="{FF2B5EF4-FFF2-40B4-BE49-F238E27FC236}">
                        <a16:creationId xmlns:a16="http://schemas.microsoft.com/office/drawing/2014/main" id="{0BDD258F-1AD7-5C2D-693C-C7730EF3B2F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93" y="3456"/>
                    <a:ext cx="7" cy="5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8" name="Freeform 1061">
                    <a:extLst>
                      <a:ext uri="{FF2B5EF4-FFF2-40B4-BE49-F238E27FC236}">
                        <a16:creationId xmlns:a16="http://schemas.microsoft.com/office/drawing/2014/main" id="{E18EA097-F7A7-0898-05F2-BF82B81598C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81" y="3461"/>
                    <a:ext cx="4" cy="4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9" name="Freeform 1062">
                    <a:extLst>
                      <a:ext uri="{FF2B5EF4-FFF2-40B4-BE49-F238E27FC236}">
                        <a16:creationId xmlns:a16="http://schemas.microsoft.com/office/drawing/2014/main" id="{184CA0C9-AB0C-FCA0-B20B-2B7E40AFDC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954" y="3451"/>
                    <a:ext cx="5" cy="10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0" name="Line 1063">
                    <a:extLst>
                      <a:ext uri="{FF2B5EF4-FFF2-40B4-BE49-F238E27FC236}">
                        <a16:creationId xmlns:a16="http://schemas.microsoft.com/office/drawing/2014/main" id="{70B7DD9D-90CE-D548-F5B4-282CC7A83287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781" y="3458"/>
                    <a:ext cx="4" cy="3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1" name="Freeform 1064">
                    <a:extLst>
                      <a:ext uri="{FF2B5EF4-FFF2-40B4-BE49-F238E27FC236}">
                        <a16:creationId xmlns:a16="http://schemas.microsoft.com/office/drawing/2014/main" id="{73C065F0-2476-120B-10F6-C42A17A85B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56" y="3560"/>
                    <a:ext cx="8" cy="13"/>
                  </a:xfrm>
                  <a:custGeom>
                    <a:avLst/>
                    <a:gdLst>
                      <a:gd name="T0" fmla="*/ 10 w 20"/>
                      <a:gd name="T1" fmla="*/ 28 h 28"/>
                      <a:gd name="T2" fmla="*/ 20 w 20"/>
                      <a:gd name="T3" fmla="*/ 17 h 28"/>
                      <a:gd name="T4" fmla="*/ 15 w 20"/>
                      <a:gd name="T5" fmla="*/ 7 h 28"/>
                      <a:gd name="T6" fmla="*/ 10 w 20"/>
                      <a:gd name="T7" fmla="*/ 0 h 28"/>
                      <a:gd name="T8" fmla="*/ 0 w 20"/>
                      <a:gd name="T9" fmla="*/ 7 h 28"/>
                      <a:gd name="T10" fmla="*/ 0 w 20"/>
                      <a:gd name="T11" fmla="*/ 22 h 28"/>
                      <a:gd name="T12" fmla="*/ 10 w 20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8">
                        <a:moveTo>
                          <a:pt x="10" y="28"/>
                        </a:moveTo>
                        <a:lnTo>
                          <a:pt x="20" y="17"/>
                        </a:lnTo>
                        <a:lnTo>
                          <a:pt x="15" y="7"/>
                        </a:lnTo>
                        <a:lnTo>
                          <a:pt x="10" y="0"/>
                        </a:lnTo>
                        <a:lnTo>
                          <a:pt x="0" y="7"/>
                        </a:lnTo>
                        <a:lnTo>
                          <a:pt x="0" y="22"/>
                        </a:lnTo>
                        <a:lnTo>
                          <a:pt x="10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2" name="Freeform 1065">
                    <a:extLst>
                      <a:ext uri="{FF2B5EF4-FFF2-40B4-BE49-F238E27FC236}">
                        <a16:creationId xmlns:a16="http://schemas.microsoft.com/office/drawing/2014/main" id="{551518C9-07E6-5C4F-5EF0-33815964A0E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18" y="3526"/>
                    <a:ext cx="13" cy="24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3" name="Freeform 1066">
                    <a:extLst>
                      <a:ext uri="{FF2B5EF4-FFF2-40B4-BE49-F238E27FC236}">
                        <a16:creationId xmlns:a16="http://schemas.microsoft.com/office/drawing/2014/main" id="{03691E62-0D1A-8C98-2325-BE74690EBE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89" y="3536"/>
                    <a:ext cx="9" cy="14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4" name="Freeform 1067">
                    <a:extLst>
                      <a:ext uri="{FF2B5EF4-FFF2-40B4-BE49-F238E27FC236}">
                        <a16:creationId xmlns:a16="http://schemas.microsoft.com/office/drawing/2014/main" id="{53284DEB-B1FC-6E45-2088-668D2B736D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42" y="3536"/>
                    <a:ext cx="11" cy="14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5" name="Freeform 1068">
                    <a:extLst>
                      <a:ext uri="{FF2B5EF4-FFF2-40B4-BE49-F238E27FC236}">
                        <a16:creationId xmlns:a16="http://schemas.microsoft.com/office/drawing/2014/main" id="{BC86E9E1-4026-EE6C-E20A-B2EBF210144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62" y="3526"/>
                    <a:ext cx="18" cy="18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6" name="Freeform 1069">
                    <a:extLst>
                      <a:ext uri="{FF2B5EF4-FFF2-40B4-BE49-F238E27FC236}">
                        <a16:creationId xmlns:a16="http://schemas.microsoft.com/office/drawing/2014/main" id="{4842B042-81F8-8F18-E63C-22358DCD70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07" y="3522"/>
                    <a:ext cx="37" cy="18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7" name="Freeform 1070">
                    <a:extLst>
                      <a:ext uri="{FF2B5EF4-FFF2-40B4-BE49-F238E27FC236}">
                        <a16:creationId xmlns:a16="http://schemas.microsoft.com/office/drawing/2014/main" id="{83BD5347-079C-5104-2A2C-2AE30AF4D61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48" y="3528"/>
                    <a:ext cx="10" cy="12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8" name="Freeform 1071">
                    <a:extLst>
                      <a:ext uri="{FF2B5EF4-FFF2-40B4-BE49-F238E27FC236}">
                        <a16:creationId xmlns:a16="http://schemas.microsoft.com/office/drawing/2014/main" id="{7D840B66-197D-F5D5-B70B-3A75059AE7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46" y="3526"/>
                    <a:ext cx="9" cy="10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9" name="Freeform 1072">
                    <a:extLst>
                      <a:ext uri="{FF2B5EF4-FFF2-40B4-BE49-F238E27FC236}">
                        <a16:creationId xmlns:a16="http://schemas.microsoft.com/office/drawing/2014/main" id="{AEA54813-C386-526C-40BD-91A90E6FC9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53" y="3526"/>
                    <a:ext cx="9" cy="10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0" name="Freeform 1073">
                    <a:extLst>
                      <a:ext uri="{FF2B5EF4-FFF2-40B4-BE49-F238E27FC236}">
                        <a16:creationId xmlns:a16="http://schemas.microsoft.com/office/drawing/2014/main" id="{D5D36BD7-6174-1356-36AC-EF3980159A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98" y="3521"/>
                    <a:ext cx="10" cy="9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1" name="Freeform 1074">
                    <a:extLst>
                      <a:ext uri="{FF2B5EF4-FFF2-40B4-BE49-F238E27FC236}">
                        <a16:creationId xmlns:a16="http://schemas.microsoft.com/office/drawing/2014/main" id="{A66194E7-4785-A7E3-ECEC-0F994B224F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93" y="3514"/>
                    <a:ext cx="10" cy="12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2" name="Freeform 1075">
                    <a:extLst>
                      <a:ext uri="{FF2B5EF4-FFF2-40B4-BE49-F238E27FC236}">
                        <a16:creationId xmlns:a16="http://schemas.microsoft.com/office/drawing/2014/main" id="{3B14AC04-AF73-57D0-D354-959C18CAB02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93" y="3489"/>
                    <a:ext cx="17" cy="37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3" name="Freeform 1076">
                    <a:extLst>
                      <a:ext uri="{FF2B5EF4-FFF2-40B4-BE49-F238E27FC236}">
                        <a16:creationId xmlns:a16="http://schemas.microsoft.com/office/drawing/2014/main" id="{3324C8DD-EA6E-7D81-B8F5-7A32A54D506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62" y="3512"/>
                    <a:ext cx="13" cy="10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4" name="Freeform 1077">
                    <a:extLst>
                      <a:ext uri="{FF2B5EF4-FFF2-40B4-BE49-F238E27FC236}">
                        <a16:creationId xmlns:a16="http://schemas.microsoft.com/office/drawing/2014/main" id="{D700E5A2-D9F0-00FD-6619-4E113C82E5B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56" y="3503"/>
                    <a:ext cx="9" cy="19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5" name="Freeform 1078">
                    <a:extLst>
                      <a:ext uri="{FF2B5EF4-FFF2-40B4-BE49-F238E27FC236}">
                        <a16:creationId xmlns:a16="http://schemas.microsoft.com/office/drawing/2014/main" id="{2BBB6228-3037-A41B-DCFA-89AC09050A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75" y="3512"/>
                    <a:ext cx="15" cy="10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6" name="Freeform 1079">
                    <a:extLst>
                      <a:ext uri="{FF2B5EF4-FFF2-40B4-BE49-F238E27FC236}">
                        <a16:creationId xmlns:a16="http://schemas.microsoft.com/office/drawing/2014/main" id="{158501A8-1226-6A31-08D5-781C694BEC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31" y="3508"/>
                    <a:ext cx="10" cy="14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7" name="Freeform 1080">
                    <a:extLst>
                      <a:ext uri="{FF2B5EF4-FFF2-40B4-BE49-F238E27FC236}">
                        <a16:creationId xmlns:a16="http://schemas.microsoft.com/office/drawing/2014/main" id="{23F62D54-F9C5-EBA2-5FE3-F527444DC7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56" y="3508"/>
                    <a:ext cx="11" cy="13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8" name="Freeform 1081">
                    <a:extLst>
                      <a:ext uri="{FF2B5EF4-FFF2-40B4-BE49-F238E27FC236}">
                        <a16:creationId xmlns:a16="http://schemas.microsoft.com/office/drawing/2014/main" id="{CD9EDA50-DED7-2B6D-203B-C3298C386B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51" y="3481"/>
                    <a:ext cx="38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9" name="Freeform 1082">
                    <a:extLst>
                      <a:ext uri="{FF2B5EF4-FFF2-40B4-BE49-F238E27FC236}">
                        <a16:creationId xmlns:a16="http://schemas.microsoft.com/office/drawing/2014/main" id="{941B3446-5E55-D694-D3AF-9DE754437C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25" y="3503"/>
                    <a:ext cx="11" cy="14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0" name="Freeform 1083">
                    <a:extLst>
                      <a:ext uri="{FF2B5EF4-FFF2-40B4-BE49-F238E27FC236}">
                        <a16:creationId xmlns:a16="http://schemas.microsoft.com/office/drawing/2014/main" id="{812BD138-FD3B-381A-4377-C4C165B1B0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16" y="3493"/>
                    <a:ext cx="19" cy="24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1" name="Freeform 1084">
                    <a:extLst>
                      <a:ext uri="{FF2B5EF4-FFF2-40B4-BE49-F238E27FC236}">
                        <a16:creationId xmlns:a16="http://schemas.microsoft.com/office/drawing/2014/main" id="{D74EA846-5AC7-EB2A-168A-1E48E73E24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73" y="3500"/>
                    <a:ext cx="13" cy="12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2" name="Freeform 1085">
                    <a:extLst>
                      <a:ext uri="{FF2B5EF4-FFF2-40B4-BE49-F238E27FC236}">
                        <a16:creationId xmlns:a16="http://schemas.microsoft.com/office/drawing/2014/main" id="{F6D27CE3-4F65-6841-89B4-285A7DCF579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13" y="3497"/>
                    <a:ext cx="7" cy="15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3" name="Freeform 1086">
                    <a:extLst>
                      <a:ext uri="{FF2B5EF4-FFF2-40B4-BE49-F238E27FC236}">
                        <a16:creationId xmlns:a16="http://schemas.microsoft.com/office/drawing/2014/main" id="{2BE0F432-0D70-B094-6D3F-858402E66C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08" y="3497"/>
                    <a:ext cx="10" cy="11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4" name="Freeform 1087">
                    <a:extLst>
                      <a:ext uri="{FF2B5EF4-FFF2-40B4-BE49-F238E27FC236}">
                        <a16:creationId xmlns:a16="http://schemas.microsoft.com/office/drawing/2014/main" id="{552A9C1E-AC7D-3C3B-1E93-797F1E6DC7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96" y="3497"/>
                    <a:ext cx="8" cy="11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5" name="Freeform 1088">
                    <a:extLst>
                      <a:ext uri="{FF2B5EF4-FFF2-40B4-BE49-F238E27FC236}">
                        <a16:creationId xmlns:a16="http://schemas.microsoft.com/office/drawing/2014/main" id="{672CB129-B9A9-7CE4-8043-631D22224D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35" y="3489"/>
                    <a:ext cx="14" cy="14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6" name="Freeform 1089">
                    <a:extLst>
                      <a:ext uri="{FF2B5EF4-FFF2-40B4-BE49-F238E27FC236}">
                        <a16:creationId xmlns:a16="http://schemas.microsoft.com/office/drawing/2014/main" id="{1974BE89-EA7E-83B4-4CAF-B8B04728D3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49" y="3494"/>
                    <a:ext cx="8" cy="9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7" name="Freeform 1090">
                    <a:extLst>
                      <a:ext uri="{FF2B5EF4-FFF2-40B4-BE49-F238E27FC236}">
                        <a16:creationId xmlns:a16="http://schemas.microsoft.com/office/drawing/2014/main" id="{1396E06A-95A3-71A2-904C-394892ABDF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79" y="3483"/>
                    <a:ext cx="15" cy="14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8" name="Freeform 1091">
                    <a:extLst>
                      <a:ext uri="{FF2B5EF4-FFF2-40B4-BE49-F238E27FC236}">
                        <a16:creationId xmlns:a16="http://schemas.microsoft.com/office/drawing/2014/main" id="{67C258BA-FBC8-907A-F61C-93DA532B58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05" y="3489"/>
                    <a:ext cx="15" cy="8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9" name="Freeform 1092">
                    <a:extLst>
                      <a:ext uri="{FF2B5EF4-FFF2-40B4-BE49-F238E27FC236}">
                        <a16:creationId xmlns:a16="http://schemas.microsoft.com/office/drawing/2014/main" id="{983F7D6E-DABD-17B0-CDC3-3AE2025EBE4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83" y="3481"/>
                    <a:ext cx="22" cy="13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0" name="Freeform 1093">
                    <a:extLst>
                      <a:ext uri="{FF2B5EF4-FFF2-40B4-BE49-F238E27FC236}">
                        <a16:creationId xmlns:a16="http://schemas.microsoft.com/office/drawing/2014/main" id="{D9FAA342-A6A0-C9B3-7553-ED5B328812F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30" y="3481"/>
                    <a:ext cx="10" cy="12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1" name="Freeform 1094">
                    <a:extLst>
                      <a:ext uri="{FF2B5EF4-FFF2-40B4-BE49-F238E27FC236}">
                        <a16:creationId xmlns:a16="http://schemas.microsoft.com/office/drawing/2014/main" id="{9764177E-9909-EE71-3CA9-9583795981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56" y="3481"/>
                    <a:ext cx="9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2" name="Freeform 1095">
                    <a:extLst>
                      <a:ext uri="{FF2B5EF4-FFF2-40B4-BE49-F238E27FC236}">
                        <a16:creationId xmlns:a16="http://schemas.microsoft.com/office/drawing/2014/main" id="{93204FD9-856D-E812-C72B-1A264DC34E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20" y="3475"/>
                    <a:ext cx="9" cy="14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3" name="Freeform 1096">
                    <a:extLst>
                      <a:ext uri="{FF2B5EF4-FFF2-40B4-BE49-F238E27FC236}">
                        <a16:creationId xmlns:a16="http://schemas.microsoft.com/office/drawing/2014/main" id="{20E0700C-5DAE-74C9-0894-E969146DE2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60" y="3478"/>
                    <a:ext cx="10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4" name="Freeform 1097">
                    <a:extLst>
                      <a:ext uri="{FF2B5EF4-FFF2-40B4-BE49-F238E27FC236}">
                        <a16:creationId xmlns:a16="http://schemas.microsoft.com/office/drawing/2014/main" id="{AB20DE53-EE0B-231C-A032-AF61292E73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73" y="3475"/>
                    <a:ext cx="8" cy="14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5" name="Freeform 1098">
                    <a:extLst>
                      <a:ext uri="{FF2B5EF4-FFF2-40B4-BE49-F238E27FC236}">
                        <a16:creationId xmlns:a16="http://schemas.microsoft.com/office/drawing/2014/main" id="{1EE8103B-CDE2-DC23-939A-890F0BDE58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87" y="3467"/>
                    <a:ext cx="11" cy="22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6" name="Freeform 1099">
                    <a:extLst>
                      <a:ext uri="{FF2B5EF4-FFF2-40B4-BE49-F238E27FC236}">
                        <a16:creationId xmlns:a16="http://schemas.microsoft.com/office/drawing/2014/main" id="{B17CE73C-00E3-C681-E075-FED2C821D8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99" y="3475"/>
                    <a:ext cx="5" cy="8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7" name="Freeform 1100">
                    <a:extLst>
                      <a:ext uri="{FF2B5EF4-FFF2-40B4-BE49-F238E27FC236}">
                        <a16:creationId xmlns:a16="http://schemas.microsoft.com/office/drawing/2014/main" id="{EFCC1092-C982-674D-B89D-8AEA822AA2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22" y="3474"/>
                    <a:ext cx="10" cy="9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8" name="Freeform 1101">
                    <a:extLst>
                      <a:ext uri="{FF2B5EF4-FFF2-40B4-BE49-F238E27FC236}">
                        <a16:creationId xmlns:a16="http://schemas.microsoft.com/office/drawing/2014/main" id="{BB8DC418-FBD0-12E0-1626-83F01D1E37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00" y="3461"/>
                    <a:ext cx="18" cy="22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9" name="Freeform 1102">
                    <a:extLst>
                      <a:ext uri="{FF2B5EF4-FFF2-40B4-BE49-F238E27FC236}">
                        <a16:creationId xmlns:a16="http://schemas.microsoft.com/office/drawing/2014/main" id="{1CCC0509-66AF-A7DC-BBAE-502B12B6D4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49" y="3469"/>
                    <a:ext cx="8" cy="12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0" name="Freeform 1103">
                    <a:extLst>
                      <a:ext uri="{FF2B5EF4-FFF2-40B4-BE49-F238E27FC236}">
                        <a16:creationId xmlns:a16="http://schemas.microsoft.com/office/drawing/2014/main" id="{A64BF40B-8C2A-3B2C-C8DE-66F2038477B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98" y="3457"/>
                    <a:ext cx="35" cy="18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1" name="Freeform 1104">
                    <a:extLst>
                      <a:ext uri="{FF2B5EF4-FFF2-40B4-BE49-F238E27FC236}">
                        <a16:creationId xmlns:a16="http://schemas.microsoft.com/office/drawing/2014/main" id="{5BBAE648-51A5-3074-B045-33256942694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49" y="3467"/>
                    <a:ext cx="9" cy="8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2" name="Freeform 1105">
                    <a:extLst>
                      <a:ext uri="{FF2B5EF4-FFF2-40B4-BE49-F238E27FC236}">
                        <a16:creationId xmlns:a16="http://schemas.microsoft.com/office/drawing/2014/main" id="{875CEE10-A1D0-4EB8-5ADF-042C6D2295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11" y="3461"/>
                    <a:ext cx="13" cy="8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3" name="Freeform 1106">
                    <a:extLst>
                      <a:ext uri="{FF2B5EF4-FFF2-40B4-BE49-F238E27FC236}">
                        <a16:creationId xmlns:a16="http://schemas.microsoft.com/office/drawing/2014/main" id="{A28C06D9-50F9-72F2-7E63-93863671B2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560" y="3458"/>
                    <a:ext cx="14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4" name="Freeform 1107">
                    <a:extLst>
                      <a:ext uri="{FF2B5EF4-FFF2-40B4-BE49-F238E27FC236}">
                        <a16:creationId xmlns:a16="http://schemas.microsoft.com/office/drawing/2014/main" id="{7D6E0DB8-E1FA-2C59-2662-F3DA38DA1B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76" y="3461"/>
                    <a:ext cx="9" cy="8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5" name="Freeform 1108">
                    <a:extLst>
                      <a:ext uri="{FF2B5EF4-FFF2-40B4-BE49-F238E27FC236}">
                        <a16:creationId xmlns:a16="http://schemas.microsoft.com/office/drawing/2014/main" id="{A863739C-99CA-A1B8-99DE-6FBA26CA8EF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89" y="3461"/>
                    <a:ext cx="13" cy="8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6" name="Freeform 1109">
                    <a:extLst>
                      <a:ext uri="{FF2B5EF4-FFF2-40B4-BE49-F238E27FC236}">
                        <a16:creationId xmlns:a16="http://schemas.microsoft.com/office/drawing/2014/main" id="{A63FAB8C-A1D5-A25F-F25C-CB9FF1763B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07" y="3458"/>
                    <a:ext cx="10" cy="11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7" name="Freeform 1110">
                    <a:extLst>
                      <a:ext uri="{FF2B5EF4-FFF2-40B4-BE49-F238E27FC236}">
                        <a16:creationId xmlns:a16="http://schemas.microsoft.com/office/drawing/2014/main" id="{783B56A2-B45A-4324-F36B-5519CA2C6C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78" y="3457"/>
                    <a:ext cx="8" cy="10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8" name="Freeform 1111">
                    <a:extLst>
                      <a:ext uri="{FF2B5EF4-FFF2-40B4-BE49-F238E27FC236}">
                        <a16:creationId xmlns:a16="http://schemas.microsoft.com/office/drawing/2014/main" id="{59086E3F-54B3-C54F-DBBD-B60373D2171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82" y="3467"/>
                    <a:ext cx="1" cy="2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9" name="Freeform 1112">
                    <a:extLst>
                      <a:ext uri="{FF2B5EF4-FFF2-40B4-BE49-F238E27FC236}">
                        <a16:creationId xmlns:a16="http://schemas.microsoft.com/office/drawing/2014/main" id="{986397FF-93DE-F484-A1B6-B5F063D38FF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78" y="3457"/>
                    <a:ext cx="11" cy="7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50" name="Freeform 1113">
                    <a:extLst>
                      <a:ext uri="{FF2B5EF4-FFF2-40B4-BE49-F238E27FC236}">
                        <a16:creationId xmlns:a16="http://schemas.microsoft.com/office/drawing/2014/main" id="{FAD30AB0-4DF1-62F3-8B88-FA90A0CBEF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26" y="3457"/>
                    <a:ext cx="14" cy="10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51" name="Freeform 1114">
                    <a:extLst>
                      <a:ext uri="{FF2B5EF4-FFF2-40B4-BE49-F238E27FC236}">
                        <a16:creationId xmlns:a16="http://schemas.microsoft.com/office/drawing/2014/main" id="{0F89D332-5BDB-B0FC-7645-A8BEECEE56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51" y="3453"/>
                    <a:ext cx="9" cy="8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52" name="Freeform 1115">
                    <a:extLst>
                      <a:ext uri="{FF2B5EF4-FFF2-40B4-BE49-F238E27FC236}">
                        <a16:creationId xmlns:a16="http://schemas.microsoft.com/office/drawing/2014/main" id="{45335CF8-9CD4-5ED1-ACC6-3979442329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83" y="3461"/>
                    <a:ext cx="6" cy="6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53" name="Freeform 1116">
                    <a:extLst>
                      <a:ext uri="{FF2B5EF4-FFF2-40B4-BE49-F238E27FC236}">
                        <a16:creationId xmlns:a16="http://schemas.microsoft.com/office/drawing/2014/main" id="{3F1D6B86-162A-B6F0-8776-E1719C5151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741" y="3447"/>
                    <a:ext cx="10" cy="14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54" name="Line 1117">
                    <a:extLst>
                      <a:ext uri="{FF2B5EF4-FFF2-40B4-BE49-F238E27FC236}">
                        <a16:creationId xmlns:a16="http://schemas.microsoft.com/office/drawing/2014/main" id="{C42140FB-DEAF-6D7D-0AC2-E48DA95C8D11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83" y="3457"/>
                    <a:ext cx="6" cy="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55" name="Freeform 1118">
                    <a:extLst>
                      <a:ext uri="{FF2B5EF4-FFF2-40B4-BE49-F238E27FC236}">
                        <a16:creationId xmlns:a16="http://schemas.microsoft.com/office/drawing/2014/main" id="{7E4E1AB4-8AD6-F960-D7EA-83C148D22B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03" y="3533"/>
                    <a:ext cx="14" cy="24"/>
                  </a:xfrm>
                  <a:custGeom>
                    <a:avLst/>
                    <a:gdLst>
                      <a:gd name="T0" fmla="*/ 15 w 32"/>
                      <a:gd name="T1" fmla="*/ 21 h 48"/>
                      <a:gd name="T2" fmla="*/ 10 w 32"/>
                      <a:gd name="T3" fmla="*/ 31 h 48"/>
                      <a:gd name="T4" fmla="*/ 10 w 32"/>
                      <a:gd name="T5" fmla="*/ 43 h 48"/>
                      <a:gd name="T6" fmla="*/ 15 w 32"/>
                      <a:gd name="T7" fmla="*/ 48 h 48"/>
                      <a:gd name="T8" fmla="*/ 27 w 32"/>
                      <a:gd name="T9" fmla="*/ 48 h 48"/>
                      <a:gd name="T10" fmla="*/ 32 w 32"/>
                      <a:gd name="T11" fmla="*/ 38 h 48"/>
                      <a:gd name="T12" fmla="*/ 32 w 32"/>
                      <a:gd name="T13" fmla="*/ 26 h 48"/>
                      <a:gd name="T14" fmla="*/ 27 w 32"/>
                      <a:gd name="T15" fmla="*/ 21 h 48"/>
                      <a:gd name="T16" fmla="*/ 27 w 32"/>
                      <a:gd name="T17" fmla="*/ 5 h 48"/>
                      <a:gd name="T18" fmla="*/ 22 w 32"/>
                      <a:gd name="T19" fmla="*/ 0 h 48"/>
                      <a:gd name="T20" fmla="*/ 5 w 32"/>
                      <a:gd name="T21" fmla="*/ 0 h 48"/>
                      <a:gd name="T22" fmla="*/ 0 w 32"/>
                      <a:gd name="T23" fmla="*/ 10 h 48"/>
                      <a:gd name="T24" fmla="*/ 0 w 32"/>
                      <a:gd name="T25" fmla="*/ 16 h 48"/>
                      <a:gd name="T26" fmla="*/ 5 w 32"/>
                      <a:gd name="T27" fmla="*/ 21 h 48"/>
                      <a:gd name="T28" fmla="*/ 15 w 32"/>
                      <a:gd name="T29" fmla="*/ 21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2" h="48">
                        <a:moveTo>
                          <a:pt x="15" y="21"/>
                        </a:moveTo>
                        <a:lnTo>
                          <a:pt x="10" y="31"/>
                        </a:lnTo>
                        <a:lnTo>
                          <a:pt x="10" y="43"/>
                        </a:lnTo>
                        <a:lnTo>
                          <a:pt x="15" y="48"/>
                        </a:lnTo>
                        <a:lnTo>
                          <a:pt x="27" y="48"/>
                        </a:lnTo>
                        <a:lnTo>
                          <a:pt x="32" y="38"/>
                        </a:lnTo>
                        <a:lnTo>
                          <a:pt x="32" y="26"/>
                        </a:lnTo>
                        <a:lnTo>
                          <a:pt x="27" y="21"/>
                        </a:lnTo>
                        <a:lnTo>
                          <a:pt x="27" y="5"/>
                        </a:lnTo>
                        <a:lnTo>
                          <a:pt x="22" y="0"/>
                        </a:lnTo>
                        <a:lnTo>
                          <a:pt x="5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lnTo>
                          <a:pt x="1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56" name="Freeform 1119">
                    <a:extLst>
                      <a:ext uri="{FF2B5EF4-FFF2-40B4-BE49-F238E27FC236}">
                        <a16:creationId xmlns:a16="http://schemas.microsoft.com/office/drawing/2014/main" id="{6D2EFF2D-58B5-6288-C60B-F74061DC25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75" y="3544"/>
                    <a:ext cx="8" cy="13"/>
                  </a:xfrm>
                  <a:custGeom>
                    <a:avLst/>
                    <a:gdLst>
                      <a:gd name="T0" fmla="*/ 5 w 20"/>
                      <a:gd name="T1" fmla="*/ 27 h 27"/>
                      <a:gd name="T2" fmla="*/ 15 w 20"/>
                      <a:gd name="T3" fmla="*/ 22 h 27"/>
                      <a:gd name="T4" fmla="*/ 20 w 20"/>
                      <a:gd name="T5" fmla="*/ 17 h 27"/>
                      <a:gd name="T6" fmla="*/ 20 w 20"/>
                      <a:gd name="T7" fmla="*/ 5 h 27"/>
                      <a:gd name="T8" fmla="*/ 15 w 20"/>
                      <a:gd name="T9" fmla="*/ 0 h 27"/>
                      <a:gd name="T10" fmla="*/ 5 w 20"/>
                      <a:gd name="T11" fmla="*/ 5 h 27"/>
                      <a:gd name="T12" fmla="*/ 0 w 20"/>
                      <a:gd name="T13" fmla="*/ 10 h 27"/>
                      <a:gd name="T14" fmla="*/ 5 w 20"/>
                      <a:gd name="T15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7">
                        <a:moveTo>
                          <a:pt x="5" y="27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5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57" name="Freeform 1120">
                    <a:extLst>
                      <a:ext uri="{FF2B5EF4-FFF2-40B4-BE49-F238E27FC236}">
                        <a16:creationId xmlns:a16="http://schemas.microsoft.com/office/drawing/2014/main" id="{A839E5F3-AC94-E663-F952-A7AABDAD5B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27" y="3544"/>
                    <a:ext cx="11" cy="13"/>
                  </a:xfrm>
                  <a:custGeom>
                    <a:avLst/>
                    <a:gdLst>
                      <a:gd name="T0" fmla="*/ 10 w 25"/>
                      <a:gd name="T1" fmla="*/ 27 h 27"/>
                      <a:gd name="T2" fmla="*/ 20 w 25"/>
                      <a:gd name="T3" fmla="*/ 22 h 27"/>
                      <a:gd name="T4" fmla="*/ 25 w 25"/>
                      <a:gd name="T5" fmla="*/ 17 h 27"/>
                      <a:gd name="T6" fmla="*/ 20 w 25"/>
                      <a:gd name="T7" fmla="*/ 5 h 27"/>
                      <a:gd name="T8" fmla="*/ 10 w 25"/>
                      <a:gd name="T9" fmla="*/ 0 h 27"/>
                      <a:gd name="T10" fmla="*/ 5 w 25"/>
                      <a:gd name="T11" fmla="*/ 0 h 27"/>
                      <a:gd name="T12" fmla="*/ 0 w 25"/>
                      <a:gd name="T13" fmla="*/ 5 h 27"/>
                      <a:gd name="T14" fmla="*/ 0 w 25"/>
                      <a:gd name="T15" fmla="*/ 10 h 27"/>
                      <a:gd name="T16" fmla="*/ 10 w 25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27">
                        <a:moveTo>
                          <a:pt x="10" y="27"/>
                        </a:moveTo>
                        <a:lnTo>
                          <a:pt x="20" y="22"/>
                        </a:lnTo>
                        <a:lnTo>
                          <a:pt x="25" y="17"/>
                        </a:lnTo>
                        <a:lnTo>
                          <a:pt x="20" y="5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1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58" name="Freeform 1121">
                    <a:extLst>
                      <a:ext uri="{FF2B5EF4-FFF2-40B4-BE49-F238E27FC236}">
                        <a16:creationId xmlns:a16="http://schemas.microsoft.com/office/drawing/2014/main" id="{3F080EEE-5929-B446-3962-D3847ED323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47" y="3533"/>
                    <a:ext cx="18" cy="20"/>
                  </a:xfrm>
                  <a:custGeom>
                    <a:avLst/>
                    <a:gdLst>
                      <a:gd name="T0" fmla="*/ 0 w 36"/>
                      <a:gd name="T1" fmla="*/ 38 h 38"/>
                      <a:gd name="T2" fmla="*/ 31 w 36"/>
                      <a:gd name="T3" fmla="*/ 26 h 38"/>
                      <a:gd name="T4" fmla="*/ 36 w 36"/>
                      <a:gd name="T5" fmla="*/ 16 h 38"/>
                      <a:gd name="T6" fmla="*/ 36 w 36"/>
                      <a:gd name="T7" fmla="*/ 0 h 38"/>
                      <a:gd name="T8" fmla="*/ 26 w 36"/>
                      <a:gd name="T9" fmla="*/ 5 h 38"/>
                      <a:gd name="T10" fmla="*/ 10 w 36"/>
                      <a:gd name="T11" fmla="*/ 10 h 38"/>
                      <a:gd name="T12" fmla="*/ 0 w 36"/>
                      <a:gd name="T13" fmla="*/ 26 h 38"/>
                      <a:gd name="T14" fmla="*/ 0 w 36"/>
                      <a:gd name="T15" fmla="*/ 38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6" h="38">
                        <a:moveTo>
                          <a:pt x="0" y="38"/>
                        </a:moveTo>
                        <a:lnTo>
                          <a:pt x="31" y="26"/>
                        </a:lnTo>
                        <a:lnTo>
                          <a:pt x="36" y="16"/>
                        </a:lnTo>
                        <a:lnTo>
                          <a:pt x="36" y="0"/>
                        </a:lnTo>
                        <a:lnTo>
                          <a:pt x="26" y="5"/>
                        </a:lnTo>
                        <a:lnTo>
                          <a:pt x="10" y="10"/>
                        </a:lnTo>
                        <a:lnTo>
                          <a:pt x="0" y="26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59" name="Freeform 1122">
                    <a:extLst>
                      <a:ext uri="{FF2B5EF4-FFF2-40B4-BE49-F238E27FC236}">
                        <a16:creationId xmlns:a16="http://schemas.microsoft.com/office/drawing/2014/main" id="{04D51BCD-2E6A-C546-F3E4-05128FD94F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93" y="3529"/>
                    <a:ext cx="37" cy="18"/>
                  </a:xfrm>
                  <a:custGeom>
                    <a:avLst/>
                    <a:gdLst>
                      <a:gd name="T0" fmla="*/ 32 w 78"/>
                      <a:gd name="T1" fmla="*/ 33 h 33"/>
                      <a:gd name="T2" fmla="*/ 47 w 78"/>
                      <a:gd name="T3" fmla="*/ 28 h 33"/>
                      <a:gd name="T4" fmla="*/ 68 w 78"/>
                      <a:gd name="T5" fmla="*/ 17 h 33"/>
                      <a:gd name="T6" fmla="*/ 68 w 78"/>
                      <a:gd name="T7" fmla="*/ 7 h 33"/>
                      <a:gd name="T8" fmla="*/ 78 w 78"/>
                      <a:gd name="T9" fmla="*/ 7 h 33"/>
                      <a:gd name="T10" fmla="*/ 68 w 78"/>
                      <a:gd name="T11" fmla="*/ 0 h 33"/>
                      <a:gd name="T12" fmla="*/ 51 w 78"/>
                      <a:gd name="T13" fmla="*/ 0 h 33"/>
                      <a:gd name="T14" fmla="*/ 37 w 78"/>
                      <a:gd name="T15" fmla="*/ 7 h 33"/>
                      <a:gd name="T16" fmla="*/ 32 w 78"/>
                      <a:gd name="T17" fmla="*/ 17 h 33"/>
                      <a:gd name="T18" fmla="*/ 27 w 78"/>
                      <a:gd name="T19" fmla="*/ 17 h 33"/>
                      <a:gd name="T20" fmla="*/ 27 w 78"/>
                      <a:gd name="T21" fmla="*/ 0 h 33"/>
                      <a:gd name="T22" fmla="*/ 15 w 78"/>
                      <a:gd name="T23" fmla="*/ 0 h 33"/>
                      <a:gd name="T24" fmla="*/ 5 w 78"/>
                      <a:gd name="T25" fmla="*/ 7 h 33"/>
                      <a:gd name="T26" fmla="*/ 0 w 78"/>
                      <a:gd name="T27" fmla="*/ 17 h 33"/>
                      <a:gd name="T28" fmla="*/ 5 w 78"/>
                      <a:gd name="T29" fmla="*/ 17 h 33"/>
                      <a:gd name="T30" fmla="*/ 5 w 78"/>
                      <a:gd name="T31" fmla="*/ 23 h 33"/>
                      <a:gd name="T32" fmla="*/ 10 w 78"/>
                      <a:gd name="T33" fmla="*/ 23 h 33"/>
                      <a:gd name="T34" fmla="*/ 15 w 78"/>
                      <a:gd name="T35" fmla="*/ 17 h 33"/>
                      <a:gd name="T36" fmla="*/ 32 w 78"/>
                      <a:gd name="T37" fmla="*/ 33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33">
                        <a:moveTo>
                          <a:pt x="32" y="33"/>
                        </a:moveTo>
                        <a:lnTo>
                          <a:pt x="47" y="28"/>
                        </a:lnTo>
                        <a:lnTo>
                          <a:pt x="68" y="17"/>
                        </a:lnTo>
                        <a:lnTo>
                          <a:pt x="68" y="7"/>
                        </a:lnTo>
                        <a:lnTo>
                          <a:pt x="78" y="7"/>
                        </a:lnTo>
                        <a:lnTo>
                          <a:pt x="68" y="0"/>
                        </a:lnTo>
                        <a:lnTo>
                          <a:pt x="51" y="0"/>
                        </a:lnTo>
                        <a:lnTo>
                          <a:pt x="37" y="7"/>
                        </a:lnTo>
                        <a:lnTo>
                          <a:pt x="32" y="17"/>
                        </a:lnTo>
                        <a:lnTo>
                          <a:pt x="27" y="17"/>
                        </a:lnTo>
                        <a:lnTo>
                          <a:pt x="27" y="0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17"/>
                        </a:lnTo>
                        <a:lnTo>
                          <a:pt x="5" y="23"/>
                        </a:lnTo>
                        <a:lnTo>
                          <a:pt x="10" y="23"/>
                        </a:lnTo>
                        <a:lnTo>
                          <a:pt x="15" y="17"/>
                        </a:lnTo>
                        <a:lnTo>
                          <a:pt x="32" y="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60" name="Freeform 1123">
                    <a:extLst>
                      <a:ext uri="{FF2B5EF4-FFF2-40B4-BE49-F238E27FC236}">
                        <a16:creationId xmlns:a16="http://schemas.microsoft.com/office/drawing/2014/main" id="{48C2BA8A-933D-BA64-AC6E-B027EAAB61A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33" y="3536"/>
                    <a:ext cx="10" cy="11"/>
                  </a:xfrm>
                  <a:custGeom>
                    <a:avLst/>
                    <a:gdLst>
                      <a:gd name="T0" fmla="*/ 10 w 20"/>
                      <a:gd name="T1" fmla="*/ 21 h 21"/>
                      <a:gd name="T2" fmla="*/ 20 w 20"/>
                      <a:gd name="T3" fmla="*/ 16 h 21"/>
                      <a:gd name="T4" fmla="*/ 20 w 20"/>
                      <a:gd name="T5" fmla="*/ 10 h 21"/>
                      <a:gd name="T6" fmla="*/ 10 w 20"/>
                      <a:gd name="T7" fmla="*/ 0 h 21"/>
                      <a:gd name="T8" fmla="*/ 5 w 20"/>
                      <a:gd name="T9" fmla="*/ 5 h 21"/>
                      <a:gd name="T10" fmla="*/ 0 w 20"/>
                      <a:gd name="T11" fmla="*/ 16 h 21"/>
                      <a:gd name="T12" fmla="*/ 10 w 20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1">
                        <a:moveTo>
                          <a:pt x="10" y="21"/>
                        </a:moveTo>
                        <a:lnTo>
                          <a:pt x="20" y="16"/>
                        </a:lnTo>
                        <a:lnTo>
                          <a:pt x="20" y="10"/>
                        </a:lnTo>
                        <a:lnTo>
                          <a:pt x="10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61" name="Freeform 1124">
                    <a:extLst>
                      <a:ext uri="{FF2B5EF4-FFF2-40B4-BE49-F238E27FC236}">
                        <a16:creationId xmlns:a16="http://schemas.microsoft.com/office/drawing/2014/main" id="{A468F2FB-ADBC-C675-85E4-1F3E884E9F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31" y="3533"/>
                    <a:ext cx="10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0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10 h 21"/>
                      <a:gd name="T8" fmla="*/ 17 w 22"/>
                      <a:gd name="T9" fmla="*/ 0 h 21"/>
                      <a:gd name="T10" fmla="*/ 5 w 22"/>
                      <a:gd name="T11" fmla="*/ 5 h 21"/>
                      <a:gd name="T12" fmla="*/ 0 w 22"/>
                      <a:gd name="T13" fmla="*/ 10 h 21"/>
                      <a:gd name="T14" fmla="*/ 0 w 22"/>
                      <a:gd name="T15" fmla="*/ 16 h 21"/>
                      <a:gd name="T16" fmla="*/ 5 w 22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0" y="21"/>
                        </a:lnTo>
                        <a:lnTo>
                          <a:pt x="22" y="16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lnTo>
                          <a:pt x="5" y="5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62" name="Freeform 1125">
                    <a:extLst>
                      <a:ext uri="{FF2B5EF4-FFF2-40B4-BE49-F238E27FC236}">
                        <a16:creationId xmlns:a16="http://schemas.microsoft.com/office/drawing/2014/main" id="{36EB02CB-6F75-3F2F-36DF-0064B569CA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38" y="3533"/>
                    <a:ext cx="10" cy="11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21 h 21"/>
                      <a:gd name="T4" fmla="*/ 19 w 19"/>
                      <a:gd name="T5" fmla="*/ 16 h 21"/>
                      <a:gd name="T6" fmla="*/ 19 w 19"/>
                      <a:gd name="T7" fmla="*/ 10 h 21"/>
                      <a:gd name="T8" fmla="*/ 10 w 19"/>
                      <a:gd name="T9" fmla="*/ 0 h 21"/>
                      <a:gd name="T10" fmla="*/ 0 w 19"/>
                      <a:gd name="T11" fmla="*/ 0 h 21"/>
                      <a:gd name="T12" fmla="*/ 0 w 19"/>
                      <a:gd name="T13" fmla="*/ 16 h 21"/>
                      <a:gd name="T14" fmla="*/ 5 w 1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21"/>
                        </a:lnTo>
                        <a:lnTo>
                          <a:pt x="19" y="16"/>
                        </a:ln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63" name="Freeform 1126">
                    <a:extLst>
                      <a:ext uri="{FF2B5EF4-FFF2-40B4-BE49-F238E27FC236}">
                        <a16:creationId xmlns:a16="http://schemas.microsoft.com/office/drawing/2014/main" id="{AC9EA510-2165-36D7-5B77-AC862264D5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84" y="3528"/>
                    <a:ext cx="9" cy="9"/>
                  </a:xfrm>
                  <a:custGeom>
                    <a:avLst/>
                    <a:gdLst>
                      <a:gd name="T0" fmla="*/ 5 w 20"/>
                      <a:gd name="T1" fmla="*/ 22 h 22"/>
                      <a:gd name="T2" fmla="*/ 20 w 20"/>
                      <a:gd name="T3" fmla="*/ 17 h 22"/>
                      <a:gd name="T4" fmla="*/ 20 w 20"/>
                      <a:gd name="T5" fmla="*/ 12 h 22"/>
                      <a:gd name="T6" fmla="*/ 15 w 20"/>
                      <a:gd name="T7" fmla="*/ 5 h 22"/>
                      <a:gd name="T8" fmla="*/ 5 w 20"/>
                      <a:gd name="T9" fmla="*/ 0 h 22"/>
                      <a:gd name="T10" fmla="*/ 0 w 20"/>
                      <a:gd name="T11" fmla="*/ 5 h 22"/>
                      <a:gd name="T12" fmla="*/ 0 w 20"/>
                      <a:gd name="T13" fmla="*/ 12 h 22"/>
                      <a:gd name="T14" fmla="*/ 5 w 20"/>
                      <a:gd name="T15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2">
                        <a:moveTo>
                          <a:pt x="5" y="22"/>
                        </a:moveTo>
                        <a:lnTo>
                          <a:pt x="20" y="17"/>
                        </a:lnTo>
                        <a:lnTo>
                          <a:pt x="20" y="12"/>
                        </a:ln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64" name="Freeform 1127">
                    <a:extLst>
                      <a:ext uri="{FF2B5EF4-FFF2-40B4-BE49-F238E27FC236}">
                        <a16:creationId xmlns:a16="http://schemas.microsoft.com/office/drawing/2014/main" id="{71FF6D0D-27F0-1009-B0AD-747C4D836B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79" y="3522"/>
                    <a:ext cx="9" cy="11"/>
                  </a:xfrm>
                  <a:custGeom>
                    <a:avLst/>
                    <a:gdLst>
                      <a:gd name="T0" fmla="*/ 10 w 19"/>
                      <a:gd name="T1" fmla="*/ 23 h 23"/>
                      <a:gd name="T2" fmla="*/ 19 w 19"/>
                      <a:gd name="T3" fmla="*/ 16 h 23"/>
                      <a:gd name="T4" fmla="*/ 19 w 19"/>
                      <a:gd name="T5" fmla="*/ 7 h 23"/>
                      <a:gd name="T6" fmla="*/ 15 w 19"/>
                      <a:gd name="T7" fmla="*/ 7 h 23"/>
                      <a:gd name="T8" fmla="*/ 5 w 19"/>
                      <a:gd name="T9" fmla="*/ 0 h 23"/>
                      <a:gd name="T10" fmla="*/ 0 w 19"/>
                      <a:gd name="T11" fmla="*/ 7 h 23"/>
                      <a:gd name="T12" fmla="*/ 0 w 19"/>
                      <a:gd name="T13" fmla="*/ 16 h 23"/>
                      <a:gd name="T14" fmla="*/ 10 w 1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3">
                        <a:moveTo>
                          <a:pt x="10" y="23"/>
                        </a:moveTo>
                        <a:lnTo>
                          <a:pt x="19" y="16"/>
                        </a:lnTo>
                        <a:lnTo>
                          <a:pt x="19" y="7"/>
                        </a:lnTo>
                        <a:lnTo>
                          <a:pt x="15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6"/>
                        </a:lnTo>
                        <a:lnTo>
                          <a:pt x="10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65" name="Freeform 1128">
                    <a:extLst>
                      <a:ext uri="{FF2B5EF4-FFF2-40B4-BE49-F238E27FC236}">
                        <a16:creationId xmlns:a16="http://schemas.microsoft.com/office/drawing/2014/main" id="{DD1B758D-D93B-A748-1271-93A49BEC1E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79" y="3497"/>
                    <a:ext cx="16" cy="36"/>
                  </a:xfrm>
                  <a:custGeom>
                    <a:avLst/>
                    <a:gdLst>
                      <a:gd name="T0" fmla="*/ 10 w 36"/>
                      <a:gd name="T1" fmla="*/ 71 h 71"/>
                      <a:gd name="T2" fmla="*/ 16 w 36"/>
                      <a:gd name="T3" fmla="*/ 71 h 71"/>
                      <a:gd name="T4" fmla="*/ 19 w 36"/>
                      <a:gd name="T5" fmla="*/ 64 h 71"/>
                      <a:gd name="T6" fmla="*/ 26 w 36"/>
                      <a:gd name="T7" fmla="*/ 38 h 71"/>
                      <a:gd name="T8" fmla="*/ 36 w 36"/>
                      <a:gd name="T9" fmla="*/ 10 h 71"/>
                      <a:gd name="T10" fmla="*/ 31 w 36"/>
                      <a:gd name="T11" fmla="*/ 0 h 71"/>
                      <a:gd name="T12" fmla="*/ 10 w 36"/>
                      <a:gd name="T13" fmla="*/ 0 h 71"/>
                      <a:gd name="T14" fmla="*/ 10 w 36"/>
                      <a:gd name="T15" fmla="*/ 10 h 71"/>
                      <a:gd name="T16" fmla="*/ 16 w 36"/>
                      <a:gd name="T17" fmla="*/ 17 h 71"/>
                      <a:gd name="T18" fmla="*/ 5 w 36"/>
                      <a:gd name="T19" fmla="*/ 27 h 71"/>
                      <a:gd name="T20" fmla="*/ 0 w 36"/>
                      <a:gd name="T21" fmla="*/ 43 h 71"/>
                      <a:gd name="T22" fmla="*/ 0 w 36"/>
                      <a:gd name="T23" fmla="*/ 50 h 71"/>
                      <a:gd name="T24" fmla="*/ 5 w 36"/>
                      <a:gd name="T25" fmla="*/ 55 h 71"/>
                      <a:gd name="T26" fmla="*/ 5 w 36"/>
                      <a:gd name="T27" fmla="*/ 64 h 71"/>
                      <a:gd name="T28" fmla="*/ 10 w 36"/>
                      <a:gd name="T29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71">
                        <a:moveTo>
                          <a:pt x="10" y="71"/>
                        </a:moveTo>
                        <a:lnTo>
                          <a:pt x="16" y="71"/>
                        </a:lnTo>
                        <a:lnTo>
                          <a:pt x="19" y="64"/>
                        </a:lnTo>
                        <a:lnTo>
                          <a:pt x="26" y="38"/>
                        </a:lnTo>
                        <a:lnTo>
                          <a:pt x="36" y="10"/>
                        </a:lnTo>
                        <a:lnTo>
                          <a:pt x="31" y="0"/>
                        </a:lnTo>
                        <a:lnTo>
                          <a:pt x="10" y="0"/>
                        </a:lnTo>
                        <a:lnTo>
                          <a:pt x="10" y="10"/>
                        </a:lnTo>
                        <a:lnTo>
                          <a:pt x="16" y="17"/>
                        </a:lnTo>
                        <a:lnTo>
                          <a:pt x="5" y="27"/>
                        </a:lnTo>
                        <a:lnTo>
                          <a:pt x="0" y="43"/>
                        </a:lnTo>
                        <a:lnTo>
                          <a:pt x="0" y="50"/>
                        </a:lnTo>
                        <a:lnTo>
                          <a:pt x="5" y="55"/>
                        </a:lnTo>
                        <a:lnTo>
                          <a:pt x="5" y="64"/>
                        </a:lnTo>
                        <a:lnTo>
                          <a:pt x="10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66" name="Freeform 1129">
                    <a:extLst>
                      <a:ext uri="{FF2B5EF4-FFF2-40B4-BE49-F238E27FC236}">
                        <a16:creationId xmlns:a16="http://schemas.microsoft.com/office/drawing/2014/main" id="{0F0EBECF-7F87-8705-4E36-571C517D94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48" y="3519"/>
                    <a:ext cx="12" cy="10"/>
                  </a:xfrm>
                  <a:custGeom>
                    <a:avLst/>
                    <a:gdLst>
                      <a:gd name="T0" fmla="*/ 5 w 27"/>
                      <a:gd name="T1" fmla="*/ 21 h 21"/>
                      <a:gd name="T2" fmla="*/ 15 w 27"/>
                      <a:gd name="T3" fmla="*/ 21 h 21"/>
                      <a:gd name="T4" fmla="*/ 27 w 27"/>
                      <a:gd name="T5" fmla="*/ 12 h 21"/>
                      <a:gd name="T6" fmla="*/ 22 w 27"/>
                      <a:gd name="T7" fmla="*/ 0 h 21"/>
                      <a:gd name="T8" fmla="*/ 12 w 27"/>
                      <a:gd name="T9" fmla="*/ 0 h 21"/>
                      <a:gd name="T10" fmla="*/ 5 w 27"/>
                      <a:gd name="T11" fmla="*/ 5 h 21"/>
                      <a:gd name="T12" fmla="*/ 0 w 27"/>
                      <a:gd name="T13" fmla="*/ 16 h 21"/>
                      <a:gd name="T14" fmla="*/ 5 w 27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" h="21">
                        <a:moveTo>
                          <a:pt x="5" y="21"/>
                        </a:moveTo>
                        <a:lnTo>
                          <a:pt x="15" y="21"/>
                        </a:lnTo>
                        <a:lnTo>
                          <a:pt x="27" y="12"/>
                        </a:lnTo>
                        <a:lnTo>
                          <a:pt x="22" y="0"/>
                        </a:lnTo>
                        <a:lnTo>
                          <a:pt x="12" y="0"/>
                        </a:lnTo>
                        <a:lnTo>
                          <a:pt x="5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67" name="Freeform 1130">
                    <a:extLst>
                      <a:ext uri="{FF2B5EF4-FFF2-40B4-BE49-F238E27FC236}">
                        <a16:creationId xmlns:a16="http://schemas.microsoft.com/office/drawing/2014/main" id="{50534A59-953F-BC0F-7D71-26A0096883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41" y="3510"/>
                    <a:ext cx="10" cy="19"/>
                  </a:xfrm>
                  <a:custGeom>
                    <a:avLst/>
                    <a:gdLst>
                      <a:gd name="T0" fmla="*/ 5 w 21"/>
                      <a:gd name="T1" fmla="*/ 37 h 37"/>
                      <a:gd name="T2" fmla="*/ 16 w 21"/>
                      <a:gd name="T3" fmla="*/ 32 h 37"/>
                      <a:gd name="T4" fmla="*/ 21 w 21"/>
                      <a:gd name="T5" fmla="*/ 21 h 37"/>
                      <a:gd name="T6" fmla="*/ 16 w 21"/>
                      <a:gd name="T7" fmla="*/ 11 h 37"/>
                      <a:gd name="T8" fmla="*/ 5 w 21"/>
                      <a:gd name="T9" fmla="*/ 0 h 37"/>
                      <a:gd name="T10" fmla="*/ 0 w 21"/>
                      <a:gd name="T11" fmla="*/ 5 h 37"/>
                      <a:gd name="T12" fmla="*/ 0 w 21"/>
                      <a:gd name="T13" fmla="*/ 32 h 37"/>
                      <a:gd name="T14" fmla="*/ 5 w 21"/>
                      <a:gd name="T15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37">
                        <a:moveTo>
                          <a:pt x="5" y="37"/>
                        </a:moveTo>
                        <a:lnTo>
                          <a:pt x="16" y="32"/>
                        </a:lnTo>
                        <a:lnTo>
                          <a:pt x="21" y="21"/>
                        </a:lnTo>
                        <a:lnTo>
                          <a:pt x="16" y="11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32"/>
                        </a:lnTo>
                        <a:lnTo>
                          <a:pt x="5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68" name="Freeform 1131">
                    <a:extLst>
                      <a:ext uri="{FF2B5EF4-FFF2-40B4-BE49-F238E27FC236}">
                        <a16:creationId xmlns:a16="http://schemas.microsoft.com/office/drawing/2014/main" id="{7659B331-75C3-B3A7-4D77-505FC13DB2E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60" y="3519"/>
                    <a:ext cx="15" cy="10"/>
                  </a:xfrm>
                  <a:custGeom>
                    <a:avLst/>
                    <a:gdLst>
                      <a:gd name="T0" fmla="*/ 10 w 31"/>
                      <a:gd name="T1" fmla="*/ 21 h 21"/>
                      <a:gd name="T2" fmla="*/ 15 w 31"/>
                      <a:gd name="T3" fmla="*/ 21 h 21"/>
                      <a:gd name="T4" fmla="*/ 26 w 31"/>
                      <a:gd name="T5" fmla="*/ 16 h 21"/>
                      <a:gd name="T6" fmla="*/ 31 w 31"/>
                      <a:gd name="T7" fmla="*/ 12 h 21"/>
                      <a:gd name="T8" fmla="*/ 26 w 31"/>
                      <a:gd name="T9" fmla="*/ 0 h 21"/>
                      <a:gd name="T10" fmla="*/ 15 w 31"/>
                      <a:gd name="T11" fmla="*/ 0 h 21"/>
                      <a:gd name="T12" fmla="*/ 5 w 31"/>
                      <a:gd name="T13" fmla="*/ 5 h 21"/>
                      <a:gd name="T14" fmla="*/ 0 w 31"/>
                      <a:gd name="T15" fmla="*/ 12 h 21"/>
                      <a:gd name="T16" fmla="*/ 10 w 31"/>
                      <a:gd name="T1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1" h="21">
                        <a:moveTo>
                          <a:pt x="10" y="21"/>
                        </a:moveTo>
                        <a:lnTo>
                          <a:pt x="15" y="21"/>
                        </a:lnTo>
                        <a:lnTo>
                          <a:pt x="26" y="16"/>
                        </a:lnTo>
                        <a:lnTo>
                          <a:pt x="31" y="12"/>
                        </a:lnTo>
                        <a:lnTo>
                          <a:pt x="26" y="0"/>
                        </a:lnTo>
                        <a:lnTo>
                          <a:pt x="15" y="0"/>
                        </a:lnTo>
                        <a:lnTo>
                          <a:pt x="5" y="5"/>
                        </a:lnTo>
                        <a:lnTo>
                          <a:pt x="0" y="12"/>
                        </a:lnTo>
                        <a:lnTo>
                          <a:pt x="10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69" name="Freeform 1132">
                    <a:extLst>
                      <a:ext uri="{FF2B5EF4-FFF2-40B4-BE49-F238E27FC236}">
                        <a16:creationId xmlns:a16="http://schemas.microsoft.com/office/drawing/2014/main" id="{F7FCD897-B1D3-1CC9-28F5-668DF7F2A19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17" y="3517"/>
                    <a:ext cx="9" cy="12"/>
                  </a:xfrm>
                  <a:custGeom>
                    <a:avLst/>
                    <a:gdLst>
                      <a:gd name="T0" fmla="*/ 0 w 20"/>
                      <a:gd name="T1" fmla="*/ 26 h 26"/>
                      <a:gd name="T2" fmla="*/ 20 w 20"/>
                      <a:gd name="T3" fmla="*/ 17 h 26"/>
                      <a:gd name="T4" fmla="*/ 20 w 20"/>
                      <a:gd name="T5" fmla="*/ 0 h 26"/>
                      <a:gd name="T6" fmla="*/ 10 w 20"/>
                      <a:gd name="T7" fmla="*/ 0 h 26"/>
                      <a:gd name="T8" fmla="*/ 0 w 20"/>
                      <a:gd name="T9" fmla="*/ 5 h 26"/>
                      <a:gd name="T10" fmla="*/ 0 w 20"/>
                      <a:gd name="T1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6">
                        <a:moveTo>
                          <a:pt x="0" y="26"/>
                        </a:moveTo>
                        <a:lnTo>
                          <a:pt x="20" y="17"/>
                        </a:lnTo>
                        <a:lnTo>
                          <a:pt x="20" y="0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0" name="Freeform 1133">
                    <a:extLst>
                      <a:ext uri="{FF2B5EF4-FFF2-40B4-BE49-F238E27FC236}">
                        <a16:creationId xmlns:a16="http://schemas.microsoft.com/office/drawing/2014/main" id="{EE89A75C-59EF-DD22-6AF1-4F450A752C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42" y="3517"/>
                    <a:ext cx="11" cy="11"/>
                  </a:xfrm>
                  <a:custGeom>
                    <a:avLst/>
                    <a:gdLst>
                      <a:gd name="T0" fmla="*/ 0 w 25"/>
                      <a:gd name="T1" fmla="*/ 17 h 21"/>
                      <a:gd name="T2" fmla="*/ 10 w 25"/>
                      <a:gd name="T3" fmla="*/ 21 h 21"/>
                      <a:gd name="T4" fmla="*/ 20 w 25"/>
                      <a:gd name="T5" fmla="*/ 17 h 21"/>
                      <a:gd name="T6" fmla="*/ 25 w 25"/>
                      <a:gd name="T7" fmla="*/ 5 h 21"/>
                      <a:gd name="T8" fmla="*/ 15 w 25"/>
                      <a:gd name="T9" fmla="*/ 0 h 21"/>
                      <a:gd name="T10" fmla="*/ 5 w 25"/>
                      <a:gd name="T11" fmla="*/ 0 h 21"/>
                      <a:gd name="T12" fmla="*/ 0 w 25"/>
                      <a:gd name="T13" fmla="*/ 5 h 21"/>
                      <a:gd name="T14" fmla="*/ 0 w 25"/>
                      <a:gd name="T15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" h="21">
                        <a:moveTo>
                          <a:pt x="0" y="17"/>
                        </a:moveTo>
                        <a:lnTo>
                          <a:pt x="10" y="21"/>
                        </a:lnTo>
                        <a:lnTo>
                          <a:pt x="20" y="17"/>
                        </a:lnTo>
                        <a:lnTo>
                          <a:pt x="25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1" name="Freeform 1134">
                    <a:extLst>
                      <a:ext uri="{FF2B5EF4-FFF2-40B4-BE49-F238E27FC236}">
                        <a16:creationId xmlns:a16="http://schemas.microsoft.com/office/drawing/2014/main" id="{32F6E6C7-915D-C72E-24BE-617608A804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36" y="3489"/>
                    <a:ext cx="39" cy="36"/>
                  </a:xfrm>
                  <a:custGeom>
                    <a:avLst/>
                    <a:gdLst>
                      <a:gd name="T0" fmla="*/ 56 w 83"/>
                      <a:gd name="T1" fmla="*/ 71 h 71"/>
                      <a:gd name="T2" fmla="*/ 63 w 83"/>
                      <a:gd name="T3" fmla="*/ 71 h 71"/>
                      <a:gd name="T4" fmla="*/ 66 w 83"/>
                      <a:gd name="T5" fmla="*/ 64 h 71"/>
                      <a:gd name="T6" fmla="*/ 63 w 83"/>
                      <a:gd name="T7" fmla="*/ 43 h 71"/>
                      <a:gd name="T8" fmla="*/ 73 w 83"/>
                      <a:gd name="T9" fmla="*/ 43 h 71"/>
                      <a:gd name="T10" fmla="*/ 78 w 83"/>
                      <a:gd name="T11" fmla="*/ 38 h 71"/>
                      <a:gd name="T12" fmla="*/ 83 w 83"/>
                      <a:gd name="T13" fmla="*/ 26 h 71"/>
                      <a:gd name="T14" fmla="*/ 78 w 83"/>
                      <a:gd name="T15" fmla="*/ 16 h 71"/>
                      <a:gd name="T16" fmla="*/ 66 w 83"/>
                      <a:gd name="T17" fmla="*/ 16 h 71"/>
                      <a:gd name="T18" fmla="*/ 63 w 83"/>
                      <a:gd name="T19" fmla="*/ 21 h 71"/>
                      <a:gd name="T20" fmla="*/ 63 w 83"/>
                      <a:gd name="T21" fmla="*/ 26 h 71"/>
                      <a:gd name="T22" fmla="*/ 56 w 83"/>
                      <a:gd name="T23" fmla="*/ 21 h 71"/>
                      <a:gd name="T24" fmla="*/ 47 w 83"/>
                      <a:gd name="T25" fmla="*/ 16 h 71"/>
                      <a:gd name="T26" fmla="*/ 51 w 83"/>
                      <a:gd name="T27" fmla="*/ 10 h 71"/>
                      <a:gd name="T28" fmla="*/ 47 w 83"/>
                      <a:gd name="T29" fmla="*/ 5 h 71"/>
                      <a:gd name="T30" fmla="*/ 27 w 83"/>
                      <a:gd name="T31" fmla="*/ 0 h 71"/>
                      <a:gd name="T32" fmla="*/ 27 w 83"/>
                      <a:gd name="T33" fmla="*/ 5 h 71"/>
                      <a:gd name="T34" fmla="*/ 20 w 83"/>
                      <a:gd name="T35" fmla="*/ 5 h 71"/>
                      <a:gd name="T36" fmla="*/ 15 w 83"/>
                      <a:gd name="T37" fmla="*/ 0 h 71"/>
                      <a:gd name="T38" fmla="*/ 5 w 83"/>
                      <a:gd name="T39" fmla="*/ 0 h 71"/>
                      <a:gd name="T40" fmla="*/ 0 w 83"/>
                      <a:gd name="T41" fmla="*/ 5 h 71"/>
                      <a:gd name="T42" fmla="*/ 5 w 83"/>
                      <a:gd name="T43" fmla="*/ 16 h 71"/>
                      <a:gd name="T44" fmla="*/ 10 w 83"/>
                      <a:gd name="T45" fmla="*/ 16 h 71"/>
                      <a:gd name="T46" fmla="*/ 20 w 83"/>
                      <a:gd name="T47" fmla="*/ 5 h 71"/>
                      <a:gd name="T48" fmla="*/ 32 w 83"/>
                      <a:gd name="T49" fmla="*/ 10 h 71"/>
                      <a:gd name="T50" fmla="*/ 37 w 83"/>
                      <a:gd name="T51" fmla="*/ 26 h 71"/>
                      <a:gd name="T52" fmla="*/ 37 w 83"/>
                      <a:gd name="T53" fmla="*/ 33 h 71"/>
                      <a:gd name="T54" fmla="*/ 42 w 83"/>
                      <a:gd name="T55" fmla="*/ 33 h 71"/>
                      <a:gd name="T56" fmla="*/ 42 w 83"/>
                      <a:gd name="T57" fmla="*/ 49 h 71"/>
                      <a:gd name="T58" fmla="*/ 47 w 83"/>
                      <a:gd name="T59" fmla="*/ 59 h 71"/>
                      <a:gd name="T60" fmla="*/ 47 w 83"/>
                      <a:gd name="T61" fmla="*/ 64 h 71"/>
                      <a:gd name="T62" fmla="*/ 56 w 83"/>
                      <a:gd name="T63" fmla="*/ 71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3" h="71">
                        <a:moveTo>
                          <a:pt x="56" y="71"/>
                        </a:moveTo>
                        <a:lnTo>
                          <a:pt x="63" y="71"/>
                        </a:lnTo>
                        <a:lnTo>
                          <a:pt x="66" y="64"/>
                        </a:lnTo>
                        <a:lnTo>
                          <a:pt x="63" y="43"/>
                        </a:lnTo>
                        <a:lnTo>
                          <a:pt x="73" y="43"/>
                        </a:lnTo>
                        <a:lnTo>
                          <a:pt x="78" y="38"/>
                        </a:lnTo>
                        <a:lnTo>
                          <a:pt x="83" y="26"/>
                        </a:lnTo>
                        <a:lnTo>
                          <a:pt x="78" y="16"/>
                        </a:lnTo>
                        <a:lnTo>
                          <a:pt x="66" y="16"/>
                        </a:lnTo>
                        <a:lnTo>
                          <a:pt x="63" y="21"/>
                        </a:lnTo>
                        <a:lnTo>
                          <a:pt x="63" y="26"/>
                        </a:lnTo>
                        <a:lnTo>
                          <a:pt x="56" y="21"/>
                        </a:lnTo>
                        <a:lnTo>
                          <a:pt x="47" y="16"/>
                        </a:lnTo>
                        <a:lnTo>
                          <a:pt x="51" y="10"/>
                        </a:lnTo>
                        <a:lnTo>
                          <a:pt x="47" y="5"/>
                        </a:lnTo>
                        <a:lnTo>
                          <a:pt x="27" y="0"/>
                        </a:lnTo>
                        <a:lnTo>
                          <a:pt x="27" y="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6"/>
                        </a:lnTo>
                        <a:lnTo>
                          <a:pt x="10" y="16"/>
                        </a:lnTo>
                        <a:lnTo>
                          <a:pt x="20" y="5"/>
                        </a:lnTo>
                        <a:lnTo>
                          <a:pt x="32" y="10"/>
                        </a:lnTo>
                        <a:lnTo>
                          <a:pt x="37" y="26"/>
                        </a:lnTo>
                        <a:lnTo>
                          <a:pt x="37" y="33"/>
                        </a:lnTo>
                        <a:lnTo>
                          <a:pt x="42" y="33"/>
                        </a:lnTo>
                        <a:lnTo>
                          <a:pt x="42" y="49"/>
                        </a:lnTo>
                        <a:lnTo>
                          <a:pt x="47" y="59"/>
                        </a:lnTo>
                        <a:lnTo>
                          <a:pt x="47" y="64"/>
                        </a:lnTo>
                        <a:lnTo>
                          <a:pt x="56" y="7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2" name="Freeform 1135">
                    <a:extLst>
                      <a:ext uri="{FF2B5EF4-FFF2-40B4-BE49-F238E27FC236}">
                        <a16:creationId xmlns:a16="http://schemas.microsoft.com/office/drawing/2014/main" id="{4D9AE83F-777A-9C06-577B-FF8526A1C5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11" y="3510"/>
                    <a:ext cx="11" cy="15"/>
                  </a:xfrm>
                  <a:custGeom>
                    <a:avLst/>
                    <a:gdLst>
                      <a:gd name="T0" fmla="*/ 0 w 24"/>
                      <a:gd name="T1" fmla="*/ 0 h 28"/>
                      <a:gd name="T2" fmla="*/ 0 w 24"/>
                      <a:gd name="T3" fmla="*/ 11 h 28"/>
                      <a:gd name="T4" fmla="*/ 5 w 24"/>
                      <a:gd name="T5" fmla="*/ 21 h 28"/>
                      <a:gd name="T6" fmla="*/ 19 w 24"/>
                      <a:gd name="T7" fmla="*/ 28 h 28"/>
                      <a:gd name="T8" fmla="*/ 24 w 24"/>
                      <a:gd name="T9" fmla="*/ 16 h 28"/>
                      <a:gd name="T10" fmla="*/ 24 w 24"/>
                      <a:gd name="T11" fmla="*/ 11 h 28"/>
                      <a:gd name="T12" fmla="*/ 14 w 24"/>
                      <a:gd name="T13" fmla="*/ 6 h 28"/>
                      <a:gd name="T14" fmla="*/ 0 w 24"/>
                      <a:gd name="T15" fmla="*/ 0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28">
                        <a:moveTo>
                          <a:pt x="0" y="0"/>
                        </a:move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9" y="28"/>
                        </a:lnTo>
                        <a:lnTo>
                          <a:pt x="24" y="16"/>
                        </a:lnTo>
                        <a:lnTo>
                          <a:pt x="24" y="11"/>
                        </a:lnTo>
                        <a:lnTo>
                          <a:pt x="14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3" name="Freeform 1136">
                    <a:extLst>
                      <a:ext uri="{FF2B5EF4-FFF2-40B4-BE49-F238E27FC236}">
                        <a16:creationId xmlns:a16="http://schemas.microsoft.com/office/drawing/2014/main" id="{C5F73D5B-FD24-3E75-9D80-C3D876EB6B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01" y="3500"/>
                    <a:ext cx="19" cy="25"/>
                  </a:xfrm>
                  <a:custGeom>
                    <a:avLst/>
                    <a:gdLst>
                      <a:gd name="T0" fmla="*/ 25 w 41"/>
                      <a:gd name="T1" fmla="*/ 22 h 50"/>
                      <a:gd name="T2" fmla="*/ 21 w 41"/>
                      <a:gd name="T3" fmla="*/ 5 h 50"/>
                      <a:gd name="T4" fmla="*/ 10 w 41"/>
                      <a:gd name="T5" fmla="*/ 0 h 50"/>
                      <a:gd name="T6" fmla="*/ 0 w 41"/>
                      <a:gd name="T7" fmla="*/ 5 h 50"/>
                      <a:gd name="T8" fmla="*/ 5 w 41"/>
                      <a:gd name="T9" fmla="*/ 10 h 50"/>
                      <a:gd name="T10" fmla="*/ 5 w 41"/>
                      <a:gd name="T11" fmla="*/ 22 h 50"/>
                      <a:gd name="T12" fmla="*/ 16 w 41"/>
                      <a:gd name="T13" fmla="*/ 33 h 50"/>
                      <a:gd name="T14" fmla="*/ 21 w 41"/>
                      <a:gd name="T15" fmla="*/ 43 h 50"/>
                      <a:gd name="T16" fmla="*/ 36 w 41"/>
                      <a:gd name="T17" fmla="*/ 50 h 50"/>
                      <a:gd name="T18" fmla="*/ 41 w 41"/>
                      <a:gd name="T19" fmla="*/ 33 h 50"/>
                      <a:gd name="T20" fmla="*/ 41 w 41"/>
                      <a:gd name="T21" fmla="*/ 27 h 50"/>
                      <a:gd name="T22" fmla="*/ 36 w 41"/>
                      <a:gd name="T23" fmla="*/ 22 h 50"/>
                      <a:gd name="T24" fmla="*/ 25 w 41"/>
                      <a:gd name="T25" fmla="*/ 22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" h="50">
                        <a:moveTo>
                          <a:pt x="25" y="22"/>
                        </a:moveTo>
                        <a:lnTo>
                          <a:pt x="21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lnTo>
                          <a:pt x="5" y="22"/>
                        </a:lnTo>
                        <a:lnTo>
                          <a:pt x="16" y="33"/>
                        </a:lnTo>
                        <a:lnTo>
                          <a:pt x="21" y="43"/>
                        </a:lnTo>
                        <a:lnTo>
                          <a:pt x="36" y="50"/>
                        </a:lnTo>
                        <a:lnTo>
                          <a:pt x="41" y="33"/>
                        </a:lnTo>
                        <a:lnTo>
                          <a:pt x="41" y="27"/>
                        </a:lnTo>
                        <a:lnTo>
                          <a:pt x="36" y="22"/>
                        </a:lnTo>
                        <a:lnTo>
                          <a:pt x="25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4" name="Freeform 1137">
                    <a:extLst>
                      <a:ext uri="{FF2B5EF4-FFF2-40B4-BE49-F238E27FC236}">
                        <a16:creationId xmlns:a16="http://schemas.microsoft.com/office/drawing/2014/main" id="{1F6928F7-D155-F084-AB07-E28102D4C2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58" y="3508"/>
                    <a:ext cx="14" cy="11"/>
                  </a:xfrm>
                  <a:custGeom>
                    <a:avLst/>
                    <a:gdLst>
                      <a:gd name="T0" fmla="*/ 29 w 29"/>
                      <a:gd name="T1" fmla="*/ 21 h 21"/>
                      <a:gd name="T2" fmla="*/ 24 w 29"/>
                      <a:gd name="T3" fmla="*/ 5 h 21"/>
                      <a:gd name="T4" fmla="*/ 14 w 29"/>
                      <a:gd name="T5" fmla="*/ 0 h 21"/>
                      <a:gd name="T6" fmla="*/ 4 w 29"/>
                      <a:gd name="T7" fmla="*/ 5 h 21"/>
                      <a:gd name="T8" fmla="*/ 0 w 29"/>
                      <a:gd name="T9" fmla="*/ 10 h 21"/>
                      <a:gd name="T10" fmla="*/ 4 w 29"/>
                      <a:gd name="T11" fmla="*/ 16 h 21"/>
                      <a:gd name="T12" fmla="*/ 14 w 29"/>
                      <a:gd name="T13" fmla="*/ 21 h 21"/>
                      <a:gd name="T14" fmla="*/ 29 w 29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1">
                        <a:moveTo>
                          <a:pt x="29" y="21"/>
                        </a:moveTo>
                        <a:lnTo>
                          <a:pt x="24" y="5"/>
                        </a:lnTo>
                        <a:lnTo>
                          <a:pt x="14" y="0"/>
                        </a:lnTo>
                        <a:lnTo>
                          <a:pt x="4" y="5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14" y="21"/>
                        </a:lnTo>
                        <a:lnTo>
                          <a:pt x="2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5" name="Freeform 1138">
                    <a:extLst>
                      <a:ext uri="{FF2B5EF4-FFF2-40B4-BE49-F238E27FC236}">
                        <a16:creationId xmlns:a16="http://schemas.microsoft.com/office/drawing/2014/main" id="{50B2BB27-6AF5-EFB3-97E5-C6312B72A1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98" y="3505"/>
                    <a:ext cx="7" cy="14"/>
                  </a:xfrm>
                  <a:custGeom>
                    <a:avLst/>
                    <a:gdLst>
                      <a:gd name="T0" fmla="*/ 0 w 17"/>
                      <a:gd name="T1" fmla="*/ 26 h 26"/>
                      <a:gd name="T2" fmla="*/ 5 w 17"/>
                      <a:gd name="T3" fmla="*/ 26 h 26"/>
                      <a:gd name="T4" fmla="*/ 17 w 17"/>
                      <a:gd name="T5" fmla="*/ 16 h 26"/>
                      <a:gd name="T6" fmla="*/ 17 w 17"/>
                      <a:gd name="T7" fmla="*/ 10 h 26"/>
                      <a:gd name="T8" fmla="*/ 12 w 17"/>
                      <a:gd name="T9" fmla="*/ 0 h 26"/>
                      <a:gd name="T10" fmla="*/ 0 w 17"/>
                      <a:gd name="T11" fmla="*/ 10 h 26"/>
                      <a:gd name="T12" fmla="*/ 0 w 17"/>
                      <a:gd name="T1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" h="26">
                        <a:moveTo>
                          <a:pt x="0" y="26"/>
                        </a:moveTo>
                        <a:lnTo>
                          <a:pt x="5" y="26"/>
                        </a:lnTo>
                        <a:lnTo>
                          <a:pt x="17" y="16"/>
                        </a:lnTo>
                        <a:lnTo>
                          <a:pt x="17" y="10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6" name="Freeform 1139">
                    <a:extLst>
                      <a:ext uri="{FF2B5EF4-FFF2-40B4-BE49-F238E27FC236}">
                        <a16:creationId xmlns:a16="http://schemas.microsoft.com/office/drawing/2014/main" id="{EBC1094C-12E1-091A-338B-58240A970B5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93" y="3505"/>
                    <a:ext cx="10" cy="12"/>
                  </a:xfrm>
                  <a:custGeom>
                    <a:avLst/>
                    <a:gdLst>
                      <a:gd name="T0" fmla="*/ 19 w 19"/>
                      <a:gd name="T1" fmla="*/ 21 h 21"/>
                      <a:gd name="T2" fmla="*/ 19 w 19"/>
                      <a:gd name="T3" fmla="*/ 10 h 21"/>
                      <a:gd name="T4" fmla="*/ 10 w 19"/>
                      <a:gd name="T5" fmla="*/ 0 h 21"/>
                      <a:gd name="T6" fmla="*/ 0 w 19"/>
                      <a:gd name="T7" fmla="*/ 0 h 21"/>
                      <a:gd name="T8" fmla="*/ 0 w 19"/>
                      <a:gd name="T9" fmla="*/ 10 h 21"/>
                      <a:gd name="T10" fmla="*/ 5 w 19"/>
                      <a:gd name="T11" fmla="*/ 21 h 21"/>
                      <a:gd name="T12" fmla="*/ 19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19" y="21"/>
                        </a:moveTo>
                        <a:lnTo>
                          <a:pt x="19" y="10"/>
                        </a:ln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lnTo>
                          <a:pt x="19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7" name="Freeform 1140">
                    <a:extLst>
                      <a:ext uri="{FF2B5EF4-FFF2-40B4-BE49-F238E27FC236}">
                        <a16:creationId xmlns:a16="http://schemas.microsoft.com/office/drawing/2014/main" id="{53D9A251-E912-45CA-64AA-D89389E3C5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82" y="3505"/>
                    <a:ext cx="8" cy="12"/>
                  </a:xfrm>
                  <a:custGeom>
                    <a:avLst/>
                    <a:gdLst>
                      <a:gd name="T0" fmla="*/ 5 w 19"/>
                      <a:gd name="T1" fmla="*/ 21 h 21"/>
                      <a:gd name="T2" fmla="*/ 14 w 19"/>
                      <a:gd name="T3" fmla="*/ 16 h 21"/>
                      <a:gd name="T4" fmla="*/ 19 w 19"/>
                      <a:gd name="T5" fmla="*/ 5 h 21"/>
                      <a:gd name="T6" fmla="*/ 10 w 19"/>
                      <a:gd name="T7" fmla="*/ 0 h 21"/>
                      <a:gd name="T8" fmla="*/ 0 w 19"/>
                      <a:gd name="T9" fmla="*/ 5 h 21"/>
                      <a:gd name="T10" fmla="*/ 0 w 19"/>
                      <a:gd name="T11" fmla="*/ 16 h 21"/>
                      <a:gd name="T12" fmla="*/ 5 w 19"/>
                      <a:gd name="T13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1">
                        <a:moveTo>
                          <a:pt x="5" y="21"/>
                        </a:moveTo>
                        <a:lnTo>
                          <a:pt x="14" y="16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16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8" name="Freeform 1141">
                    <a:extLst>
                      <a:ext uri="{FF2B5EF4-FFF2-40B4-BE49-F238E27FC236}">
                        <a16:creationId xmlns:a16="http://schemas.microsoft.com/office/drawing/2014/main" id="{2DB731C6-5D2C-84B0-0B4D-DDF93FE3CB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20" y="3497"/>
                    <a:ext cx="14" cy="13"/>
                  </a:xfrm>
                  <a:custGeom>
                    <a:avLst/>
                    <a:gdLst>
                      <a:gd name="T0" fmla="*/ 20 w 30"/>
                      <a:gd name="T1" fmla="*/ 27 h 27"/>
                      <a:gd name="T2" fmla="*/ 25 w 30"/>
                      <a:gd name="T3" fmla="*/ 27 h 27"/>
                      <a:gd name="T4" fmla="*/ 30 w 30"/>
                      <a:gd name="T5" fmla="*/ 17 h 27"/>
                      <a:gd name="T6" fmla="*/ 20 w 30"/>
                      <a:gd name="T7" fmla="*/ 0 h 27"/>
                      <a:gd name="T8" fmla="*/ 5 w 30"/>
                      <a:gd name="T9" fmla="*/ 0 h 27"/>
                      <a:gd name="T10" fmla="*/ 0 w 30"/>
                      <a:gd name="T11" fmla="*/ 5 h 27"/>
                      <a:gd name="T12" fmla="*/ 0 w 30"/>
                      <a:gd name="T13" fmla="*/ 10 h 27"/>
                      <a:gd name="T14" fmla="*/ 5 w 30"/>
                      <a:gd name="T15" fmla="*/ 22 h 27"/>
                      <a:gd name="T16" fmla="*/ 20 w 30"/>
                      <a:gd name="T17" fmla="*/ 27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0" h="27">
                        <a:moveTo>
                          <a:pt x="20" y="27"/>
                        </a:moveTo>
                        <a:lnTo>
                          <a:pt x="25" y="27"/>
                        </a:lnTo>
                        <a:lnTo>
                          <a:pt x="30" y="17"/>
                        </a:lnTo>
                        <a:lnTo>
                          <a:pt x="2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2"/>
                        </a:lnTo>
                        <a:lnTo>
                          <a:pt x="2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79" name="Freeform 1142">
                    <a:extLst>
                      <a:ext uri="{FF2B5EF4-FFF2-40B4-BE49-F238E27FC236}">
                        <a16:creationId xmlns:a16="http://schemas.microsoft.com/office/drawing/2014/main" id="{49B5DFA7-7D6A-8C44-8B34-6CD6162F86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34" y="3503"/>
                    <a:ext cx="8" cy="7"/>
                  </a:xfrm>
                  <a:custGeom>
                    <a:avLst/>
                    <a:gdLst>
                      <a:gd name="T0" fmla="*/ 12 w 22"/>
                      <a:gd name="T1" fmla="*/ 17 h 17"/>
                      <a:gd name="T2" fmla="*/ 22 w 22"/>
                      <a:gd name="T3" fmla="*/ 12 h 17"/>
                      <a:gd name="T4" fmla="*/ 22 w 22"/>
                      <a:gd name="T5" fmla="*/ 0 h 17"/>
                      <a:gd name="T6" fmla="*/ 0 w 22"/>
                      <a:gd name="T7" fmla="*/ 0 h 17"/>
                      <a:gd name="T8" fmla="*/ 0 w 22"/>
                      <a:gd name="T9" fmla="*/ 12 h 17"/>
                      <a:gd name="T10" fmla="*/ 12 w 22"/>
                      <a:gd name="T1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17">
                        <a:moveTo>
                          <a:pt x="12" y="17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2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0" name="Freeform 1143">
                    <a:extLst>
                      <a:ext uri="{FF2B5EF4-FFF2-40B4-BE49-F238E27FC236}">
                        <a16:creationId xmlns:a16="http://schemas.microsoft.com/office/drawing/2014/main" id="{79CC73C3-2E75-6C65-B723-F17CA13A6C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64" y="3492"/>
                    <a:ext cx="16" cy="13"/>
                  </a:xfrm>
                  <a:custGeom>
                    <a:avLst/>
                    <a:gdLst>
                      <a:gd name="T0" fmla="*/ 15 w 29"/>
                      <a:gd name="T1" fmla="*/ 28 h 28"/>
                      <a:gd name="T2" fmla="*/ 24 w 29"/>
                      <a:gd name="T3" fmla="*/ 28 h 28"/>
                      <a:gd name="T4" fmla="*/ 29 w 29"/>
                      <a:gd name="T5" fmla="*/ 18 h 28"/>
                      <a:gd name="T6" fmla="*/ 29 w 29"/>
                      <a:gd name="T7" fmla="*/ 6 h 28"/>
                      <a:gd name="T8" fmla="*/ 24 w 29"/>
                      <a:gd name="T9" fmla="*/ 0 h 28"/>
                      <a:gd name="T10" fmla="*/ 5 w 29"/>
                      <a:gd name="T11" fmla="*/ 0 h 28"/>
                      <a:gd name="T12" fmla="*/ 0 w 29"/>
                      <a:gd name="T13" fmla="*/ 11 h 28"/>
                      <a:gd name="T14" fmla="*/ 5 w 29"/>
                      <a:gd name="T15" fmla="*/ 21 h 28"/>
                      <a:gd name="T16" fmla="*/ 15 w 29"/>
                      <a:gd name="T1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" h="28">
                        <a:moveTo>
                          <a:pt x="15" y="28"/>
                        </a:moveTo>
                        <a:lnTo>
                          <a:pt x="24" y="28"/>
                        </a:lnTo>
                        <a:lnTo>
                          <a:pt x="29" y="18"/>
                        </a:lnTo>
                        <a:lnTo>
                          <a:pt x="29" y="6"/>
                        </a:lnTo>
                        <a:lnTo>
                          <a:pt x="24" y="0"/>
                        </a:lnTo>
                        <a:lnTo>
                          <a:pt x="5" y="0"/>
                        </a:lnTo>
                        <a:lnTo>
                          <a:pt x="0" y="11"/>
                        </a:lnTo>
                        <a:lnTo>
                          <a:pt x="5" y="21"/>
                        </a:lnTo>
                        <a:lnTo>
                          <a:pt x="1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1" name="Freeform 1144">
                    <a:extLst>
                      <a:ext uri="{FF2B5EF4-FFF2-40B4-BE49-F238E27FC236}">
                        <a16:creationId xmlns:a16="http://schemas.microsoft.com/office/drawing/2014/main" id="{438E0028-BEC6-85F9-BB6B-A9AB342ECE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91" y="3497"/>
                    <a:ext cx="15" cy="8"/>
                  </a:xfrm>
                  <a:custGeom>
                    <a:avLst/>
                    <a:gdLst>
                      <a:gd name="T0" fmla="*/ 21 w 31"/>
                      <a:gd name="T1" fmla="*/ 17 h 17"/>
                      <a:gd name="T2" fmla="*/ 31 w 31"/>
                      <a:gd name="T3" fmla="*/ 10 h 17"/>
                      <a:gd name="T4" fmla="*/ 21 w 31"/>
                      <a:gd name="T5" fmla="*/ 0 h 17"/>
                      <a:gd name="T6" fmla="*/ 16 w 31"/>
                      <a:gd name="T7" fmla="*/ 0 h 17"/>
                      <a:gd name="T8" fmla="*/ 0 w 31"/>
                      <a:gd name="T9" fmla="*/ 10 h 17"/>
                      <a:gd name="T10" fmla="*/ 5 w 31"/>
                      <a:gd name="T11" fmla="*/ 17 h 17"/>
                      <a:gd name="T12" fmla="*/ 21 w 31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17">
                        <a:moveTo>
                          <a:pt x="21" y="17"/>
                        </a:moveTo>
                        <a:lnTo>
                          <a:pt x="31" y="10"/>
                        </a:lnTo>
                        <a:lnTo>
                          <a:pt x="21" y="0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lnTo>
                          <a:pt x="21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2" name="Freeform 1145">
                    <a:extLst>
                      <a:ext uri="{FF2B5EF4-FFF2-40B4-BE49-F238E27FC236}">
                        <a16:creationId xmlns:a16="http://schemas.microsoft.com/office/drawing/2014/main" id="{BA02A19C-C6A4-4CDA-7FB2-650B3C7540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68" y="3489"/>
                    <a:ext cx="23" cy="14"/>
                  </a:xfrm>
                  <a:custGeom>
                    <a:avLst/>
                    <a:gdLst>
                      <a:gd name="T0" fmla="*/ 0 w 46"/>
                      <a:gd name="T1" fmla="*/ 26 h 26"/>
                      <a:gd name="T2" fmla="*/ 14 w 46"/>
                      <a:gd name="T3" fmla="*/ 21 h 26"/>
                      <a:gd name="T4" fmla="*/ 19 w 46"/>
                      <a:gd name="T5" fmla="*/ 21 h 26"/>
                      <a:gd name="T6" fmla="*/ 26 w 46"/>
                      <a:gd name="T7" fmla="*/ 26 h 26"/>
                      <a:gd name="T8" fmla="*/ 41 w 46"/>
                      <a:gd name="T9" fmla="*/ 16 h 26"/>
                      <a:gd name="T10" fmla="*/ 46 w 46"/>
                      <a:gd name="T11" fmla="*/ 5 h 26"/>
                      <a:gd name="T12" fmla="*/ 46 w 46"/>
                      <a:gd name="T13" fmla="*/ 0 h 26"/>
                      <a:gd name="T14" fmla="*/ 36 w 46"/>
                      <a:gd name="T15" fmla="*/ 0 h 26"/>
                      <a:gd name="T16" fmla="*/ 9 w 46"/>
                      <a:gd name="T17" fmla="*/ 5 h 26"/>
                      <a:gd name="T18" fmla="*/ 0 w 46"/>
                      <a:gd name="T19" fmla="*/ 5 h 26"/>
                      <a:gd name="T20" fmla="*/ 0 w 46"/>
                      <a:gd name="T21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6" h="26">
                        <a:moveTo>
                          <a:pt x="0" y="26"/>
                        </a:moveTo>
                        <a:lnTo>
                          <a:pt x="14" y="21"/>
                        </a:lnTo>
                        <a:lnTo>
                          <a:pt x="19" y="21"/>
                        </a:lnTo>
                        <a:lnTo>
                          <a:pt x="26" y="26"/>
                        </a:lnTo>
                        <a:lnTo>
                          <a:pt x="41" y="16"/>
                        </a:lnTo>
                        <a:lnTo>
                          <a:pt x="46" y="5"/>
                        </a:lnTo>
                        <a:lnTo>
                          <a:pt x="46" y="0"/>
                        </a:lnTo>
                        <a:lnTo>
                          <a:pt x="36" y="0"/>
                        </a:lnTo>
                        <a:lnTo>
                          <a:pt x="9" y="5"/>
                        </a:lnTo>
                        <a:lnTo>
                          <a:pt x="0" y="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3" name="Freeform 1146">
                    <a:extLst>
                      <a:ext uri="{FF2B5EF4-FFF2-40B4-BE49-F238E27FC236}">
                        <a16:creationId xmlns:a16="http://schemas.microsoft.com/office/drawing/2014/main" id="{6378967E-A55D-E588-05FC-7E7C1E96D48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15" y="3489"/>
                    <a:ext cx="10" cy="11"/>
                  </a:xfrm>
                  <a:custGeom>
                    <a:avLst/>
                    <a:gdLst>
                      <a:gd name="T0" fmla="*/ 5 w 20"/>
                      <a:gd name="T1" fmla="*/ 16 h 21"/>
                      <a:gd name="T2" fmla="*/ 15 w 20"/>
                      <a:gd name="T3" fmla="*/ 21 h 21"/>
                      <a:gd name="T4" fmla="*/ 20 w 20"/>
                      <a:gd name="T5" fmla="*/ 16 h 21"/>
                      <a:gd name="T6" fmla="*/ 20 w 20"/>
                      <a:gd name="T7" fmla="*/ 5 h 21"/>
                      <a:gd name="T8" fmla="*/ 15 w 20"/>
                      <a:gd name="T9" fmla="*/ 0 h 21"/>
                      <a:gd name="T10" fmla="*/ 5 w 20"/>
                      <a:gd name="T11" fmla="*/ 0 h 21"/>
                      <a:gd name="T12" fmla="*/ 5 w 20"/>
                      <a:gd name="T13" fmla="*/ 10 h 21"/>
                      <a:gd name="T14" fmla="*/ 0 w 20"/>
                      <a:gd name="T15" fmla="*/ 16 h 21"/>
                      <a:gd name="T16" fmla="*/ 5 w 20"/>
                      <a:gd name="T17" fmla="*/ 16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21">
                        <a:moveTo>
                          <a:pt x="5" y="16"/>
                        </a:moveTo>
                        <a:lnTo>
                          <a:pt x="15" y="21"/>
                        </a:lnTo>
                        <a:lnTo>
                          <a:pt x="20" y="16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4" name="Freeform 1147">
                    <a:extLst>
                      <a:ext uri="{FF2B5EF4-FFF2-40B4-BE49-F238E27FC236}">
                        <a16:creationId xmlns:a16="http://schemas.microsoft.com/office/drawing/2014/main" id="{9732EB4B-72D7-41CD-1653-F4DAA9B809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41" y="3489"/>
                    <a:ext cx="10" cy="8"/>
                  </a:xfrm>
                  <a:custGeom>
                    <a:avLst/>
                    <a:gdLst>
                      <a:gd name="T0" fmla="*/ 5 w 21"/>
                      <a:gd name="T1" fmla="*/ 16 h 16"/>
                      <a:gd name="T2" fmla="*/ 16 w 21"/>
                      <a:gd name="T3" fmla="*/ 16 h 16"/>
                      <a:gd name="T4" fmla="*/ 21 w 21"/>
                      <a:gd name="T5" fmla="*/ 10 h 16"/>
                      <a:gd name="T6" fmla="*/ 16 w 21"/>
                      <a:gd name="T7" fmla="*/ 5 h 16"/>
                      <a:gd name="T8" fmla="*/ 5 w 21"/>
                      <a:gd name="T9" fmla="*/ 0 h 16"/>
                      <a:gd name="T10" fmla="*/ 0 w 21"/>
                      <a:gd name="T11" fmla="*/ 0 h 16"/>
                      <a:gd name="T12" fmla="*/ 0 w 21"/>
                      <a:gd name="T13" fmla="*/ 10 h 16"/>
                      <a:gd name="T14" fmla="*/ 5 w 21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1" h="16">
                        <a:moveTo>
                          <a:pt x="5" y="16"/>
                        </a:moveTo>
                        <a:lnTo>
                          <a:pt x="16" y="16"/>
                        </a:lnTo>
                        <a:lnTo>
                          <a:pt x="21" y="10"/>
                        </a:lnTo>
                        <a:lnTo>
                          <a:pt x="16" y="5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5" name="Freeform 1148">
                    <a:extLst>
                      <a:ext uri="{FF2B5EF4-FFF2-40B4-BE49-F238E27FC236}">
                        <a16:creationId xmlns:a16="http://schemas.microsoft.com/office/drawing/2014/main" id="{30EEBEEC-1F09-DAD8-B855-BC8564C8A7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05" y="3483"/>
                    <a:ext cx="10" cy="14"/>
                  </a:xfrm>
                  <a:custGeom>
                    <a:avLst/>
                    <a:gdLst>
                      <a:gd name="T0" fmla="*/ 5 w 20"/>
                      <a:gd name="T1" fmla="*/ 28 h 28"/>
                      <a:gd name="T2" fmla="*/ 15 w 20"/>
                      <a:gd name="T3" fmla="*/ 22 h 28"/>
                      <a:gd name="T4" fmla="*/ 20 w 20"/>
                      <a:gd name="T5" fmla="*/ 17 h 28"/>
                      <a:gd name="T6" fmla="*/ 20 w 20"/>
                      <a:gd name="T7" fmla="*/ 7 h 28"/>
                      <a:gd name="T8" fmla="*/ 10 w 20"/>
                      <a:gd name="T9" fmla="*/ 0 h 28"/>
                      <a:gd name="T10" fmla="*/ 5 w 20"/>
                      <a:gd name="T11" fmla="*/ 12 h 28"/>
                      <a:gd name="T12" fmla="*/ 5 w 20"/>
                      <a:gd name="T13" fmla="*/ 17 h 28"/>
                      <a:gd name="T14" fmla="*/ 0 w 20"/>
                      <a:gd name="T15" fmla="*/ 22 h 28"/>
                      <a:gd name="T16" fmla="*/ 0 w 20"/>
                      <a:gd name="T17" fmla="*/ 28 h 28"/>
                      <a:gd name="T18" fmla="*/ 5 w 20"/>
                      <a:gd name="T19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28">
                        <a:moveTo>
                          <a:pt x="5" y="28"/>
                        </a:moveTo>
                        <a:lnTo>
                          <a:pt x="15" y="22"/>
                        </a:lnTo>
                        <a:lnTo>
                          <a:pt x="20" y="17"/>
                        </a:lnTo>
                        <a:lnTo>
                          <a:pt x="20" y="7"/>
                        </a:lnTo>
                        <a:lnTo>
                          <a:pt x="10" y="0"/>
                        </a:lnTo>
                        <a:lnTo>
                          <a:pt x="5" y="12"/>
                        </a:lnTo>
                        <a:lnTo>
                          <a:pt x="5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5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6" name="Freeform 1149">
                    <a:extLst>
                      <a:ext uri="{FF2B5EF4-FFF2-40B4-BE49-F238E27FC236}">
                        <a16:creationId xmlns:a16="http://schemas.microsoft.com/office/drawing/2014/main" id="{A72FD5AF-19E7-8090-FE91-89978DE32B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46" y="3486"/>
                    <a:ext cx="9" cy="11"/>
                  </a:xfrm>
                  <a:custGeom>
                    <a:avLst/>
                    <a:gdLst>
                      <a:gd name="T0" fmla="*/ 5 w 22"/>
                      <a:gd name="T1" fmla="*/ 21 h 21"/>
                      <a:gd name="T2" fmla="*/ 17 w 22"/>
                      <a:gd name="T3" fmla="*/ 21 h 21"/>
                      <a:gd name="T4" fmla="*/ 22 w 22"/>
                      <a:gd name="T5" fmla="*/ 16 h 21"/>
                      <a:gd name="T6" fmla="*/ 22 w 22"/>
                      <a:gd name="T7" fmla="*/ 5 h 21"/>
                      <a:gd name="T8" fmla="*/ 17 w 22"/>
                      <a:gd name="T9" fmla="*/ 5 h 21"/>
                      <a:gd name="T10" fmla="*/ 12 w 22"/>
                      <a:gd name="T11" fmla="*/ 0 h 21"/>
                      <a:gd name="T12" fmla="*/ 0 w 22"/>
                      <a:gd name="T13" fmla="*/ 10 h 21"/>
                      <a:gd name="T14" fmla="*/ 5 w 22"/>
                      <a:gd name="T1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21">
                        <a:moveTo>
                          <a:pt x="5" y="21"/>
                        </a:moveTo>
                        <a:lnTo>
                          <a:pt x="17" y="21"/>
                        </a:lnTo>
                        <a:lnTo>
                          <a:pt x="22" y="16"/>
                        </a:lnTo>
                        <a:lnTo>
                          <a:pt x="22" y="5"/>
                        </a:lnTo>
                        <a:lnTo>
                          <a:pt x="17" y="5"/>
                        </a:lnTo>
                        <a:lnTo>
                          <a:pt x="12" y="0"/>
                        </a:lnTo>
                        <a:lnTo>
                          <a:pt x="0" y="10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7" name="Freeform 1150">
                    <a:extLst>
                      <a:ext uri="{FF2B5EF4-FFF2-40B4-BE49-F238E27FC236}">
                        <a16:creationId xmlns:a16="http://schemas.microsoft.com/office/drawing/2014/main" id="{AA61D83B-2CEC-ED5A-D5AD-B72DD1C0E5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58" y="3483"/>
                    <a:ext cx="8" cy="14"/>
                  </a:xfrm>
                  <a:custGeom>
                    <a:avLst/>
                    <a:gdLst>
                      <a:gd name="T0" fmla="*/ 4 w 19"/>
                      <a:gd name="T1" fmla="*/ 28 h 28"/>
                      <a:gd name="T2" fmla="*/ 14 w 19"/>
                      <a:gd name="T3" fmla="*/ 28 h 28"/>
                      <a:gd name="T4" fmla="*/ 19 w 19"/>
                      <a:gd name="T5" fmla="*/ 17 h 28"/>
                      <a:gd name="T6" fmla="*/ 19 w 19"/>
                      <a:gd name="T7" fmla="*/ 12 h 28"/>
                      <a:gd name="T8" fmla="*/ 9 w 19"/>
                      <a:gd name="T9" fmla="*/ 0 h 28"/>
                      <a:gd name="T10" fmla="*/ 0 w 19"/>
                      <a:gd name="T11" fmla="*/ 12 h 28"/>
                      <a:gd name="T12" fmla="*/ 0 w 19"/>
                      <a:gd name="T13" fmla="*/ 17 h 28"/>
                      <a:gd name="T14" fmla="*/ 4 w 19"/>
                      <a:gd name="T1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28">
                        <a:moveTo>
                          <a:pt x="4" y="28"/>
                        </a:moveTo>
                        <a:lnTo>
                          <a:pt x="14" y="28"/>
                        </a:lnTo>
                        <a:lnTo>
                          <a:pt x="19" y="17"/>
                        </a:lnTo>
                        <a:lnTo>
                          <a:pt x="19" y="12"/>
                        </a:lnTo>
                        <a:lnTo>
                          <a:pt x="9" y="0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4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8" name="Freeform 1151">
                    <a:extLst>
                      <a:ext uri="{FF2B5EF4-FFF2-40B4-BE49-F238E27FC236}">
                        <a16:creationId xmlns:a16="http://schemas.microsoft.com/office/drawing/2014/main" id="{E656F7C2-E0A3-07B5-3E00-19B4893D33B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72" y="3475"/>
                    <a:ext cx="11" cy="22"/>
                  </a:xfrm>
                  <a:custGeom>
                    <a:avLst/>
                    <a:gdLst>
                      <a:gd name="T0" fmla="*/ 10 w 25"/>
                      <a:gd name="T1" fmla="*/ 44 h 44"/>
                      <a:gd name="T2" fmla="*/ 20 w 25"/>
                      <a:gd name="T3" fmla="*/ 38 h 44"/>
                      <a:gd name="T4" fmla="*/ 25 w 25"/>
                      <a:gd name="T5" fmla="*/ 28 h 44"/>
                      <a:gd name="T6" fmla="*/ 25 w 25"/>
                      <a:gd name="T7" fmla="*/ 0 h 44"/>
                      <a:gd name="T8" fmla="*/ 15 w 25"/>
                      <a:gd name="T9" fmla="*/ 0 h 44"/>
                      <a:gd name="T10" fmla="*/ 0 w 25"/>
                      <a:gd name="T11" fmla="*/ 6 h 44"/>
                      <a:gd name="T12" fmla="*/ 0 w 25"/>
                      <a:gd name="T13" fmla="*/ 33 h 44"/>
                      <a:gd name="T14" fmla="*/ 10 w 25"/>
                      <a:gd name="T15" fmla="*/ 33 h 44"/>
                      <a:gd name="T16" fmla="*/ 10 w 25"/>
                      <a:gd name="T17" fmla="*/ 4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5" h="44">
                        <a:moveTo>
                          <a:pt x="10" y="44"/>
                        </a:moveTo>
                        <a:lnTo>
                          <a:pt x="20" y="38"/>
                        </a:lnTo>
                        <a:lnTo>
                          <a:pt x="25" y="28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6"/>
                        </a:lnTo>
                        <a:lnTo>
                          <a:pt x="0" y="33"/>
                        </a:lnTo>
                        <a:lnTo>
                          <a:pt x="10" y="33"/>
                        </a:lnTo>
                        <a:lnTo>
                          <a:pt x="1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89" name="Freeform 1152">
                    <a:extLst>
                      <a:ext uri="{FF2B5EF4-FFF2-40B4-BE49-F238E27FC236}">
                        <a16:creationId xmlns:a16="http://schemas.microsoft.com/office/drawing/2014/main" id="{9EDDD27C-6844-704E-DF22-988C4C42F2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84" y="3483"/>
                    <a:ext cx="6" cy="9"/>
                  </a:xfrm>
                  <a:custGeom>
                    <a:avLst/>
                    <a:gdLst>
                      <a:gd name="T0" fmla="*/ 5 w 14"/>
                      <a:gd name="T1" fmla="*/ 17 h 17"/>
                      <a:gd name="T2" fmla="*/ 9 w 14"/>
                      <a:gd name="T3" fmla="*/ 17 h 17"/>
                      <a:gd name="T4" fmla="*/ 14 w 14"/>
                      <a:gd name="T5" fmla="*/ 12 h 17"/>
                      <a:gd name="T6" fmla="*/ 14 w 14"/>
                      <a:gd name="T7" fmla="*/ 0 h 17"/>
                      <a:gd name="T8" fmla="*/ 0 w 14"/>
                      <a:gd name="T9" fmla="*/ 0 h 17"/>
                      <a:gd name="T10" fmla="*/ 0 w 14"/>
                      <a:gd name="T11" fmla="*/ 12 h 17"/>
                      <a:gd name="T12" fmla="*/ 5 w 14"/>
                      <a:gd name="T13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" h="17">
                        <a:moveTo>
                          <a:pt x="5" y="17"/>
                        </a:moveTo>
                        <a:lnTo>
                          <a:pt x="9" y="17"/>
                        </a:lnTo>
                        <a:lnTo>
                          <a:pt x="14" y="12"/>
                        </a:ln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0" name="Freeform 1153">
                    <a:extLst>
                      <a:ext uri="{FF2B5EF4-FFF2-40B4-BE49-F238E27FC236}">
                        <a16:creationId xmlns:a16="http://schemas.microsoft.com/office/drawing/2014/main" id="{AD3DC1BE-754B-5D5F-81B3-AA44149D83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08" y="3481"/>
                    <a:ext cx="9" cy="11"/>
                  </a:xfrm>
                  <a:custGeom>
                    <a:avLst/>
                    <a:gdLst>
                      <a:gd name="T0" fmla="*/ 0 w 19"/>
                      <a:gd name="T1" fmla="*/ 22 h 22"/>
                      <a:gd name="T2" fmla="*/ 15 w 19"/>
                      <a:gd name="T3" fmla="*/ 17 h 22"/>
                      <a:gd name="T4" fmla="*/ 19 w 19"/>
                      <a:gd name="T5" fmla="*/ 5 h 22"/>
                      <a:gd name="T6" fmla="*/ 10 w 19"/>
                      <a:gd name="T7" fmla="*/ 0 h 22"/>
                      <a:gd name="T8" fmla="*/ 0 w 19"/>
                      <a:gd name="T9" fmla="*/ 5 h 22"/>
                      <a:gd name="T10" fmla="*/ 0 w 19"/>
                      <a:gd name="T11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22">
                        <a:moveTo>
                          <a:pt x="0" y="22"/>
                        </a:moveTo>
                        <a:lnTo>
                          <a:pt x="15" y="17"/>
                        </a:lnTo>
                        <a:lnTo>
                          <a:pt x="19" y="5"/>
                        </a:lnTo>
                        <a:lnTo>
                          <a:pt x="10" y="0"/>
                        </a:lnTo>
                        <a:lnTo>
                          <a:pt x="0" y="5"/>
                        </a:lnTo>
                        <a:lnTo>
                          <a:pt x="0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1" name="Freeform 1154">
                    <a:extLst>
                      <a:ext uri="{FF2B5EF4-FFF2-40B4-BE49-F238E27FC236}">
                        <a16:creationId xmlns:a16="http://schemas.microsoft.com/office/drawing/2014/main" id="{5A964F9D-FBD4-DFB0-A879-2D54539F0C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86" y="3469"/>
                    <a:ext cx="18" cy="23"/>
                  </a:xfrm>
                  <a:custGeom>
                    <a:avLst/>
                    <a:gdLst>
                      <a:gd name="T0" fmla="*/ 14 w 36"/>
                      <a:gd name="T1" fmla="*/ 43 h 43"/>
                      <a:gd name="T2" fmla="*/ 26 w 36"/>
                      <a:gd name="T3" fmla="*/ 43 h 43"/>
                      <a:gd name="T4" fmla="*/ 31 w 36"/>
                      <a:gd name="T5" fmla="*/ 33 h 43"/>
                      <a:gd name="T6" fmla="*/ 36 w 36"/>
                      <a:gd name="T7" fmla="*/ 26 h 43"/>
                      <a:gd name="T8" fmla="*/ 31 w 36"/>
                      <a:gd name="T9" fmla="*/ 16 h 43"/>
                      <a:gd name="T10" fmla="*/ 21 w 36"/>
                      <a:gd name="T11" fmla="*/ 6 h 43"/>
                      <a:gd name="T12" fmla="*/ 21 w 36"/>
                      <a:gd name="T13" fmla="*/ 0 h 43"/>
                      <a:gd name="T14" fmla="*/ 4 w 36"/>
                      <a:gd name="T15" fmla="*/ 6 h 43"/>
                      <a:gd name="T16" fmla="*/ 0 w 36"/>
                      <a:gd name="T17" fmla="*/ 10 h 43"/>
                      <a:gd name="T18" fmla="*/ 4 w 36"/>
                      <a:gd name="T19" fmla="*/ 16 h 43"/>
                      <a:gd name="T20" fmla="*/ 9 w 36"/>
                      <a:gd name="T21" fmla="*/ 16 h 43"/>
                      <a:gd name="T22" fmla="*/ 9 w 36"/>
                      <a:gd name="T23" fmla="*/ 21 h 43"/>
                      <a:gd name="T24" fmla="*/ 14 w 36"/>
                      <a:gd name="T25" fmla="*/ 38 h 43"/>
                      <a:gd name="T26" fmla="*/ 14 w 36"/>
                      <a:gd name="T27" fmla="*/ 4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43">
                        <a:moveTo>
                          <a:pt x="14" y="43"/>
                        </a:moveTo>
                        <a:lnTo>
                          <a:pt x="26" y="43"/>
                        </a:lnTo>
                        <a:lnTo>
                          <a:pt x="31" y="33"/>
                        </a:lnTo>
                        <a:lnTo>
                          <a:pt x="36" y="26"/>
                        </a:lnTo>
                        <a:lnTo>
                          <a:pt x="31" y="16"/>
                        </a:lnTo>
                        <a:lnTo>
                          <a:pt x="21" y="6"/>
                        </a:lnTo>
                        <a:lnTo>
                          <a:pt x="21" y="0"/>
                        </a:lnTo>
                        <a:lnTo>
                          <a:pt x="4" y="6"/>
                        </a:lnTo>
                        <a:lnTo>
                          <a:pt x="0" y="10"/>
                        </a:lnTo>
                        <a:lnTo>
                          <a:pt x="4" y="16"/>
                        </a:lnTo>
                        <a:lnTo>
                          <a:pt x="9" y="16"/>
                        </a:lnTo>
                        <a:lnTo>
                          <a:pt x="9" y="21"/>
                        </a:lnTo>
                        <a:lnTo>
                          <a:pt x="14" y="38"/>
                        </a:lnTo>
                        <a:lnTo>
                          <a:pt x="14" y="4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2" name="Freeform 1155">
                    <a:extLst>
                      <a:ext uri="{FF2B5EF4-FFF2-40B4-BE49-F238E27FC236}">
                        <a16:creationId xmlns:a16="http://schemas.microsoft.com/office/drawing/2014/main" id="{41278947-418E-0F50-9647-8D4638032A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34" y="3478"/>
                    <a:ext cx="8" cy="11"/>
                  </a:xfrm>
                  <a:custGeom>
                    <a:avLst/>
                    <a:gdLst>
                      <a:gd name="T0" fmla="*/ 12 w 22"/>
                      <a:gd name="T1" fmla="*/ 22 h 22"/>
                      <a:gd name="T2" fmla="*/ 17 w 22"/>
                      <a:gd name="T3" fmla="*/ 22 h 22"/>
                      <a:gd name="T4" fmla="*/ 22 w 22"/>
                      <a:gd name="T5" fmla="*/ 17 h 22"/>
                      <a:gd name="T6" fmla="*/ 22 w 22"/>
                      <a:gd name="T7" fmla="*/ 0 h 22"/>
                      <a:gd name="T8" fmla="*/ 0 w 22"/>
                      <a:gd name="T9" fmla="*/ 10 h 22"/>
                      <a:gd name="T10" fmla="*/ 0 w 22"/>
                      <a:gd name="T11" fmla="*/ 17 h 22"/>
                      <a:gd name="T12" fmla="*/ 12 w 22"/>
                      <a:gd name="T13" fmla="*/ 2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2">
                        <a:moveTo>
                          <a:pt x="12" y="22"/>
                        </a:moveTo>
                        <a:lnTo>
                          <a:pt x="17" y="22"/>
                        </a:lnTo>
                        <a:lnTo>
                          <a:pt x="22" y="17"/>
                        </a:lnTo>
                        <a:lnTo>
                          <a:pt x="22" y="0"/>
                        </a:lnTo>
                        <a:lnTo>
                          <a:pt x="0" y="10"/>
                        </a:lnTo>
                        <a:lnTo>
                          <a:pt x="0" y="17"/>
                        </a:lnTo>
                        <a:lnTo>
                          <a:pt x="12" y="2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3" name="Freeform 1156">
                    <a:extLst>
                      <a:ext uri="{FF2B5EF4-FFF2-40B4-BE49-F238E27FC236}">
                        <a16:creationId xmlns:a16="http://schemas.microsoft.com/office/drawing/2014/main" id="{B0D5A2A5-5B01-E37F-E88C-9D3F55548E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84" y="3464"/>
                    <a:ext cx="34" cy="19"/>
                  </a:xfrm>
                  <a:custGeom>
                    <a:avLst/>
                    <a:gdLst>
                      <a:gd name="T0" fmla="*/ 39 w 71"/>
                      <a:gd name="T1" fmla="*/ 36 h 36"/>
                      <a:gd name="T2" fmla="*/ 56 w 71"/>
                      <a:gd name="T3" fmla="*/ 36 h 36"/>
                      <a:gd name="T4" fmla="*/ 66 w 71"/>
                      <a:gd name="T5" fmla="*/ 26 h 36"/>
                      <a:gd name="T6" fmla="*/ 71 w 71"/>
                      <a:gd name="T7" fmla="*/ 16 h 36"/>
                      <a:gd name="T8" fmla="*/ 66 w 71"/>
                      <a:gd name="T9" fmla="*/ 10 h 36"/>
                      <a:gd name="T10" fmla="*/ 39 w 71"/>
                      <a:gd name="T11" fmla="*/ 10 h 36"/>
                      <a:gd name="T12" fmla="*/ 39 w 71"/>
                      <a:gd name="T13" fmla="*/ 5 h 36"/>
                      <a:gd name="T14" fmla="*/ 31 w 71"/>
                      <a:gd name="T15" fmla="*/ 0 h 36"/>
                      <a:gd name="T16" fmla="*/ 15 w 71"/>
                      <a:gd name="T17" fmla="*/ 0 h 36"/>
                      <a:gd name="T18" fmla="*/ 15 w 71"/>
                      <a:gd name="T19" fmla="*/ 10 h 36"/>
                      <a:gd name="T20" fmla="*/ 5 w 71"/>
                      <a:gd name="T21" fmla="*/ 16 h 36"/>
                      <a:gd name="T22" fmla="*/ 0 w 71"/>
                      <a:gd name="T23" fmla="*/ 26 h 36"/>
                      <a:gd name="T24" fmla="*/ 0 w 71"/>
                      <a:gd name="T25" fmla="*/ 31 h 36"/>
                      <a:gd name="T26" fmla="*/ 10 w 71"/>
                      <a:gd name="T27" fmla="*/ 36 h 36"/>
                      <a:gd name="T28" fmla="*/ 20 w 71"/>
                      <a:gd name="T29" fmla="*/ 26 h 36"/>
                      <a:gd name="T30" fmla="*/ 39 w 71"/>
                      <a:gd name="T31" fmla="*/ 20 h 36"/>
                      <a:gd name="T32" fmla="*/ 39 w 71"/>
                      <a:gd name="T33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" h="36">
                        <a:moveTo>
                          <a:pt x="39" y="36"/>
                        </a:moveTo>
                        <a:lnTo>
                          <a:pt x="56" y="36"/>
                        </a:lnTo>
                        <a:lnTo>
                          <a:pt x="66" y="26"/>
                        </a:lnTo>
                        <a:lnTo>
                          <a:pt x="71" y="16"/>
                        </a:lnTo>
                        <a:lnTo>
                          <a:pt x="66" y="10"/>
                        </a:lnTo>
                        <a:lnTo>
                          <a:pt x="39" y="10"/>
                        </a:lnTo>
                        <a:lnTo>
                          <a:pt x="39" y="5"/>
                        </a:lnTo>
                        <a:lnTo>
                          <a:pt x="31" y="0"/>
                        </a:lnTo>
                        <a:lnTo>
                          <a:pt x="15" y="0"/>
                        </a:lnTo>
                        <a:lnTo>
                          <a:pt x="15" y="10"/>
                        </a:lnTo>
                        <a:lnTo>
                          <a:pt x="5" y="16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0" y="36"/>
                        </a:lnTo>
                        <a:lnTo>
                          <a:pt x="20" y="26"/>
                        </a:lnTo>
                        <a:lnTo>
                          <a:pt x="39" y="20"/>
                        </a:lnTo>
                        <a:lnTo>
                          <a:pt x="39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4" name="Freeform 1157">
                    <a:extLst>
                      <a:ext uri="{FF2B5EF4-FFF2-40B4-BE49-F238E27FC236}">
                        <a16:creationId xmlns:a16="http://schemas.microsoft.com/office/drawing/2014/main" id="{609CD5F5-A255-FA02-6B22-E9D4430657E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34" y="3475"/>
                    <a:ext cx="10" cy="8"/>
                  </a:xfrm>
                  <a:custGeom>
                    <a:avLst/>
                    <a:gdLst>
                      <a:gd name="T0" fmla="*/ 16 w 21"/>
                      <a:gd name="T1" fmla="*/ 16 h 16"/>
                      <a:gd name="T2" fmla="*/ 21 w 21"/>
                      <a:gd name="T3" fmla="*/ 11 h 16"/>
                      <a:gd name="T4" fmla="*/ 16 w 21"/>
                      <a:gd name="T5" fmla="*/ 0 h 16"/>
                      <a:gd name="T6" fmla="*/ 5 w 21"/>
                      <a:gd name="T7" fmla="*/ 0 h 16"/>
                      <a:gd name="T8" fmla="*/ 0 w 21"/>
                      <a:gd name="T9" fmla="*/ 6 h 16"/>
                      <a:gd name="T10" fmla="*/ 5 w 21"/>
                      <a:gd name="T11" fmla="*/ 11 h 16"/>
                      <a:gd name="T12" fmla="*/ 16 w 21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16">
                        <a:moveTo>
                          <a:pt x="16" y="16"/>
                        </a:moveTo>
                        <a:lnTo>
                          <a:pt x="21" y="11"/>
                        </a:lnTo>
                        <a:lnTo>
                          <a:pt x="16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5" y="11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5" name="Freeform 1158">
                    <a:extLst>
                      <a:ext uri="{FF2B5EF4-FFF2-40B4-BE49-F238E27FC236}">
                        <a16:creationId xmlns:a16="http://schemas.microsoft.com/office/drawing/2014/main" id="{4F8F429B-72DA-37EC-DA90-1AB5D87001B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96" y="3469"/>
                    <a:ext cx="14" cy="9"/>
                  </a:xfrm>
                  <a:custGeom>
                    <a:avLst/>
                    <a:gdLst>
                      <a:gd name="T0" fmla="*/ 5 w 29"/>
                      <a:gd name="T1" fmla="*/ 16 h 16"/>
                      <a:gd name="T2" fmla="*/ 24 w 29"/>
                      <a:gd name="T3" fmla="*/ 10 h 16"/>
                      <a:gd name="T4" fmla="*/ 29 w 29"/>
                      <a:gd name="T5" fmla="*/ 6 h 16"/>
                      <a:gd name="T6" fmla="*/ 19 w 29"/>
                      <a:gd name="T7" fmla="*/ 0 h 16"/>
                      <a:gd name="T8" fmla="*/ 10 w 29"/>
                      <a:gd name="T9" fmla="*/ 0 h 16"/>
                      <a:gd name="T10" fmla="*/ 0 w 29"/>
                      <a:gd name="T11" fmla="*/ 10 h 16"/>
                      <a:gd name="T12" fmla="*/ 0 w 29"/>
                      <a:gd name="T13" fmla="*/ 16 h 16"/>
                      <a:gd name="T14" fmla="*/ 5 w 29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16">
                        <a:moveTo>
                          <a:pt x="5" y="16"/>
                        </a:moveTo>
                        <a:lnTo>
                          <a:pt x="24" y="10"/>
                        </a:lnTo>
                        <a:lnTo>
                          <a:pt x="29" y="6"/>
                        </a:lnTo>
                        <a:lnTo>
                          <a:pt x="19" y="0"/>
                        </a:lnTo>
                        <a:lnTo>
                          <a:pt x="10" y="0"/>
                        </a:lnTo>
                        <a:lnTo>
                          <a:pt x="0" y="10"/>
                        </a:lnTo>
                        <a:lnTo>
                          <a:pt x="0" y="1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6" name="Freeform 1159">
                    <a:extLst>
                      <a:ext uri="{FF2B5EF4-FFF2-40B4-BE49-F238E27FC236}">
                        <a16:creationId xmlns:a16="http://schemas.microsoft.com/office/drawing/2014/main" id="{252DA6D1-B83C-279D-A15D-C8562765EE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46" y="3467"/>
                    <a:ext cx="14" cy="11"/>
                  </a:xfrm>
                  <a:custGeom>
                    <a:avLst/>
                    <a:gdLst>
                      <a:gd name="T0" fmla="*/ 5 w 29"/>
                      <a:gd name="T1" fmla="*/ 23 h 23"/>
                      <a:gd name="T2" fmla="*/ 25 w 29"/>
                      <a:gd name="T3" fmla="*/ 23 h 23"/>
                      <a:gd name="T4" fmla="*/ 29 w 29"/>
                      <a:gd name="T5" fmla="*/ 17 h 23"/>
                      <a:gd name="T6" fmla="*/ 25 w 29"/>
                      <a:gd name="T7" fmla="*/ 7 h 23"/>
                      <a:gd name="T8" fmla="*/ 15 w 29"/>
                      <a:gd name="T9" fmla="*/ 0 h 23"/>
                      <a:gd name="T10" fmla="*/ 5 w 29"/>
                      <a:gd name="T11" fmla="*/ 7 h 23"/>
                      <a:gd name="T12" fmla="*/ 0 w 29"/>
                      <a:gd name="T13" fmla="*/ 17 h 23"/>
                      <a:gd name="T14" fmla="*/ 5 w 2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3">
                        <a:moveTo>
                          <a:pt x="5" y="23"/>
                        </a:moveTo>
                        <a:lnTo>
                          <a:pt x="25" y="23"/>
                        </a:lnTo>
                        <a:lnTo>
                          <a:pt x="29" y="17"/>
                        </a:lnTo>
                        <a:lnTo>
                          <a:pt x="25" y="7"/>
                        </a:lnTo>
                        <a:lnTo>
                          <a:pt x="15" y="0"/>
                        </a:lnTo>
                        <a:lnTo>
                          <a:pt x="5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7" name="Freeform 1160">
                    <a:extLst>
                      <a:ext uri="{FF2B5EF4-FFF2-40B4-BE49-F238E27FC236}">
                        <a16:creationId xmlns:a16="http://schemas.microsoft.com/office/drawing/2014/main" id="{55ED3D51-A6DD-521E-302F-873839952F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62" y="3469"/>
                    <a:ext cx="8" cy="9"/>
                  </a:xfrm>
                  <a:custGeom>
                    <a:avLst/>
                    <a:gdLst>
                      <a:gd name="T0" fmla="*/ 5 w 15"/>
                      <a:gd name="T1" fmla="*/ 16 h 16"/>
                      <a:gd name="T2" fmla="*/ 15 w 15"/>
                      <a:gd name="T3" fmla="*/ 16 h 16"/>
                      <a:gd name="T4" fmla="*/ 15 w 15"/>
                      <a:gd name="T5" fmla="*/ 6 h 16"/>
                      <a:gd name="T6" fmla="*/ 10 w 15"/>
                      <a:gd name="T7" fmla="*/ 0 h 16"/>
                      <a:gd name="T8" fmla="*/ 5 w 15"/>
                      <a:gd name="T9" fmla="*/ 0 h 16"/>
                      <a:gd name="T10" fmla="*/ 0 w 15"/>
                      <a:gd name="T11" fmla="*/ 6 h 16"/>
                      <a:gd name="T12" fmla="*/ 0 w 15"/>
                      <a:gd name="T13" fmla="*/ 10 h 16"/>
                      <a:gd name="T14" fmla="*/ 5 w 15"/>
                      <a:gd name="T15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6">
                        <a:moveTo>
                          <a:pt x="5" y="16"/>
                        </a:moveTo>
                        <a:lnTo>
                          <a:pt x="15" y="16"/>
                        </a:lnTo>
                        <a:lnTo>
                          <a:pt x="15" y="6"/>
                        </a:ln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8" name="Freeform 1161">
                    <a:extLst>
                      <a:ext uri="{FF2B5EF4-FFF2-40B4-BE49-F238E27FC236}">
                        <a16:creationId xmlns:a16="http://schemas.microsoft.com/office/drawing/2014/main" id="{D329DF05-C445-7BA0-9EB4-DEB7354313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74" y="3469"/>
                    <a:ext cx="14" cy="9"/>
                  </a:xfrm>
                  <a:custGeom>
                    <a:avLst/>
                    <a:gdLst>
                      <a:gd name="T0" fmla="*/ 10 w 30"/>
                      <a:gd name="T1" fmla="*/ 16 h 16"/>
                      <a:gd name="T2" fmla="*/ 25 w 30"/>
                      <a:gd name="T3" fmla="*/ 10 h 16"/>
                      <a:gd name="T4" fmla="*/ 30 w 30"/>
                      <a:gd name="T5" fmla="*/ 6 h 16"/>
                      <a:gd name="T6" fmla="*/ 25 w 30"/>
                      <a:gd name="T7" fmla="*/ 0 h 16"/>
                      <a:gd name="T8" fmla="*/ 15 w 30"/>
                      <a:gd name="T9" fmla="*/ 0 h 16"/>
                      <a:gd name="T10" fmla="*/ 0 w 30"/>
                      <a:gd name="T11" fmla="*/ 16 h 16"/>
                      <a:gd name="T12" fmla="*/ 10 w 30"/>
                      <a:gd name="T1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0" h="16">
                        <a:moveTo>
                          <a:pt x="10" y="16"/>
                        </a:moveTo>
                        <a:lnTo>
                          <a:pt x="25" y="10"/>
                        </a:lnTo>
                        <a:lnTo>
                          <a:pt x="30" y="6"/>
                        </a:lnTo>
                        <a:lnTo>
                          <a:pt x="25" y="0"/>
                        </a:lnTo>
                        <a:lnTo>
                          <a:pt x="15" y="0"/>
                        </a:lnTo>
                        <a:lnTo>
                          <a:pt x="0" y="16"/>
                        </a:lnTo>
                        <a:lnTo>
                          <a:pt x="10" y="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9" name="Freeform 1162">
                    <a:extLst>
                      <a:ext uri="{FF2B5EF4-FFF2-40B4-BE49-F238E27FC236}">
                        <a16:creationId xmlns:a16="http://schemas.microsoft.com/office/drawing/2014/main" id="{BB2E8E64-9705-E8FC-8786-89C28AF28B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93" y="3467"/>
                    <a:ext cx="9" cy="11"/>
                  </a:xfrm>
                  <a:custGeom>
                    <a:avLst/>
                    <a:gdLst>
                      <a:gd name="T0" fmla="*/ 5 w 20"/>
                      <a:gd name="T1" fmla="*/ 23 h 23"/>
                      <a:gd name="T2" fmla="*/ 15 w 20"/>
                      <a:gd name="T3" fmla="*/ 17 h 23"/>
                      <a:gd name="T4" fmla="*/ 20 w 20"/>
                      <a:gd name="T5" fmla="*/ 12 h 23"/>
                      <a:gd name="T6" fmla="*/ 10 w 20"/>
                      <a:gd name="T7" fmla="*/ 7 h 23"/>
                      <a:gd name="T8" fmla="*/ 5 w 20"/>
                      <a:gd name="T9" fmla="*/ 0 h 23"/>
                      <a:gd name="T10" fmla="*/ 0 w 20"/>
                      <a:gd name="T11" fmla="*/ 7 h 23"/>
                      <a:gd name="T12" fmla="*/ 0 w 20"/>
                      <a:gd name="T13" fmla="*/ 17 h 23"/>
                      <a:gd name="T14" fmla="*/ 5 w 20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3">
                        <a:moveTo>
                          <a:pt x="5" y="23"/>
                        </a:moveTo>
                        <a:lnTo>
                          <a:pt x="15" y="17"/>
                        </a:lnTo>
                        <a:lnTo>
                          <a:pt x="20" y="12"/>
                        </a:lnTo>
                        <a:lnTo>
                          <a:pt x="10" y="7"/>
                        </a:lnTo>
                        <a:lnTo>
                          <a:pt x="5" y="0"/>
                        </a:lnTo>
                        <a:lnTo>
                          <a:pt x="0" y="7"/>
                        </a:lnTo>
                        <a:lnTo>
                          <a:pt x="0" y="17"/>
                        </a:lnTo>
                        <a:lnTo>
                          <a:pt x="5" y="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0" name="Freeform 1163">
                    <a:extLst>
                      <a:ext uri="{FF2B5EF4-FFF2-40B4-BE49-F238E27FC236}">
                        <a16:creationId xmlns:a16="http://schemas.microsoft.com/office/drawing/2014/main" id="{FEAA89CF-ACD0-34EB-7F38-6ED21494F4A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63" y="3464"/>
                    <a:ext cx="8" cy="11"/>
                  </a:xfrm>
                  <a:custGeom>
                    <a:avLst/>
                    <a:gdLst>
                      <a:gd name="T0" fmla="*/ 10 w 20"/>
                      <a:gd name="T1" fmla="*/ 20 h 20"/>
                      <a:gd name="T2" fmla="*/ 20 w 20"/>
                      <a:gd name="T3" fmla="*/ 15 h 20"/>
                      <a:gd name="T4" fmla="*/ 20 w 20"/>
                      <a:gd name="T5" fmla="*/ 5 h 20"/>
                      <a:gd name="T6" fmla="*/ 15 w 20"/>
                      <a:gd name="T7" fmla="*/ 0 h 20"/>
                      <a:gd name="T8" fmla="*/ 5 w 20"/>
                      <a:gd name="T9" fmla="*/ 0 h 20"/>
                      <a:gd name="T10" fmla="*/ 0 w 20"/>
                      <a:gd name="T11" fmla="*/ 5 h 20"/>
                      <a:gd name="T12" fmla="*/ 0 w 20"/>
                      <a:gd name="T13" fmla="*/ 15 h 20"/>
                      <a:gd name="T14" fmla="*/ 10 w 20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20">
                        <a:moveTo>
                          <a:pt x="10" y="20"/>
                        </a:moveTo>
                        <a:lnTo>
                          <a:pt x="20" y="15"/>
                        </a:lnTo>
                        <a:lnTo>
                          <a:pt x="20" y="5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0" y="15"/>
                        </a:lnTo>
                        <a:lnTo>
                          <a:pt x="10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1" name="Freeform 1164">
                    <a:extLst>
                      <a:ext uri="{FF2B5EF4-FFF2-40B4-BE49-F238E27FC236}">
                        <a16:creationId xmlns:a16="http://schemas.microsoft.com/office/drawing/2014/main" id="{AB7F9815-C8C8-F453-EAFF-44709BD33B8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67" y="3475"/>
                    <a:ext cx="1" cy="3"/>
                  </a:xfrm>
                  <a:custGeom>
                    <a:avLst/>
                    <a:gdLst>
                      <a:gd name="T0" fmla="*/ 5 w 5"/>
                      <a:gd name="T1" fmla="*/ 0 h 6"/>
                      <a:gd name="T2" fmla="*/ 5 w 5"/>
                      <a:gd name="T3" fmla="*/ 0 h 6"/>
                      <a:gd name="T4" fmla="*/ 0 w 5"/>
                      <a:gd name="T5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6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2" name="Freeform 1165">
                    <a:extLst>
                      <a:ext uri="{FF2B5EF4-FFF2-40B4-BE49-F238E27FC236}">
                        <a16:creationId xmlns:a16="http://schemas.microsoft.com/office/drawing/2014/main" id="{F8E30685-24B3-1EDF-52D6-E1FA41F3066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64" y="3464"/>
                    <a:ext cx="11" cy="8"/>
                  </a:xfrm>
                  <a:custGeom>
                    <a:avLst/>
                    <a:gdLst>
                      <a:gd name="T0" fmla="*/ 17 w 22"/>
                      <a:gd name="T1" fmla="*/ 0 h 15"/>
                      <a:gd name="T2" fmla="*/ 0 w 22"/>
                      <a:gd name="T3" fmla="*/ 0 h 15"/>
                      <a:gd name="T4" fmla="*/ 0 w 22"/>
                      <a:gd name="T5" fmla="*/ 5 h 15"/>
                      <a:gd name="T6" fmla="*/ 10 w 22"/>
                      <a:gd name="T7" fmla="*/ 15 h 15"/>
                      <a:gd name="T8" fmla="*/ 17 w 22"/>
                      <a:gd name="T9" fmla="*/ 15 h 15"/>
                      <a:gd name="T10" fmla="*/ 22 w 22"/>
                      <a:gd name="T11" fmla="*/ 10 h 15"/>
                      <a:gd name="T12" fmla="*/ 17 w 22"/>
                      <a:gd name="T13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5">
                        <a:moveTo>
                          <a:pt x="17" y="0"/>
                        </a:move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15"/>
                        </a:lnTo>
                        <a:lnTo>
                          <a:pt x="17" y="15"/>
                        </a:lnTo>
                        <a:lnTo>
                          <a:pt x="22" y="1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3" name="Freeform 1166">
                    <a:extLst>
                      <a:ext uri="{FF2B5EF4-FFF2-40B4-BE49-F238E27FC236}">
                        <a16:creationId xmlns:a16="http://schemas.microsoft.com/office/drawing/2014/main" id="{F398138B-5B61-E24C-58D5-B637B6A0149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12" y="3464"/>
                    <a:ext cx="14" cy="11"/>
                  </a:xfrm>
                  <a:custGeom>
                    <a:avLst/>
                    <a:gdLst>
                      <a:gd name="T0" fmla="*/ 5 w 29"/>
                      <a:gd name="T1" fmla="*/ 20 h 20"/>
                      <a:gd name="T2" fmla="*/ 24 w 29"/>
                      <a:gd name="T3" fmla="*/ 20 h 20"/>
                      <a:gd name="T4" fmla="*/ 29 w 29"/>
                      <a:gd name="T5" fmla="*/ 10 h 20"/>
                      <a:gd name="T6" fmla="*/ 19 w 29"/>
                      <a:gd name="T7" fmla="*/ 0 h 20"/>
                      <a:gd name="T8" fmla="*/ 9 w 29"/>
                      <a:gd name="T9" fmla="*/ 0 h 20"/>
                      <a:gd name="T10" fmla="*/ 0 w 29"/>
                      <a:gd name="T11" fmla="*/ 5 h 20"/>
                      <a:gd name="T12" fmla="*/ 0 w 29"/>
                      <a:gd name="T13" fmla="*/ 10 h 20"/>
                      <a:gd name="T14" fmla="*/ 5 w 29"/>
                      <a:gd name="T15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" h="20">
                        <a:moveTo>
                          <a:pt x="5" y="20"/>
                        </a:moveTo>
                        <a:lnTo>
                          <a:pt x="24" y="20"/>
                        </a:lnTo>
                        <a:lnTo>
                          <a:pt x="29" y="10"/>
                        </a:lnTo>
                        <a:lnTo>
                          <a:pt x="19" y="0"/>
                        </a:lnTo>
                        <a:lnTo>
                          <a:pt x="9" y="0"/>
                        </a:lnTo>
                        <a:lnTo>
                          <a:pt x="0" y="5"/>
                        </a:lnTo>
                        <a:lnTo>
                          <a:pt x="0" y="10"/>
                        </a:lnTo>
                        <a:lnTo>
                          <a:pt x="5" y="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4" name="Freeform 1167">
                    <a:extLst>
                      <a:ext uri="{FF2B5EF4-FFF2-40B4-BE49-F238E27FC236}">
                        <a16:creationId xmlns:a16="http://schemas.microsoft.com/office/drawing/2014/main" id="{33EE7B5D-178A-3C85-64FD-EA96DFE4A7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036" y="3461"/>
                    <a:ext cx="10" cy="8"/>
                  </a:xfrm>
                  <a:custGeom>
                    <a:avLst/>
                    <a:gdLst>
                      <a:gd name="T0" fmla="*/ 5 w 20"/>
                      <a:gd name="T1" fmla="*/ 17 h 17"/>
                      <a:gd name="T2" fmla="*/ 15 w 20"/>
                      <a:gd name="T3" fmla="*/ 17 h 17"/>
                      <a:gd name="T4" fmla="*/ 20 w 20"/>
                      <a:gd name="T5" fmla="*/ 10 h 17"/>
                      <a:gd name="T6" fmla="*/ 20 w 20"/>
                      <a:gd name="T7" fmla="*/ 7 h 17"/>
                      <a:gd name="T8" fmla="*/ 15 w 20"/>
                      <a:gd name="T9" fmla="*/ 0 h 17"/>
                      <a:gd name="T10" fmla="*/ 5 w 20"/>
                      <a:gd name="T11" fmla="*/ 0 h 17"/>
                      <a:gd name="T12" fmla="*/ 5 w 20"/>
                      <a:gd name="T13" fmla="*/ 7 h 17"/>
                      <a:gd name="T14" fmla="*/ 0 w 20"/>
                      <a:gd name="T15" fmla="*/ 10 h 17"/>
                      <a:gd name="T16" fmla="*/ 5 w 20"/>
                      <a:gd name="T17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7">
                        <a:moveTo>
                          <a:pt x="5" y="17"/>
                        </a:moveTo>
                        <a:lnTo>
                          <a:pt x="15" y="17"/>
                        </a:lnTo>
                        <a:lnTo>
                          <a:pt x="20" y="10"/>
                        </a:lnTo>
                        <a:lnTo>
                          <a:pt x="20" y="7"/>
                        </a:lnTo>
                        <a:lnTo>
                          <a:pt x="15" y="0"/>
                        </a:lnTo>
                        <a:lnTo>
                          <a:pt x="5" y="0"/>
                        </a:lnTo>
                        <a:lnTo>
                          <a:pt x="5" y="7"/>
                        </a:lnTo>
                        <a:lnTo>
                          <a:pt x="0" y="10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5" name="Freeform 1168">
                    <a:extLst>
                      <a:ext uri="{FF2B5EF4-FFF2-40B4-BE49-F238E27FC236}">
                        <a16:creationId xmlns:a16="http://schemas.microsoft.com/office/drawing/2014/main" id="{7EF000A8-FDDE-6D4E-FE91-DF07DB3E2D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68" y="3469"/>
                    <a:ext cx="6" cy="6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9 w 9"/>
                      <a:gd name="T3" fmla="*/ 10 h 10"/>
                      <a:gd name="T4" fmla="*/ 0 w 9"/>
                      <a:gd name="T5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lnTo>
                          <a:pt x="9" y="10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6" name="Freeform 1169">
                    <a:extLst>
                      <a:ext uri="{FF2B5EF4-FFF2-40B4-BE49-F238E27FC236}">
                        <a16:creationId xmlns:a16="http://schemas.microsoft.com/office/drawing/2014/main" id="{CF69AB62-E008-03F2-017A-816927F172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426" y="3456"/>
                    <a:ext cx="10" cy="13"/>
                  </a:xfrm>
                  <a:custGeom>
                    <a:avLst/>
                    <a:gdLst>
                      <a:gd name="T0" fmla="*/ 11 w 21"/>
                      <a:gd name="T1" fmla="*/ 28 h 28"/>
                      <a:gd name="T2" fmla="*/ 21 w 21"/>
                      <a:gd name="T3" fmla="*/ 18 h 28"/>
                      <a:gd name="T4" fmla="*/ 21 w 21"/>
                      <a:gd name="T5" fmla="*/ 6 h 28"/>
                      <a:gd name="T6" fmla="*/ 11 w 21"/>
                      <a:gd name="T7" fmla="*/ 0 h 28"/>
                      <a:gd name="T8" fmla="*/ 0 w 21"/>
                      <a:gd name="T9" fmla="*/ 11 h 28"/>
                      <a:gd name="T10" fmla="*/ 0 w 21"/>
                      <a:gd name="T11" fmla="*/ 18 h 28"/>
                      <a:gd name="T12" fmla="*/ 11 w 21"/>
                      <a:gd name="T13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" h="28">
                        <a:moveTo>
                          <a:pt x="11" y="28"/>
                        </a:moveTo>
                        <a:lnTo>
                          <a:pt x="21" y="18"/>
                        </a:lnTo>
                        <a:lnTo>
                          <a:pt x="21" y="6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lnTo>
                          <a:pt x="0" y="18"/>
                        </a:lnTo>
                        <a:lnTo>
                          <a:pt x="11" y="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7" name="Line 1170">
                    <a:extLst>
                      <a:ext uri="{FF2B5EF4-FFF2-40B4-BE49-F238E27FC236}">
                        <a16:creationId xmlns:a16="http://schemas.microsoft.com/office/drawing/2014/main" id="{9E166EDC-494E-4F36-C9F2-52E9829E0ED2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168" y="3464"/>
                    <a:ext cx="6" cy="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59" name="Group 1172">
              <a:extLst>
                <a:ext uri="{FF2B5EF4-FFF2-40B4-BE49-F238E27FC236}">
                  <a16:creationId xmlns:a16="http://schemas.microsoft.com/office/drawing/2014/main" id="{F227972E-0CE5-F1B1-AD65-B318D32780A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477000" y="5105400"/>
              <a:ext cx="587375" cy="693738"/>
              <a:chOff x="2843" y="3414"/>
              <a:chExt cx="396" cy="543"/>
            </a:xfrm>
          </p:grpSpPr>
          <p:sp>
            <p:nvSpPr>
              <p:cNvPr id="123" name="Freeform 1173">
                <a:extLst>
                  <a:ext uri="{FF2B5EF4-FFF2-40B4-BE49-F238E27FC236}">
                    <a16:creationId xmlns:a16="http://schemas.microsoft.com/office/drawing/2014/main" id="{76FD47D7-71D6-E826-E723-DA4D19CBC11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73" y="3478"/>
                <a:ext cx="11" cy="14"/>
              </a:xfrm>
              <a:custGeom>
                <a:avLst/>
                <a:gdLst>
                  <a:gd name="T0" fmla="*/ 0 w 24"/>
                  <a:gd name="T1" fmla="*/ 0 h 28"/>
                  <a:gd name="T2" fmla="*/ 0 w 24"/>
                  <a:gd name="T3" fmla="*/ 11 h 28"/>
                  <a:gd name="T4" fmla="*/ 5 w 24"/>
                  <a:gd name="T5" fmla="*/ 21 h 28"/>
                  <a:gd name="T6" fmla="*/ 19 w 24"/>
                  <a:gd name="T7" fmla="*/ 28 h 28"/>
                  <a:gd name="T8" fmla="*/ 24 w 24"/>
                  <a:gd name="T9" fmla="*/ 16 h 28"/>
                  <a:gd name="T10" fmla="*/ 24 w 24"/>
                  <a:gd name="T11" fmla="*/ 11 h 28"/>
                  <a:gd name="T12" fmla="*/ 14 w 24"/>
                  <a:gd name="T13" fmla="*/ 6 h 28"/>
                  <a:gd name="T14" fmla="*/ 0 w 24"/>
                  <a:gd name="T1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28">
                    <a:moveTo>
                      <a:pt x="0" y="0"/>
                    </a:moveTo>
                    <a:lnTo>
                      <a:pt x="0" y="11"/>
                    </a:lnTo>
                    <a:lnTo>
                      <a:pt x="5" y="21"/>
                    </a:lnTo>
                    <a:lnTo>
                      <a:pt x="19" y="28"/>
                    </a:lnTo>
                    <a:lnTo>
                      <a:pt x="24" y="16"/>
                    </a:lnTo>
                    <a:lnTo>
                      <a:pt x="24" y="11"/>
                    </a:lnTo>
                    <a:lnTo>
                      <a:pt x="1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Freeform 1174">
                <a:extLst>
                  <a:ext uri="{FF2B5EF4-FFF2-40B4-BE49-F238E27FC236}">
                    <a16:creationId xmlns:a16="http://schemas.microsoft.com/office/drawing/2014/main" id="{090165AA-297E-F358-A8B5-3803C659EA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21" y="3475"/>
                <a:ext cx="13" cy="11"/>
              </a:xfrm>
              <a:custGeom>
                <a:avLst/>
                <a:gdLst>
                  <a:gd name="T0" fmla="*/ 29 w 29"/>
                  <a:gd name="T1" fmla="*/ 21 h 21"/>
                  <a:gd name="T2" fmla="*/ 24 w 29"/>
                  <a:gd name="T3" fmla="*/ 5 h 21"/>
                  <a:gd name="T4" fmla="*/ 14 w 29"/>
                  <a:gd name="T5" fmla="*/ 0 h 21"/>
                  <a:gd name="T6" fmla="*/ 4 w 29"/>
                  <a:gd name="T7" fmla="*/ 5 h 21"/>
                  <a:gd name="T8" fmla="*/ 0 w 29"/>
                  <a:gd name="T9" fmla="*/ 10 h 21"/>
                  <a:gd name="T10" fmla="*/ 4 w 29"/>
                  <a:gd name="T11" fmla="*/ 16 h 21"/>
                  <a:gd name="T12" fmla="*/ 14 w 29"/>
                  <a:gd name="T13" fmla="*/ 21 h 21"/>
                  <a:gd name="T14" fmla="*/ 29 w 29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21">
                    <a:moveTo>
                      <a:pt x="29" y="21"/>
                    </a:moveTo>
                    <a:lnTo>
                      <a:pt x="24" y="5"/>
                    </a:lnTo>
                    <a:lnTo>
                      <a:pt x="14" y="0"/>
                    </a:lnTo>
                    <a:lnTo>
                      <a:pt x="4" y="5"/>
                    </a:lnTo>
                    <a:lnTo>
                      <a:pt x="0" y="10"/>
                    </a:lnTo>
                    <a:lnTo>
                      <a:pt x="4" y="16"/>
                    </a:lnTo>
                    <a:lnTo>
                      <a:pt x="14" y="21"/>
                    </a:lnTo>
                    <a:lnTo>
                      <a:pt x="2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" name="Freeform 1175">
                <a:extLst>
                  <a:ext uri="{FF2B5EF4-FFF2-40B4-BE49-F238E27FC236}">
                    <a16:creationId xmlns:a16="http://schemas.microsoft.com/office/drawing/2014/main" id="{C3524068-1250-3B6C-C54F-FE50C6B2AE9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44" y="3472"/>
                <a:ext cx="10" cy="11"/>
              </a:xfrm>
              <a:custGeom>
                <a:avLst/>
                <a:gdLst>
                  <a:gd name="T0" fmla="*/ 5 w 19"/>
                  <a:gd name="T1" fmla="*/ 21 h 21"/>
                  <a:gd name="T2" fmla="*/ 14 w 19"/>
                  <a:gd name="T3" fmla="*/ 16 h 21"/>
                  <a:gd name="T4" fmla="*/ 19 w 19"/>
                  <a:gd name="T5" fmla="*/ 5 h 21"/>
                  <a:gd name="T6" fmla="*/ 10 w 19"/>
                  <a:gd name="T7" fmla="*/ 0 h 21"/>
                  <a:gd name="T8" fmla="*/ 0 w 19"/>
                  <a:gd name="T9" fmla="*/ 5 h 21"/>
                  <a:gd name="T10" fmla="*/ 0 w 19"/>
                  <a:gd name="T11" fmla="*/ 16 h 21"/>
                  <a:gd name="T12" fmla="*/ 5 w 19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1">
                    <a:moveTo>
                      <a:pt x="5" y="21"/>
                    </a:moveTo>
                    <a:lnTo>
                      <a:pt x="14" y="16"/>
                    </a:lnTo>
                    <a:lnTo>
                      <a:pt x="19" y="5"/>
                    </a:lnTo>
                    <a:lnTo>
                      <a:pt x="10" y="0"/>
                    </a:lnTo>
                    <a:lnTo>
                      <a:pt x="0" y="5"/>
                    </a:lnTo>
                    <a:lnTo>
                      <a:pt x="0" y="16"/>
                    </a:lnTo>
                    <a:lnTo>
                      <a:pt x="5" y="21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Freeform 1176">
                <a:extLst>
                  <a:ext uri="{FF2B5EF4-FFF2-40B4-BE49-F238E27FC236}">
                    <a16:creationId xmlns:a16="http://schemas.microsoft.com/office/drawing/2014/main" id="{5EBC7FD2-8ABF-071C-EB50-3134CFADAE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08" y="3453"/>
                <a:ext cx="10" cy="11"/>
              </a:xfrm>
              <a:custGeom>
                <a:avLst/>
                <a:gdLst>
                  <a:gd name="T0" fmla="*/ 5 w 22"/>
                  <a:gd name="T1" fmla="*/ 21 h 21"/>
                  <a:gd name="T2" fmla="*/ 17 w 22"/>
                  <a:gd name="T3" fmla="*/ 21 h 21"/>
                  <a:gd name="T4" fmla="*/ 22 w 22"/>
                  <a:gd name="T5" fmla="*/ 16 h 21"/>
                  <a:gd name="T6" fmla="*/ 22 w 22"/>
                  <a:gd name="T7" fmla="*/ 5 h 21"/>
                  <a:gd name="T8" fmla="*/ 17 w 22"/>
                  <a:gd name="T9" fmla="*/ 5 h 21"/>
                  <a:gd name="T10" fmla="*/ 12 w 22"/>
                  <a:gd name="T11" fmla="*/ 0 h 21"/>
                  <a:gd name="T12" fmla="*/ 0 w 22"/>
                  <a:gd name="T13" fmla="*/ 10 h 21"/>
                  <a:gd name="T14" fmla="*/ 5 w 22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21">
                    <a:moveTo>
                      <a:pt x="5" y="21"/>
                    </a:moveTo>
                    <a:lnTo>
                      <a:pt x="17" y="21"/>
                    </a:lnTo>
                    <a:lnTo>
                      <a:pt x="22" y="16"/>
                    </a:lnTo>
                    <a:lnTo>
                      <a:pt x="22" y="5"/>
                    </a:lnTo>
                    <a:lnTo>
                      <a:pt x="17" y="5"/>
                    </a:lnTo>
                    <a:lnTo>
                      <a:pt x="12" y="0"/>
                    </a:lnTo>
                    <a:lnTo>
                      <a:pt x="0" y="10"/>
                    </a:lnTo>
                    <a:lnTo>
                      <a:pt x="5" y="21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" name="Freeform 1177">
                <a:extLst>
                  <a:ext uri="{FF2B5EF4-FFF2-40B4-BE49-F238E27FC236}">
                    <a16:creationId xmlns:a16="http://schemas.microsoft.com/office/drawing/2014/main" id="{0121D71A-F142-D119-5B88-5AD2B3355E0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21" y="3450"/>
                <a:ext cx="9" cy="14"/>
              </a:xfrm>
              <a:custGeom>
                <a:avLst/>
                <a:gdLst>
                  <a:gd name="T0" fmla="*/ 4 w 19"/>
                  <a:gd name="T1" fmla="*/ 28 h 28"/>
                  <a:gd name="T2" fmla="*/ 14 w 19"/>
                  <a:gd name="T3" fmla="*/ 28 h 28"/>
                  <a:gd name="T4" fmla="*/ 19 w 19"/>
                  <a:gd name="T5" fmla="*/ 17 h 28"/>
                  <a:gd name="T6" fmla="*/ 19 w 19"/>
                  <a:gd name="T7" fmla="*/ 12 h 28"/>
                  <a:gd name="T8" fmla="*/ 9 w 19"/>
                  <a:gd name="T9" fmla="*/ 0 h 28"/>
                  <a:gd name="T10" fmla="*/ 0 w 19"/>
                  <a:gd name="T11" fmla="*/ 12 h 28"/>
                  <a:gd name="T12" fmla="*/ 0 w 19"/>
                  <a:gd name="T13" fmla="*/ 17 h 28"/>
                  <a:gd name="T14" fmla="*/ 4 w 19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8">
                    <a:moveTo>
                      <a:pt x="4" y="28"/>
                    </a:moveTo>
                    <a:lnTo>
                      <a:pt x="14" y="28"/>
                    </a:lnTo>
                    <a:lnTo>
                      <a:pt x="19" y="17"/>
                    </a:lnTo>
                    <a:lnTo>
                      <a:pt x="19" y="12"/>
                    </a:lnTo>
                    <a:lnTo>
                      <a:pt x="9" y="0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4" y="28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Freeform 1178">
                <a:extLst>
                  <a:ext uri="{FF2B5EF4-FFF2-40B4-BE49-F238E27FC236}">
                    <a16:creationId xmlns:a16="http://schemas.microsoft.com/office/drawing/2014/main" id="{3603FFE7-71A8-6FAF-1BC3-DAB62CE43F3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43" y="3439"/>
                <a:ext cx="324" cy="518"/>
              </a:xfrm>
              <a:custGeom>
                <a:avLst/>
                <a:gdLst>
                  <a:gd name="T0" fmla="*/ 480 w 1041"/>
                  <a:gd name="T1" fmla="*/ 1483 h 1493"/>
                  <a:gd name="T2" fmla="*/ 531 w 1041"/>
                  <a:gd name="T3" fmla="*/ 1465 h 1493"/>
                  <a:gd name="T4" fmla="*/ 694 w 1041"/>
                  <a:gd name="T5" fmla="*/ 1384 h 1493"/>
                  <a:gd name="T6" fmla="*/ 846 w 1041"/>
                  <a:gd name="T7" fmla="*/ 1304 h 1493"/>
                  <a:gd name="T8" fmla="*/ 877 w 1041"/>
                  <a:gd name="T9" fmla="*/ 1292 h 1493"/>
                  <a:gd name="T10" fmla="*/ 943 w 1041"/>
                  <a:gd name="T11" fmla="*/ 1261 h 1493"/>
                  <a:gd name="T12" fmla="*/ 990 w 1041"/>
                  <a:gd name="T13" fmla="*/ 1218 h 1493"/>
                  <a:gd name="T14" fmla="*/ 968 w 1041"/>
                  <a:gd name="T15" fmla="*/ 1190 h 1493"/>
                  <a:gd name="T16" fmla="*/ 902 w 1041"/>
                  <a:gd name="T17" fmla="*/ 1207 h 1493"/>
                  <a:gd name="T18" fmla="*/ 846 w 1041"/>
                  <a:gd name="T19" fmla="*/ 1244 h 1493"/>
                  <a:gd name="T20" fmla="*/ 812 w 1041"/>
                  <a:gd name="T21" fmla="*/ 1249 h 1493"/>
                  <a:gd name="T22" fmla="*/ 699 w 1041"/>
                  <a:gd name="T23" fmla="*/ 1342 h 1493"/>
                  <a:gd name="T24" fmla="*/ 683 w 1041"/>
                  <a:gd name="T25" fmla="*/ 1342 h 1493"/>
                  <a:gd name="T26" fmla="*/ 643 w 1041"/>
                  <a:gd name="T27" fmla="*/ 1384 h 1493"/>
                  <a:gd name="T28" fmla="*/ 480 w 1041"/>
                  <a:gd name="T29" fmla="*/ 1422 h 1493"/>
                  <a:gd name="T30" fmla="*/ 347 w 1041"/>
                  <a:gd name="T31" fmla="*/ 1363 h 1493"/>
                  <a:gd name="T32" fmla="*/ 271 w 1041"/>
                  <a:gd name="T33" fmla="*/ 1238 h 1493"/>
                  <a:gd name="T34" fmla="*/ 169 w 1041"/>
                  <a:gd name="T35" fmla="*/ 1081 h 1493"/>
                  <a:gd name="T36" fmla="*/ 132 w 1041"/>
                  <a:gd name="T37" fmla="*/ 956 h 1493"/>
                  <a:gd name="T38" fmla="*/ 144 w 1041"/>
                  <a:gd name="T39" fmla="*/ 741 h 1493"/>
                  <a:gd name="T40" fmla="*/ 169 w 1041"/>
                  <a:gd name="T41" fmla="*/ 648 h 1493"/>
                  <a:gd name="T42" fmla="*/ 266 w 1041"/>
                  <a:gd name="T43" fmla="*/ 480 h 1493"/>
                  <a:gd name="T44" fmla="*/ 332 w 1041"/>
                  <a:gd name="T45" fmla="*/ 390 h 1493"/>
                  <a:gd name="T46" fmla="*/ 480 w 1041"/>
                  <a:gd name="T47" fmla="*/ 232 h 1493"/>
                  <a:gd name="T48" fmla="*/ 678 w 1041"/>
                  <a:gd name="T49" fmla="*/ 102 h 1493"/>
                  <a:gd name="T50" fmla="*/ 846 w 1041"/>
                  <a:gd name="T51" fmla="*/ 75 h 1493"/>
                  <a:gd name="T52" fmla="*/ 995 w 1041"/>
                  <a:gd name="T53" fmla="*/ 128 h 1493"/>
                  <a:gd name="T54" fmla="*/ 1036 w 1041"/>
                  <a:gd name="T55" fmla="*/ 151 h 1493"/>
                  <a:gd name="T56" fmla="*/ 1016 w 1041"/>
                  <a:gd name="T57" fmla="*/ 118 h 1493"/>
                  <a:gd name="T58" fmla="*/ 902 w 1041"/>
                  <a:gd name="T59" fmla="*/ 33 h 1493"/>
                  <a:gd name="T60" fmla="*/ 795 w 1041"/>
                  <a:gd name="T61" fmla="*/ 10 h 1493"/>
                  <a:gd name="T62" fmla="*/ 709 w 1041"/>
                  <a:gd name="T63" fmla="*/ 0 h 1493"/>
                  <a:gd name="T64" fmla="*/ 597 w 1041"/>
                  <a:gd name="T65" fmla="*/ 21 h 1493"/>
                  <a:gd name="T66" fmla="*/ 490 w 1041"/>
                  <a:gd name="T67" fmla="*/ 64 h 1493"/>
                  <a:gd name="T68" fmla="*/ 368 w 1041"/>
                  <a:gd name="T69" fmla="*/ 128 h 1493"/>
                  <a:gd name="T70" fmla="*/ 300 w 1041"/>
                  <a:gd name="T71" fmla="*/ 194 h 1493"/>
                  <a:gd name="T72" fmla="*/ 266 w 1041"/>
                  <a:gd name="T73" fmla="*/ 227 h 1493"/>
                  <a:gd name="T74" fmla="*/ 149 w 1041"/>
                  <a:gd name="T75" fmla="*/ 383 h 1493"/>
                  <a:gd name="T76" fmla="*/ 71 w 1041"/>
                  <a:gd name="T77" fmla="*/ 530 h 1493"/>
                  <a:gd name="T78" fmla="*/ 5 w 1041"/>
                  <a:gd name="T79" fmla="*/ 800 h 1493"/>
                  <a:gd name="T80" fmla="*/ 5 w 1041"/>
                  <a:gd name="T81" fmla="*/ 1011 h 1493"/>
                  <a:gd name="T82" fmla="*/ 52 w 1041"/>
                  <a:gd name="T83" fmla="*/ 1136 h 1493"/>
                  <a:gd name="T84" fmla="*/ 144 w 1041"/>
                  <a:gd name="T85" fmla="*/ 1287 h 1493"/>
                  <a:gd name="T86" fmla="*/ 239 w 1041"/>
                  <a:gd name="T87" fmla="*/ 1406 h 1493"/>
                  <a:gd name="T88" fmla="*/ 414 w 1041"/>
                  <a:gd name="T89" fmla="*/ 1493 h 1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41" h="1493">
                    <a:moveTo>
                      <a:pt x="414" y="1493"/>
                    </a:moveTo>
                    <a:lnTo>
                      <a:pt x="454" y="1483"/>
                    </a:lnTo>
                    <a:lnTo>
                      <a:pt x="480" y="1483"/>
                    </a:lnTo>
                    <a:lnTo>
                      <a:pt x="515" y="1477"/>
                    </a:lnTo>
                    <a:lnTo>
                      <a:pt x="520" y="1477"/>
                    </a:lnTo>
                    <a:lnTo>
                      <a:pt x="531" y="1465"/>
                    </a:lnTo>
                    <a:lnTo>
                      <a:pt x="607" y="1434"/>
                    </a:lnTo>
                    <a:lnTo>
                      <a:pt x="683" y="1384"/>
                    </a:lnTo>
                    <a:lnTo>
                      <a:pt x="694" y="1384"/>
                    </a:lnTo>
                    <a:lnTo>
                      <a:pt x="729" y="1358"/>
                    </a:lnTo>
                    <a:lnTo>
                      <a:pt x="765" y="1337"/>
                    </a:lnTo>
                    <a:lnTo>
                      <a:pt x="846" y="1304"/>
                    </a:lnTo>
                    <a:lnTo>
                      <a:pt x="851" y="1304"/>
                    </a:lnTo>
                    <a:lnTo>
                      <a:pt x="851" y="1299"/>
                    </a:lnTo>
                    <a:lnTo>
                      <a:pt x="877" y="1292"/>
                    </a:lnTo>
                    <a:lnTo>
                      <a:pt x="902" y="1276"/>
                    </a:lnTo>
                    <a:lnTo>
                      <a:pt x="922" y="1271"/>
                    </a:lnTo>
                    <a:lnTo>
                      <a:pt x="943" y="1261"/>
                    </a:lnTo>
                    <a:lnTo>
                      <a:pt x="965" y="1244"/>
                    </a:lnTo>
                    <a:lnTo>
                      <a:pt x="980" y="1221"/>
                    </a:lnTo>
                    <a:lnTo>
                      <a:pt x="990" y="1218"/>
                    </a:lnTo>
                    <a:lnTo>
                      <a:pt x="973" y="1200"/>
                    </a:lnTo>
                    <a:lnTo>
                      <a:pt x="973" y="1195"/>
                    </a:lnTo>
                    <a:lnTo>
                      <a:pt x="968" y="1190"/>
                    </a:lnTo>
                    <a:lnTo>
                      <a:pt x="953" y="1183"/>
                    </a:lnTo>
                    <a:lnTo>
                      <a:pt x="938" y="1183"/>
                    </a:lnTo>
                    <a:lnTo>
                      <a:pt x="902" y="1207"/>
                    </a:lnTo>
                    <a:lnTo>
                      <a:pt x="877" y="1221"/>
                    </a:lnTo>
                    <a:lnTo>
                      <a:pt x="851" y="1233"/>
                    </a:lnTo>
                    <a:lnTo>
                      <a:pt x="846" y="1244"/>
                    </a:lnTo>
                    <a:lnTo>
                      <a:pt x="836" y="1244"/>
                    </a:lnTo>
                    <a:lnTo>
                      <a:pt x="826" y="1249"/>
                    </a:lnTo>
                    <a:lnTo>
                      <a:pt x="812" y="1249"/>
                    </a:lnTo>
                    <a:lnTo>
                      <a:pt x="760" y="1299"/>
                    </a:lnTo>
                    <a:lnTo>
                      <a:pt x="709" y="1342"/>
                    </a:lnTo>
                    <a:lnTo>
                      <a:pt x="699" y="1342"/>
                    </a:lnTo>
                    <a:lnTo>
                      <a:pt x="694" y="1337"/>
                    </a:lnTo>
                    <a:lnTo>
                      <a:pt x="683" y="1330"/>
                    </a:lnTo>
                    <a:lnTo>
                      <a:pt x="683" y="1342"/>
                    </a:lnTo>
                    <a:lnTo>
                      <a:pt x="678" y="1358"/>
                    </a:lnTo>
                    <a:lnTo>
                      <a:pt x="668" y="1368"/>
                    </a:lnTo>
                    <a:lnTo>
                      <a:pt x="643" y="1384"/>
                    </a:lnTo>
                    <a:lnTo>
                      <a:pt x="602" y="1401"/>
                    </a:lnTo>
                    <a:lnTo>
                      <a:pt x="566" y="1412"/>
                    </a:lnTo>
                    <a:lnTo>
                      <a:pt x="480" y="1422"/>
                    </a:lnTo>
                    <a:lnTo>
                      <a:pt x="414" y="1422"/>
                    </a:lnTo>
                    <a:lnTo>
                      <a:pt x="378" y="1394"/>
                    </a:lnTo>
                    <a:lnTo>
                      <a:pt x="347" y="1363"/>
                    </a:lnTo>
                    <a:lnTo>
                      <a:pt x="327" y="1325"/>
                    </a:lnTo>
                    <a:lnTo>
                      <a:pt x="322" y="1276"/>
                    </a:lnTo>
                    <a:lnTo>
                      <a:pt x="271" y="1238"/>
                    </a:lnTo>
                    <a:lnTo>
                      <a:pt x="230" y="1195"/>
                    </a:lnTo>
                    <a:lnTo>
                      <a:pt x="195" y="1141"/>
                    </a:lnTo>
                    <a:lnTo>
                      <a:pt x="169" y="1081"/>
                    </a:lnTo>
                    <a:lnTo>
                      <a:pt x="152" y="1039"/>
                    </a:lnTo>
                    <a:lnTo>
                      <a:pt x="144" y="1001"/>
                    </a:lnTo>
                    <a:lnTo>
                      <a:pt x="132" y="956"/>
                    </a:lnTo>
                    <a:lnTo>
                      <a:pt x="132" y="909"/>
                    </a:lnTo>
                    <a:lnTo>
                      <a:pt x="144" y="767"/>
                    </a:lnTo>
                    <a:lnTo>
                      <a:pt x="144" y="741"/>
                    </a:lnTo>
                    <a:lnTo>
                      <a:pt x="149" y="714"/>
                    </a:lnTo>
                    <a:lnTo>
                      <a:pt x="149" y="686"/>
                    </a:lnTo>
                    <a:lnTo>
                      <a:pt x="169" y="648"/>
                    </a:lnTo>
                    <a:lnTo>
                      <a:pt x="183" y="606"/>
                    </a:lnTo>
                    <a:lnTo>
                      <a:pt x="225" y="540"/>
                    </a:lnTo>
                    <a:lnTo>
                      <a:pt x="266" y="480"/>
                    </a:lnTo>
                    <a:lnTo>
                      <a:pt x="300" y="421"/>
                    </a:lnTo>
                    <a:lnTo>
                      <a:pt x="312" y="421"/>
                    </a:lnTo>
                    <a:lnTo>
                      <a:pt x="332" y="390"/>
                    </a:lnTo>
                    <a:lnTo>
                      <a:pt x="352" y="362"/>
                    </a:lnTo>
                    <a:lnTo>
                      <a:pt x="414" y="298"/>
                    </a:lnTo>
                    <a:lnTo>
                      <a:pt x="480" y="232"/>
                    </a:lnTo>
                    <a:lnTo>
                      <a:pt x="546" y="177"/>
                    </a:lnTo>
                    <a:lnTo>
                      <a:pt x="622" y="128"/>
                    </a:lnTo>
                    <a:lnTo>
                      <a:pt x="678" y="102"/>
                    </a:lnTo>
                    <a:lnTo>
                      <a:pt x="751" y="80"/>
                    </a:lnTo>
                    <a:lnTo>
                      <a:pt x="754" y="75"/>
                    </a:lnTo>
                    <a:lnTo>
                      <a:pt x="846" y="75"/>
                    </a:lnTo>
                    <a:lnTo>
                      <a:pt x="902" y="80"/>
                    </a:lnTo>
                    <a:lnTo>
                      <a:pt x="953" y="102"/>
                    </a:lnTo>
                    <a:lnTo>
                      <a:pt x="995" y="128"/>
                    </a:lnTo>
                    <a:lnTo>
                      <a:pt x="1009" y="140"/>
                    </a:lnTo>
                    <a:lnTo>
                      <a:pt x="1019" y="145"/>
                    </a:lnTo>
                    <a:lnTo>
                      <a:pt x="1036" y="151"/>
                    </a:lnTo>
                    <a:lnTo>
                      <a:pt x="1041" y="151"/>
                    </a:lnTo>
                    <a:lnTo>
                      <a:pt x="1041" y="156"/>
                    </a:lnTo>
                    <a:lnTo>
                      <a:pt x="1016" y="118"/>
                    </a:lnTo>
                    <a:lnTo>
                      <a:pt x="990" y="75"/>
                    </a:lnTo>
                    <a:lnTo>
                      <a:pt x="965" y="54"/>
                    </a:lnTo>
                    <a:lnTo>
                      <a:pt x="902" y="33"/>
                    </a:lnTo>
                    <a:lnTo>
                      <a:pt x="868" y="26"/>
                    </a:lnTo>
                    <a:lnTo>
                      <a:pt x="831" y="16"/>
                    </a:lnTo>
                    <a:lnTo>
                      <a:pt x="795" y="10"/>
                    </a:lnTo>
                    <a:lnTo>
                      <a:pt x="775" y="5"/>
                    </a:lnTo>
                    <a:lnTo>
                      <a:pt x="729" y="5"/>
                    </a:lnTo>
                    <a:lnTo>
                      <a:pt x="709" y="0"/>
                    </a:lnTo>
                    <a:lnTo>
                      <a:pt x="673" y="5"/>
                    </a:lnTo>
                    <a:lnTo>
                      <a:pt x="632" y="10"/>
                    </a:lnTo>
                    <a:lnTo>
                      <a:pt x="597" y="21"/>
                    </a:lnTo>
                    <a:lnTo>
                      <a:pt x="566" y="26"/>
                    </a:lnTo>
                    <a:lnTo>
                      <a:pt x="531" y="42"/>
                    </a:lnTo>
                    <a:lnTo>
                      <a:pt x="490" y="64"/>
                    </a:lnTo>
                    <a:lnTo>
                      <a:pt x="444" y="80"/>
                    </a:lnTo>
                    <a:lnTo>
                      <a:pt x="408" y="102"/>
                    </a:lnTo>
                    <a:lnTo>
                      <a:pt x="368" y="128"/>
                    </a:lnTo>
                    <a:lnTo>
                      <a:pt x="337" y="161"/>
                    </a:lnTo>
                    <a:lnTo>
                      <a:pt x="327" y="161"/>
                    </a:lnTo>
                    <a:lnTo>
                      <a:pt x="300" y="194"/>
                    </a:lnTo>
                    <a:lnTo>
                      <a:pt x="286" y="210"/>
                    </a:lnTo>
                    <a:lnTo>
                      <a:pt x="276" y="227"/>
                    </a:lnTo>
                    <a:lnTo>
                      <a:pt x="266" y="227"/>
                    </a:lnTo>
                    <a:lnTo>
                      <a:pt x="249" y="243"/>
                    </a:lnTo>
                    <a:lnTo>
                      <a:pt x="169" y="352"/>
                    </a:lnTo>
                    <a:lnTo>
                      <a:pt x="149" y="383"/>
                    </a:lnTo>
                    <a:lnTo>
                      <a:pt x="127" y="421"/>
                    </a:lnTo>
                    <a:lnTo>
                      <a:pt x="86" y="508"/>
                    </a:lnTo>
                    <a:lnTo>
                      <a:pt x="71" y="530"/>
                    </a:lnTo>
                    <a:lnTo>
                      <a:pt x="42" y="637"/>
                    </a:lnTo>
                    <a:lnTo>
                      <a:pt x="15" y="746"/>
                    </a:lnTo>
                    <a:lnTo>
                      <a:pt x="5" y="800"/>
                    </a:lnTo>
                    <a:lnTo>
                      <a:pt x="0" y="876"/>
                    </a:lnTo>
                    <a:lnTo>
                      <a:pt x="5" y="946"/>
                    </a:lnTo>
                    <a:lnTo>
                      <a:pt x="5" y="1011"/>
                    </a:lnTo>
                    <a:lnTo>
                      <a:pt x="15" y="1027"/>
                    </a:lnTo>
                    <a:lnTo>
                      <a:pt x="32" y="1086"/>
                    </a:lnTo>
                    <a:lnTo>
                      <a:pt x="52" y="1136"/>
                    </a:lnTo>
                    <a:lnTo>
                      <a:pt x="108" y="1233"/>
                    </a:lnTo>
                    <a:lnTo>
                      <a:pt x="122" y="1249"/>
                    </a:lnTo>
                    <a:lnTo>
                      <a:pt x="144" y="1287"/>
                    </a:lnTo>
                    <a:lnTo>
                      <a:pt x="169" y="1325"/>
                    </a:lnTo>
                    <a:lnTo>
                      <a:pt x="188" y="1353"/>
                    </a:lnTo>
                    <a:lnTo>
                      <a:pt x="239" y="1406"/>
                    </a:lnTo>
                    <a:lnTo>
                      <a:pt x="276" y="1439"/>
                    </a:lnTo>
                    <a:lnTo>
                      <a:pt x="347" y="1472"/>
                    </a:lnTo>
                    <a:lnTo>
                      <a:pt x="414" y="1493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1179">
                <a:extLst>
                  <a:ext uri="{FF2B5EF4-FFF2-40B4-BE49-F238E27FC236}">
                    <a16:creationId xmlns:a16="http://schemas.microsoft.com/office/drawing/2014/main" id="{2EFA71A1-797F-C7C8-8D6F-ECB99F4CF20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54" y="3862"/>
                <a:ext cx="92" cy="61"/>
              </a:xfrm>
              <a:custGeom>
                <a:avLst/>
                <a:gdLst>
                  <a:gd name="T0" fmla="*/ 66 w 296"/>
                  <a:gd name="T1" fmla="*/ 176 h 176"/>
                  <a:gd name="T2" fmla="*/ 97 w 296"/>
                  <a:gd name="T3" fmla="*/ 176 h 176"/>
                  <a:gd name="T4" fmla="*/ 189 w 296"/>
                  <a:gd name="T5" fmla="*/ 166 h 176"/>
                  <a:gd name="T6" fmla="*/ 235 w 296"/>
                  <a:gd name="T7" fmla="*/ 155 h 176"/>
                  <a:gd name="T8" fmla="*/ 280 w 296"/>
                  <a:gd name="T9" fmla="*/ 140 h 176"/>
                  <a:gd name="T10" fmla="*/ 291 w 296"/>
                  <a:gd name="T11" fmla="*/ 133 h 176"/>
                  <a:gd name="T12" fmla="*/ 296 w 296"/>
                  <a:gd name="T13" fmla="*/ 128 h 176"/>
                  <a:gd name="T14" fmla="*/ 296 w 296"/>
                  <a:gd name="T15" fmla="*/ 124 h 176"/>
                  <a:gd name="T16" fmla="*/ 250 w 296"/>
                  <a:gd name="T17" fmla="*/ 91 h 176"/>
                  <a:gd name="T18" fmla="*/ 189 w 296"/>
                  <a:gd name="T19" fmla="*/ 26 h 176"/>
                  <a:gd name="T20" fmla="*/ 168 w 296"/>
                  <a:gd name="T21" fmla="*/ 10 h 176"/>
                  <a:gd name="T22" fmla="*/ 143 w 296"/>
                  <a:gd name="T23" fmla="*/ 5 h 176"/>
                  <a:gd name="T24" fmla="*/ 122 w 296"/>
                  <a:gd name="T25" fmla="*/ 0 h 176"/>
                  <a:gd name="T26" fmla="*/ 97 w 296"/>
                  <a:gd name="T27" fmla="*/ 0 h 176"/>
                  <a:gd name="T28" fmla="*/ 70 w 296"/>
                  <a:gd name="T29" fmla="*/ 10 h 176"/>
                  <a:gd name="T30" fmla="*/ 51 w 296"/>
                  <a:gd name="T31" fmla="*/ 17 h 176"/>
                  <a:gd name="T32" fmla="*/ 36 w 296"/>
                  <a:gd name="T33" fmla="*/ 31 h 176"/>
                  <a:gd name="T34" fmla="*/ 16 w 296"/>
                  <a:gd name="T35" fmla="*/ 48 h 176"/>
                  <a:gd name="T36" fmla="*/ 0 w 296"/>
                  <a:gd name="T37" fmla="*/ 58 h 176"/>
                  <a:gd name="T38" fmla="*/ 0 w 296"/>
                  <a:gd name="T39" fmla="*/ 102 h 176"/>
                  <a:gd name="T40" fmla="*/ 19 w 296"/>
                  <a:gd name="T41" fmla="*/ 133 h 176"/>
                  <a:gd name="T42" fmla="*/ 36 w 296"/>
                  <a:gd name="T43" fmla="*/ 150 h 176"/>
                  <a:gd name="T44" fmla="*/ 41 w 296"/>
                  <a:gd name="T45" fmla="*/ 160 h 176"/>
                  <a:gd name="T46" fmla="*/ 46 w 296"/>
                  <a:gd name="T47" fmla="*/ 166 h 176"/>
                  <a:gd name="T48" fmla="*/ 66 w 296"/>
                  <a:gd name="T49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6" h="176">
                    <a:moveTo>
                      <a:pt x="66" y="176"/>
                    </a:moveTo>
                    <a:lnTo>
                      <a:pt x="97" y="176"/>
                    </a:lnTo>
                    <a:lnTo>
                      <a:pt x="189" y="166"/>
                    </a:lnTo>
                    <a:lnTo>
                      <a:pt x="235" y="155"/>
                    </a:lnTo>
                    <a:lnTo>
                      <a:pt x="280" y="140"/>
                    </a:lnTo>
                    <a:lnTo>
                      <a:pt x="291" y="133"/>
                    </a:lnTo>
                    <a:lnTo>
                      <a:pt x="296" y="128"/>
                    </a:lnTo>
                    <a:lnTo>
                      <a:pt x="296" y="124"/>
                    </a:lnTo>
                    <a:lnTo>
                      <a:pt x="250" y="91"/>
                    </a:lnTo>
                    <a:lnTo>
                      <a:pt x="189" y="26"/>
                    </a:lnTo>
                    <a:lnTo>
                      <a:pt x="168" y="10"/>
                    </a:lnTo>
                    <a:lnTo>
                      <a:pt x="143" y="5"/>
                    </a:lnTo>
                    <a:lnTo>
                      <a:pt x="122" y="0"/>
                    </a:lnTo>
                    <a:lnTo>
                      <a:pt x="97" y="0"/>
                    </a:lnTo>
                    <a:lnTo>
                      <a:pt x="70" y="10"/>
                    </a:lnTo>
                    <a:lnTo>
                      <a:pt x="51" y="17"/>
                    </a:lnTo>
                    <a:lnTo>
                      <a:pt x="36" y="31"/>
                    </a:lnTo>
                    <a:lnTo>
                      <a:pt x="16" y="48"/>
                    </a:lnTo>
                    <a:lnTo>
                      <a:pt x="0" y="58"/>
                    </a:lnTo>
                    <a:lnTo>
                      <a:pt x="0" y="102"/>
                    </a:lnTo>
                    <a:lnTo>
                      <a:pt x="19" y="133"/>
                    </a:lnTo>
                    <a:lnTo>
                      <a:pt x="36" y="150"/>
                    </a:lnTo>
                    <a:lnTo>
                      <a:pt x="41" y="160"/>
                    </a:lnTo>
                    <a:lnTo>
                      <a:pt x="46" y="166"/>
                    </a:lnTo>
                    <a:lnTo>
                      <a:pt x="66" y="176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1180">
                <a:extLst>
                  <a:ext uri="{FF2B5EF4-FFF2-40B4-BE49-F238E27FC236}">
                    <a16:creationId xmlns:a16="http://schemas.microsoft.com/office/drawing/2014/main" id="{20AF0A4D-913F-FAF0-8263-1C6F4E4945C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96" y="3476"/>
                <a:ext cx="300" cy="419"/>
              </a:xfrm>
              <a:custGeom>
                <a:avLst/>
                <a:gdLst>
                  <a:gd name="T0" fmla="*/ 875 w 962"/>
                  <a:gd name="T1" fmla="*/ 108 h 1207"/>
                  <a:gd name="T2" fmla="*/ 860 w 962"/>
                  <a:gd name="T3" fmla="*/ 82 h 1207"/>
                  <a:gd name="T4" fmla="*/ 809 w 962"/>
                  <a:gd name="T5" fmla="*/ 66 h 1207"/>
                  <a:gd name="T6" fmla="*/ 774 w 962"/>
                  <a:gd name="T7" fmla="*/ 82 h 1207"/>
                  <a:gd name="T8" fmla="*/ 631 w 962"/>
                  <a:gd name="T9" fmla="*/ 130 h 1207"/>
                  <a:gd name="T10" fmla="*/ 590 w 962"/>
                  <a:gd name="T11" fmla="*/ 92 h 1207"/>
                  <a:gd name="T12" fmla="*/ 575 w 962"/>
                  <a:gd name="T13" fmla="*/ 54 h 1207"/>
                  <a:gd name="T14" fmla="*/ 529 w 962"/>
                  <a:gd name="T15" fmla="*/ 11 h 1207"/>
                  <a:gd name="T16" fmla="*/ 402 w 962"/>
                  <a:gd name="T17" fmla="*/ 82 h 1207"/>
                  <a:gd name="T18" fmla="*/ 249 w 962"/>
                  <a:gd name="T19" fmla="*/ 206 h 1207"/>
                  <a:gd name="T20" fmla="*/ 202 w 962"/>
                  <a:gd name="T21" fmla="*/ 260 h 1207"/>
                  <a:gd name="T22" fmla="*/ 127 w 962"/>
                  <a:gd name="T23" fmla="*/ 369 h 1207"/>
                  <a:gd name="T24" fmla="*/ 97 w 962"/>
                  <a:gd name="T25" fmla="*/ 416 h 1207"/>
                  <a:gd name="T26" fmla="*/ 70 w 962"/>
                  <a:gd name="T27" fmla="*/ 466 h 1207"/>
                  <a:gd name="T28" fmla="*/ 66 w 962"/>
                  <a:gd name="T29" fmla="*/ 476 h 1207"/>
                  <a:gd name="T30" fmla="*/ 56 w 962"/>
                  <a:gd name="T31" fmla="*/ 487 h 1207"/>
                  <a:gd name="T32" fmla="*/ 0 w 962"/>
                  <a:gd name="T33" fmla="*/ 721 h 1207"/>
                  <a:gd name="T34" fmla="*/ 5 w 962"/>
                  <a:gd name="T35" fmla="*/ 894 h 1207"/>
                  <a:gd name="T36" fmla="*/ 19 w 962"/>
                  <a:gd name="T37" fmla="*/ 963 h 1207"/>
                  <a:gd name="T38" fmla="*/ 66 w 962"/>
                  <a:gd name="T39" fmla="*/ 1044 h 1207"/>
                  <a:gd name="T40" fmla="*/ 158 w 962"/>
                  <a:gd name="T41" fmla="*/ 1136 h 1207"/>
                  <a:gd name="T42" fmla="*/ 168 w 962"/>
                  <a:gd name="T43" fmla="*/ 1126 h 1207"/>
                  <a:gd name="T44" fmla="*/ 173 w 962"/>
                  <a:gd name="T45" fmla="*/ 1136 h 1207"/>
                  <a:gd name="T46" fmla="*/ 239 w 962"/>
                  <a:gd name="T47" fmla="*/ 1093 h 1207"/>
                  <a:gd name="T48" fmla="*/ 310 w 962"/>
                  <a:gd name="T49" fmla="*/ 1081 h 1207"/>
                  <a:gd name="T50" fmla="*/ 361 w 962"/>
                  <a:gd name="T51" fmla="*/ 1098 h 1207"/>
                  <a:gd name="T52" fmla="*/ 478 w 962"/>
                  <a:gd name="T53" fmla="*/ 1207 h 1207"/>
                  <a:gd name="T54" fmla="*/ 524 w 962"/>
                  <a:gd name="T55" fmla="*/ 1180 h 1207"/>
                  <a:gd name="T56" fmla="*/ 595 w 962"/>
                  <a:gd name="T57" fmla="*/ 1109 h 1207"/>
                  <a:gd name="T58" fmla="*/ 677 w 962"/>
                  <a:gd name="T59" fmla="*/ 1055 h 1207"/>
                  <a:gd name="T60" fmla="*/ 692 w 962"/>
                  <a:gd name="T61" fmla="*/ 1034 h 1207"/>
                  <a:gd name="T62" fmla="*/ 774 w 962"/>
                  <a:gd name="T63" fmla="*/ 920 h 1207"/>
                  <a:gd name="T64" fmla="*/ 784 w 962"/>
                  <a:gd name="T65" fmla="*/ 894 h 1207"/>
                  <a:gd name="T66" fmla="*/ 799 w 962"/>
                  <a:gd name="T67" fmla="*/ 844 h 1207"/>
                  <a:gd name="T68" fmla="*/ 824 w 962"/>
                  <a:gd name="T69" fmla="*/ 816 h 1207"/>
                  <a:gd name="T70" fmla="*/ 906 w 962"/>
                  <a:gd name="T71" fmla="*/ 693 h 1207"/>
                  <a:gd name="T72" fmla="*/ 926 w 962"/>
                  <a:gd name="T73" fmla="*/ 634 h 1207"/>
                  <a:gd name="T74" fmla="*/ 931 w 962"/>
                  <a:gd name="T75" fmla="*/ 584 h 1207"/>
                  <a:gd name="T76" fmla="*/ 938 w 962"/>
                  <a:gd name="T77" fmla="*/ 551 h 1207"/>
                  <a:gd name="T78" fmla="*/ 957 w 962"/>
                  <a:gd name="T79" fmla="*/ 487 h 1207"/>
                  <a:gd name="T80" fmla="*/ 962 w 962"/>
                  <a:gd name="T81" fmla="*/ 395 h 1207"/>
                  <a:gd name="T82" fmla="*/ 952 w 962"/>
                  <a:gd name="T83" fmla="*/ 341 h 1207"/>
                  <a:gd name="T84" fmla="*/ 957 w 962"/>
                  <a:gd name="T85" fmla="*/ 319 h 1207"/>
                  <a:gd name="T86" fmla="*/ 952 w 962"/>
                  <a:gd name="T87" fmla="*/ 298 h 1207"/>
                  <a:gd name="T88" fmla="*/ 938 w 962"/>
                  <a:gd name="T89" fmla="*/ 229 h 1207"/>
                  <a:gd name="T90" fmla="*/ 887 w 962"/>
                  <a:gd name="T91" fmla="*/ 120 h 1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62" h="1207">
                    <a:moveTo>
                      <a:pt x="887" y="120"/>
                    </a:moveTo>
                    <a:lnTo>
                      <a:pt x="875" y="108"/>
                    </a:lnTo>
                    <a:lnTo>
                      <a:pt x="870" y="92"/>
                    </a:lnTo>
                    <a:lnTo>
                      <a:pt x="860" y="82"/>
                    </a:lnTo>
                    <a:lnTo>
                      <a:pt x="829" y="66"/>
                    </a:lnTo>
                    <a:lnTo>
                      <a:pt x="809" y="66"/>
                    </a:lnTo>
                    <a:lnTo>
                      <a:pt x="789" y="70"/>
                    </a:lnTo>
                    <a:lnTo>
                      <a:pt x="774" y="82"/>
                    </a:lnTo>
                    <a:lnTo>
                      <a:pt x="682" y="130"/>
                    </a:lnTo>
                    <a:lnTo>
                      <a:pt x="631" y="130"/>
                    </a:lnTo>
                    <a:lnTo>
                      <a:pt x="601" y="108"/>
                    </a:lnTo>
                    <a:lnTo>
                      <a:pt x="590" y="92"/>
                    </a:lnTo>
                    <a:lnTo>
                      <a:pt x="580" y="70"/>
                    </a:lnTo>
                    <a:lnTo>
                      <a:pt x="575" y="54"/>
                    </a:lnTo>
                    <a:lnTo>
                      <a:pt x="575" y="0"/>
                    </a:lnTo>
                    <a:lnTo>
                      <a:pt x="529" y="11"/>
                    </a:lnTo>
                    <a:lnTo>
                      <a:pt x="484" y="28"/>
                    </a:lnTo>
                    <a:lnTo>
                      <a:pt x="402" y="82"/>
                    </a:lnTo>
                    <a:lnTo>
                      <a:pt x="326" y="140"/>
                    </a:lnTo>
                    <a:lnTo>
                      <a:pt x="249" y="206"/>
                    </a:lnTo>
                    <a:lnTo>
                      <a:pt x="229" y="232"/>
                    </a:lnTo>
                    <a:lnTo>
                      <a:pt x="202" y="260"/>
                    </a:lnTo>
                    <a:lnTo>
                      <a:pt x="163" y="314"/>
                    </a:lnTo>
                    <a:lnTo>
                      <a:pt x="127" y="369"/>
                    </a:lnTo>
                    <a:lnTo>
                      <a:pt x="112" y="395"/>
                    </a:lnTo>
                    <a:lnTo>
                      <a:pt x="97" y="416"/>
                    </a:lnTo>
                    <a:lnTo>
                      <a:pt x="75" y="459"/>
                    </a:lnTo>
                    <a:lnTo>
                      <a:pt x="70" y="466"/>
                    </a:lnTo>
                    <a:lnTo>
                      <a:pt x="70" y="476"/>
                    </a:lnTo>
                    <a:lnTo>
                      <a:pt x="66" y="476"/>
                    </a:lnTo>
                    <a:lnTo>
                      <a:pt x="61" y="487"/>
                    </a:lnTo>
                    <a:lnTo>
                      <a:pt x="56" y="487"/>
                    </a:lnTo>
                    <a:lnTo>
                      <a:pt x="5" y="596"/>
                    </a:lnTo>
                    <a:lnTo>
                      <a:pt x="0" y="721"/>
                    </a:lnTo>
                    <a:lnTo>
                      <a:pt x="0" y="866"/>
                    </a:lnTo>
                    <a:lnTo>
                      <a:pt x="5" y="894"/>
                    </a:lnTo>
                    <a:lnTo>
                      <a:pt x="14" y="935"/>
                    </a:lnTo>
                    <a:lnTo>
                      <a:pt x="19" y="963"/>
                    </a:lnTo>
                    <a:lnTo>
                      <a:pt x="31" y="989"/>
                    </a:lnTo>
                    <a:lnTo>
                      <a:pt x="66" y="1044"/>
                    </a:lnTo>
                    <a:lnTo>
                      <a:pt x="141" y="1126"/>
                    </a:lnTo>
                    <a:lnTo>
                      <a:pt x="158" y="1136"/>
                    </a:lnTo>
                    <a:lnTo>
                      <a:pt x="158" y="1126"/>
                    </a:lnTo>
                    <a:lnTo>
                      <a:pt x="168" y="1126"/>
                    </a:lnTo>
                    <a:lnTo>
                      <a:pt x="168" y="1136"/>
                    </a:lnTo>
                    <a:lnTo>
                      <a:pt x="173" y="1136"/>
                    </a:lnTo>
                    <a:lnTo>
                      <a:pt x="173" y="1126"/>
                    </a:lnTo>
                    <a:lnTo>
                      <a:pt x="239" y="1093"/>
                    </a:lnTo>
                    <a:lnTo>
                      <a:pt x="275" y="1081"/>
                    </a:lnTo>
                    <a:lnTo>
                      <a:pt x="310" y="1081"/>
                    </a:lnTo>
                    <a:lnTo>
                      <a:pt x="336" y="1088"/>
                    </a:lnTo>
                    <a:lnTo>
                      <a:pt x="361" y="1098"/>
                    </a:lnTo>
                    <a:lnTo>
                      <a:pt x="402" y="1131"/>
                    </a:lnTo>
                    <a:lnTo>
                      <a:pt x="478" y="1207"/>
                    </a:lnTo>
                    <a:lnTo>
                      <a:pt x="499" y="1207"/>
                    </a:lnTo>
                    <a:lnTo>
                      <a:pt x="524" y="1180"/>
                    </a:lnTo>
                    <a:lnTo>
                      <a:pt x="555" y="1142"/>
                    </a:lnTo>
                    <a:lnTo>
                      <a:pt x="595" y="1109"/>
                    </a:lnTo>
                    <a:lnTo>
                      <a:pt x="631" y="1076"/>
                    </a:lnTo>
                    <a:lnTo>
                      <a:pt x="677" y="1055"/>
                    </a:lnTo>
                    <a:lnTo>
                      <a:pt x="682" y="1044"/>
                    </a:lnTo>
                    <a:lnTo>
                      <a:pt x="692" y="1034"/>
                    </a:lnTo>
                    <a:lnTo>
                      <a:pt x="733" y="979"/>
                    </a:lnTo>
                    <a:lnTo>
                      <a:pt x="774" y="920"/>
                    </a:lnTo>
                    <a:lnTo>
                      <a:pt x="774" y="904"/>
                    </a:lnTo>
                    <a:lnTo>
                      <a:pt x="784" y="894"/>
                    </a:lnTo>
                    <a:lnTo>
                      <a:pt x="794" y="871"/>
                    </a:lnTo>
                    <a:lnTo>
                      <a:pt x="799" y="844"/>
                    </a:lnTo>
                    <a:lnTo>
                      <a:pt x="814" y="833"/>
                    </a:lnTo>
                    <a:lnTo>
                      <a:pt x="824" y="816"/>
                    </a:lnTo>
                    <a:lnTo>
                      <a:pt x="887" y="736"/>
                    </a:lnTo>
                    <a:lnTo>
                      <a:pt x="906" y="693"/>
                    </a:lnTo>
                    <a:lnTo>
                      <a:pt x="921" y="650"/>
                    </a:lnTo>
                    <a:lnTo>
                      <a:pt x="926" y="634"/>
                    </a:lnTo>
                    <a:lnTo>
                      <a:pt x="926" y="584"/>
                    </a:lnTo>
                    <a:lnTo>
                      <a:pt x="931" y="584"/>
                    </a:lnTo>
                    <a:lnTo>
                      <a:pt x="938" y="579"/>
                    </a:lnTo>
                    <a:lnTo>
                      <a:pt x="938" y="551"/>
                    </a:lnTo>
                    <a:lnTo>
                      <a:pt x="946" y="530"/>
                    </a:lnTo>
                    <a:lnTo>
                      <a:pt x="957" y="487"/>
                    </a:lnTo>
                    <a:lnTo>
                      <a:pt x="962" y="444"/>
                    </a:lnTo>
                    <a:lnTo>
                      <a:pt x="962" y="395"/>
                    </a:lnTo>
                    <a:lnTo>
                      <a:pt x="952" y="352"/>
                    </a:lnTo>
                    <a:lnTo>
                      <a:pt x="952" y="341"/>
                    </a:lnTo>
                    <a:lnTo>
                      <a:pt x="957" y="331"/>
                    </a:lnTo>
                    <a:lnTo>
                      <a:pt x="957" y="319"/>
                    </a:lnTo>
                    <a:lnTo>
                      <a:pt x="952" y="314"/>
                    </a:lnTo>
                    <a:lnTo>
                      <a:pt x="952" y="298"/>
                    </a:lnTo>
                    <a:lnTo>
                      <a:pt x="946" y="260"/>
                    </a:lnTo>
                    <a:lnTo>
                      <a:pt x="938" y="229"/>
                    </a:lnTo>
                    <a:lnTo>
                      <a:pt x="895" y="151"/>
                    </a:lnTo>
                    <a:lnTo>
                      <a:pt x="887" y="12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1181">
                <a:extLst>
                  <a:ext uri="{FF2B5EF4-FFF2-40B4-BE49-F238E27FC236}">
                    <a16:creationId xmlns:a16="http://schemas.microsoft.com/office/drawing/2014/main" id="{459B4E87-B3D4-35F9-5B15-B0A0377EE18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72" y="3768"/>
                <a:ext cx="90" cy="113"/>
              </a:xfrm>
              <a:custGeom>
                <a:avLst/>
                <a:gdLst>
                  <a:gd name="T0" fmla="*/ 280 w 285"/>
                  <a:gd name="T1" fmla="*/ 0 h 330"/>
                  <a:gd name="T2" fmla="*/ 265 w 285"/>
                  <a:gd name="T3" fmla="*/ 17 h 330"/>
                  <a:gd name="T4" fmla="*/ 256 w 285"/>
                  <a:gd name="T5" fmla="*/ 33 h 330"/>
                  <a:gd name="T6" fmla="*/ 239 w 285"/>
                  <a:gd name="T7" fmla="*/ 71 h 330"/>
                  <a:gd name="T8" fmla="*/ 219 w 285"/>
                  <a:gd name="T9" fmla="*/ 109 h 330"/>
                  <a:gd name="T10" fmla="*/ 193 w 285"/>
                  <a:gd name="T11" fmla="*/ 157 h 330"/>
                  <a:gd name="T12" fmla="*/ 173 w 285"/>
                  <a:gd name="T13" fmla="*/ 183 h 330"/>
                  <a:gd name="T14" fmla="*/ 127 w 285"/>
                  <a:gd name="T15" fmla="*/ 233 h 330"/>
                  <a:gd name="T16" fmla="*/ 102 w 285"/>
                  <a:gd name="T17" fmla="*/ 249 h 330"/>
                  <a:gd name="T18" fmla="*/ 61 w 285"/>
                  <a:gd name="T19" fmla="*/ 275 h 330"/>
                  <a:gd name="T20" fmla="*/ 17 w 285"/>
                  <a:gd name="T21" fmla="*/ 303 h 330"/>
                  <a:gd name="T22" fmla="*/ 10 w 285"/>
                  <a:gd name="T23" fmla="*/ 320 h 330"/>
                  <a:gd name="T24" fmla="*/ 5 w 285"/>
                  <a:gd name="T25" fmla="*/ 330 h 330"/>
                  <a:gd name="T26" fmla="*/ 0 w 285"/>
                  <a:gd name="T27" fmla="*/ 330 h 330"/>
                  <a:gd name="T28" fmla="*/ 20 w 285"/>
                  <a:gd name="T29" fmla="*/ 320 h 330"/>
                  <a:gd name="T30" fmla="*/ 41 w 285"/>
                  <a:gd name="T31" fmla="*/ 303 h 330"/>
                  <a:gd name="T32" fmla="*/ 76 w 285"/>
                  <a:gd name="T33" fmla="*/ 282 h 330"/>
                  <a:gd name="T34" fmla="*/ 122 w 285"/>
                  <a:gd name="T35" fmla="*/ 265 h 330"/>
                  <a:gd name="T36" fmla="*/ 163 w 285"/>
                  <a:gd name="T37" fmla="*/ 244 h 330"/>
                  <a:gd name="T38" fmla="*/ 204 w 285"/>
                  <a:gd name="T39" fmla="*/ 216 h 330"/>
                  <a:gd name="T40" fmla="*/ 209 w 285"/>
                  <a:gd name="T41" fmla="*/ 205 h 330"/>
                  <a:gd name="T42" fmla="*/ 204 w 285"/>
                  <a:gd name="T43" fmla="*/ 183 h 330"/>
                  <a:gd name="T44" fmla="*/ 204 w 285"/>
                  <a:gd name="T45" fmla="*/ 152 h 330"/>
                  <a:gd name="T46" fmla="*/ 209 w 285"/>
                  <a:gd name="T47" fmla="*/ 147 h 330"/>
                  <a:gd name="T48" fmla="*/ 214 w 285"/>
                  <a:gd name="T49" fmla="*/ 135 h 330"/>
                  <a:gd name="T50" fmla="*/ 219 w 285"/>
                  <a:gd name="T51" fmla="*/ 135 h 330"/>
                  <a:gd name="T52" fmla="*/ 256 w 285"/>
                  <a:gd name="T53" fmla="*/ 119 h 330"/>
                  <a:gd name="T54" fmla="*/ 285 w 285"/>
                  <a:gd name="T55" fmla="*/ 86 h 330"/>
                  <a:gd name="T56" fmla="*/ 285 w 285"/>
                  <a:gd name="T57" fmla="*/ 43 h 330"/>
                  <a:gd name="T58" fmla="*/ 280 w 285"/>
                  <a:gd name="T59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" h="330">
                    <a:moveTo>
                      <a:pt x="280" y="0"/>
                    </a:moveTo>
                    <a:lnTo>
                      <a:pt x="265" y="17"/>
                    </a:lnTo>
                    <a:lnTo>
                      <a:pt x="256" y="33"/>
                    </a:lnTo>
                    <a:lnTo>
                      <a:pt x="239" y="71"/>
                    </a:lnTo>
                    <a:lnTo>
                      <a:pt x="219" y="109"/>
                    </a:lnTo>
                    <a:lnTo>
                      <a:pt x="193" y="157"/>
                    </a:lnTo>
                    <a:lnTo>
                      <a:pt x="173" y="183"/>
                    </a:lnTo>
                    <a:lnTo>
                      <a:pt x="127" y="233"/>
                    </a:lnTo>
                    <a:lnTo>
                      <a:pt x="102" y="249"/>
                    </a:lnTo>
                    <a:lnTo>
                      <a:pt x="61" y="275"/>
                    </a:lnTo>
                    <a:lnTo>
                      <a:pt x="17" y="303"/>
                    </a:lnTo>
                    <a:lnTo>
                      <a:pt x="10" y="320"/>
                    </a:lnTo>
                    <a:lnTo>
                      <a:pt x="5" y="330"/>
                    </a:lnTo>
                    <a:lnTo>
                      <a:pt x="0" y="330"/>
                    </a:lnTo>
                    <a:lnTo>
                      <a:pt x="20" y="320"/>
                    </a:lnTo>
                    <a:lnTo>
                      <a:pt x="41" y="303"/>
                    </a:lnTo>
                    <a:lnTo>
                      <a:pt x="76" y="282"/>
                    </a:lnTo>
                    <a:lnTo>
                      <a:pt x="122" y="265"/>
                    </a:lnTo>
                    <a:lnTo>
                      <a:pt x="163" y="244"/>
                    </a:lnTo>
                    <a:lnTo>
                      <a:pt x="204" y="216"/>
                    </a:lnTo>
                    <a:lnTo>
                      <a:pt x="209" y="205"/>
                    </a:lnTo>
                    <a:lnTo>
                      <a:pt x="204" y="183"/>
                    </a:lnTo>
                    <a:lnTo>
                      <a:pt x="204" y="152"/>
                    </a:lnTo>
                    <a:lnTo>
                      <a:pt x="209" y="147"/>
                    </a:lnTo>
                    <a:lnTo>
                      <a:pt x="214" y="135"/>
                    </a:lnTo>
                    <a:lnTo>
                      <a:pt x="219" y="135"/>
                    </a:lnTo>
                    <a:lnTo>
                      <a:pt x="256" y="119"/>
                    </a:lnTo>
                    <a:lnTo>
                      <a:pt x="285" y="86"/>
                    </a:lnTo>
                    <a:lnTo>
                      <a:pt x="285" y="43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Freeform 1182">
                <a:extLst>
                  <a:ext uri="{FF2B5EF4-FFF2-40B4-BE49-F238E27FC236}">
                    <a16:creationId xmlns:a16="http://schemas.microsoft.com/office/drawing/2014/main" id="{E78283B4-B079-1446-3B03-BAFD8690A3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45" y="3830"/>
                <a:ext cx="32" cy="25"/>
              </a:xfrm>
              <a:custGeom>
                <a:avLst/>
                <a:gdLst>
                  <a:gd name="T0" fmla="*/ 36 w 102"/>
                  <a:gd name="T1" fmla="*/ 69 h 74"/>
                  <a:gd name="T2" fmla="*/ 68 w 102"/>
                  <a:gd name="T3" fmla="*/ 74 h 74"/>
                  <a:gd name="T4" fmla="*/ 97 w 102"/>
                  <a:gd name="T5" fmla="*/ 64 h 74"/>
                  <a:gd name="T6" fmla="*/ 88 w 102"/>
                  <a:gd name="T7" fmla="*/ 54 h 74"/>
                  <a:gd name="T8" fmla="*/ 97 w 102"/>
                  <a:gd name="T9" fmla="*/ 26 h 74"/>
                  <a:gd name="T10" fmla="*/ 102 w 102"/>
                  <a:gd name="T11" fmla="*/ 0 h 74"/>
                  <a:gd name="T12" fmla="*/ 97 w 102"/>
                  <a:gd name="T13" fmla="*/ 5 h 74"/>
                  <a:gd name="T14" fmla="*/ 88 w 102"/>
                  <a:gd name="T15" fmla="*/ 10 h 74"/>
                  <a:gd name="T16" fmla="*/ 51 w 102"/>
                  <a:gd name="T17" fmla="*/ 21 h 74"/>
                  <a:gd name="T18" fmla="*/ 10 w 102"/>
                  <a:gd name="T19" fmla="*/ 26 h 74"/>
                  <a:gd name="T20" fmla="*/ 0 w 102"/>
                  <a:gd name="T21" fmla="*/ 26 h 74"/>
                  <a:gd name="T22" fmla="*/ 25 w 102"/>
                  <a:gd name="T23" fmla="*/ 38 h 74"/>
                  <a:gd name="T24" fmla="*/ 41 w 102"/>
                  <a:gd name="T25" fmla="*/ 54 h 74"/>
                  <a:gd name="T26" fmla="*/ 36 w 102"/>
                  <a:gd name="T27" fmla="*/ 64 h 74"/>
                  <a:gd name="T28" fmla="*/ 36 w 102"/>
                  <a:gd name="T29" fmla="*/ 6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2" h="74">
                    <a:moveTo>
                      <a:pt x="36" y="69"/>
                    </a:moveTo>
                    <a:lnTo>
                      <a:pt x="68" y="74"/>
                    </a:lnTo>
                    <a:lnTo>
                      <a:pt x="97" y="64"/>
                    </a:lnTo>
                    <a:lnTo>
                      <a:pt x="88" y="54"/>
                    </a:lnTo>
                    <a:lnTo>
                      <a:pt x="97" y="26"/>
                    </a:lnTo>
                    <a:lnTo>
                      <a:pt x="102" y="0"/>
                    </a:lnTo>
                    <a:lnTo>
                      <a:pt x="97" y="5"/>
                    </a:lnTo>
                    <a:lnTo>
                      <a:pt x="88" y="10"/>
                    </a:lnTo>
                    <a:lnTo>
                      <a:pt x="51" y="21"/>
                    </a:lnTo>
                    <a:lnTo>
                      <a:pt x="10" y="26"/>
                    </a:lnTo>
                    <a:lnTo>
                      <a:pt x="0" y="26"/>
                    </a:lnTo>
                    <a:lnTo>
                      <a:pt x="25" y="38"/>
                    </a:lnTo>
                    <a:lnTo>
                      <a:pt x="41" y="54"/>
                    </a:lnTo>
                    <a:lnTo>
                      <a:pt x="36" y="64"/>
                    </a:lnTo>
                    <a:lnTo>
                      <a:pt x="36" y="69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1183">
                <a:extLst>
                  <a:ext uri="{FF2B5EF4-FFF2-40B4-BE49-F238E27FC236}">
                    <a16:creationId xmlns:a16="http://schemas.microsoft.com/office/drawing/2014/main" id="{D05C00DC-0F82-C3AE-BF09-17687E73D9D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73" y="3483"/>
                <a:ext cx="66" cy="359"/>
              </a:xfrm>
              <a:custGeom>
                <a:avLst/>
                <a:gdLst>
                  <a:gd name="T0" fmla="*/ 0 w 212"/>
                  <a:gd name="T1" fmla="*/ 0 h 1036"/>
                  <a:gd name="T2" fmla="*/ 61 w 212"/>
                  <a:gd name="T3" fmla="*/ 99 h 1036"/>
                  <a:gd name="T4" fmla="*/ 85 w 212"/>
                  <a:gd name="T5" fmla="*/ 137 h 1036"/>
                  <a:gd name="T6" fmla="*/ 105 w 212"/>
                  <a:gd name="T7" fmla="*/ 173 h 1036"/>
                  <a:gd name="T8" fmla="*/ 141 w 212"/>
                  <a:gd name="T9" fmla="*/ 265 h 1036"/>
                  <a:gd name="T10" fmla="*/ 161 w 212"/>
                  <a:gd name="T11" fmla="*/ 364 h 1036"/>
                  <a:gd name="T12" fmla="*/ 176 w 212"/>
                  <a:gd name="T13" fmla="*/ 466 h 1036"/>
                  <a:gd name="T14" fmla="*/ 176 w 212"/>
                  <a:gd name="T15" fmla="*/ 553 h 1036"/>
                  <a:gd name="T16" fmla="*/ 166 w 212"/>
                  <a:gd name="T17" fmla="*/ 639 h 1036"/>
                  <a:gd name="T18" fmla="*/ 166 w 212"/>
                  <a:gd name="T19" fmla="*/ 650 h 1036"/>
                  <a:gd name="T20" fmla="*/ 161 w 212"/>
                  <a:gd name="T21" fmla="*/ 667 h 1036"/>
                  <a:gd name="T22" fmla="*/ 156 w 212"/>
                  <a:gd name="T23" fmla="*/ 705 h 1036"/>
                  <a:gd name="T24" fmla="*/ 151 w 212"/>
                  <a:gd name="T25" fmla="*/ 721 h 1036"/>
                  <a:gd name="T26" fmla="*/ 151 w 212"/>
                  <a:gd name="T27" fmla="*/ 738 h 1036"/>
                  <a:gd name="T28" fmla="*/ 126 w 212"/>
                  <a:gd name="T29" fmla="*/ 790 h 1036"/>
                  <a:gd name="T30" fmla="*/ 110 w 212"/>
                  <a:gd name="T31" fmla="*/ 845 h 1036"/>
                  <a:gd name="T32" fmla="*/ 90 w 212"/>
                  <a:gd name="T33" fmla="*/ 899 h 1036"/>
                  <a:gd name="T34" fmla="*/ 80 w 212"/>
                  <a:gd name="T35" fmla="*/ 932 h 1036"/>
                  <a:gd name="T36" fmla="*/ 61 w 212"/>
                  <a:gd name="T37" fmla="*/ 970 h 1036"/>
                  <a:gd name="T38" fmla="*/ 39 w 212"/>
                  <a:gd name="T39" fmla="*/ 1036 h 1036"/>
                  <a:gd name="T40" fmla="*/ 51 w 212"/>
                  <a:gd name="T41" fmla="*/ 1036 h 1036"/>
                  <a:gd name="T42" fmla="*/ 61 w 212"/>
                  <a:gd name="T43" fmla="*/ 1024 h 1036"/>
                  <a:gd name="T44" fmla="*/ 70 w 212"/>
                  <a:gd name="T45" fmla="*/ 1019 h 1036"/>
                  <a:gd name="T46" fmla="*/ 85 w 212"/>
                  <a:gd name="T47" fmla="*/ 1014 h 1036"/>
                  <a:gd name="T48" fmla="*/ 102 w 212"/>
                  <a:gd name="T49" fmla="*/ 1003 h 1036"/>
                  <a:gd name="T50" fmla="*/ 117 w 212"/>
                  <a:gd name="T51" fmla="*/ 986 h 1036"/>
                  <a:gd name="T52" fmla="*/ 131 w 212"/>
                  <a:gd name="T53" fmla="*/ 948 h 1036"/>
                  <a:gd name="T54" fmla="*/ 141 w 212"/>
                  <a:gd name="T55" fmla="*/ 906 h 1036"/>
                  <a:gd name="T56" fmla="*/ 156 w 212"/>
                  <a:gd name="T57" fmla="*/ 879 h 1036"/>
                  <a:gd name="T58" fmla="*/ 166 w 212"/>
                  <a:gd name="T59" fmla="*/ 845 h 1036"/>
                  <a:gd name="T60" fmla="*/ 166 w 212"/>
                  <a:gd name="T61" fmla="*/ 825 h 1036"/>
                  <a:gd name="T62" fmla="*/ 173 w 212"/>
                  <a:gd name="T63" fmla="*/ 818 h 1036"/>
                  <a:gd name="T64" fmla="*/ 176 w 212"/>
                  <a:gd name="T65" fmla="*/ 809 h 1036"/>
                  <a:gd name="T66" fmla="*/ 202 w 212"/>
                  <a:gd name="T67" fmla="*/ 624 h 1036"/>
                  <a:gd name="T68" fmla="*/ 212 w 212"/>
                  <a:gd name="T69" fmla="*/ 438 h 1036"/>
                  <a:gd name="T70" fmla="*/ 202 w 212"/>
                  <a:gd name="T71" fmla="*/ 423 h 1036"/>
                  <a:gd name="T72" fmla="*/ 202 w 212"/>
                  <a:gd name="T73" fmla="*/ 402 h 1036"/>
                  <a:gd name="T74" fmla="*/ 192 w 212"/>
                  <a:gd name="T75" fmla="*/ 364 h 1036"/>
                  <a:gd name="T76" fmla="*/ 187 w 212"/>
                  <a:gd name="T77" fmla="*/ 320 h 1036"/>
                  <a:gd name="T78" fmla="*/ 187 w 212"/>
                  <a:gd name="T79" fmla="*/ 310 h 1036"/>
                  <a:gd name="T80" fmla="*/ 181 w 212"/>
                  <a:gd name="T81" fmla="*/ 303 h 1036"/>
                  <a:gd name="T82" fmla="*/ 176 w 212"/>
                  <a:gd name="T83" fmla="*/ 303 h 1036"/>
                  <a:gd name="T84" fmla="*/ 161 w 212"/>
                  <a:gd name="T85" fmla="*/ 244 h 1036"/>
                  <a:gd name="T86" fmla="*/ 146 w 212"/>
                  <a:gd name="T87" fmla="*/ 191 h 1036"/>
                  <a:gd name="T88" fmla="*/ 122 w 212"/>
                  <a:gd name="T89" fmla="*/ 137 h 1036"/>
                  <a:gd name="T90" fmla="*/ 85 w 212"/>
                  <a:gd name="T91" fmla="*/ 82 h 1036"/>
                  <a:gd name="T92" fmla="*/ 65 w 212"/>
                  <a:gd name="T93" fmla="*/ 66 h 1036"/>
                  <a:gd name="T94" fmla="*/ 51 w 212"/>
                  <a:gd name="T95" fmla="*/ 45 h 1036"/>
                  <a:gd name="T96" fmla="*/ 24 w 212"/>
                  <a:gd name="T97" fmla="*/ 22 h 1036"/>
                  <a:gd name="T98" fmla="*/ 9 w 212"/>
                  <a:gd name="T99" fmla="*/ 7 h 1036"/>
                  <a:gd name="T100" fmla="*/ 0 w 212"/>
                  <a:gd name="T101" fmla="*/ 0 h 1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2" h="1036">
                    <a:moveTo>
                      <a:pt x="0" y="0"/>
                    </a:moveTo>
                    <a:lnTo>
                      <a:pt x="61" y="99"/>
                    </a:lnTo>
                    <a:lnTo>
                      <a:pt x="85" y="137"/>
                    </a:lnTo>
                    <a:lnTo>
                      <a:pt x="105" y="173"/>
                    </a:lnTo>
                    <a:lnTo>
                      <a:pt x="141" y="265"/>
                    </a:lnTo>
                    <a:lnTo>
                      <a:pt x="161" y="364"/>
                    </a:lnTo>
                    <a:lnTo>
                      <a:pt x="176" y="466"/>
                    </a:lnTo>
                    <a:lnTo>
                      <a:pt x="176" y="553"/>
                    </a:lnTo>
                    <a:lnTo>
                      <a:pt x="166" y="639"/>
                    </a:lnTo>
                    <a:lnTo>
                      <a:pt x="166" y="650"/>
                    </a:lnTo>
                    <a:lnTo>
                      <a:pt x="161" y="667"/>
                    </a:lnTo>
                    <a:lnTo>
                      <a:pt x="156" y="705"/>
                    </a:lnTo>
                    <a:lnTo>
                      <a:pt x="151" y="721"/>
                    </a:lnTo>
                    <a:lnTo>
                      <a:pt x="151" y="738"/>
                    </a:lnTo>
                    <a:lnTo>
                      <a:pt x="126" y="790"/>
                    </a:lnTo>
                    <a:lnTo>
                      <a:pt x="110" y="845"/>
                    </a:lnTo>
                    <a:lnTo>
                      <a:pt x="90" y="899"/>
                    </a:lnTo>
                    <a:lnTo>
                      <a:pt x="80" y="932"/>
                    </a:lnTo>
                    <a:lnTo>
                      <a:pt x="61" y="970"/>
                    </a:lnTo>
                    <a:lnTo>
                      <a:pt x="39" y="1036"/>
                    </a:lnTo>
                    <a:lnTo>
                      <a:pt x="51" y="1036"/>
                    </a:lnTo>
                    <a:lnTo>
                      <a:pt x="61" y="1024"/>
                    </a:lnTo>
                    <a:lnTo>
                      <a:pt x="70" y="1019"/>
                    </a:lnTo>
                    <a:lnTo>
                      <a:pt x="85" y="1014"/>
                    </a:lnTo>
                    <a:lnTo>
                      <a:pt x="102" y="1003"/>
                    </a:lnTo>
                    <a:lnTo>
                      <a:pt x="117" y="986"/>
                    </a:lnTo>
                    <a:lnTo>
                      <a:pt x="131" y="948"/>
                    </a:lnTo>
                    <a:lnTo>
                      <a:pt x="141" y="906"/>
                    </a:lnTo>
                    <a:lnTo>
                      <a:pt x="156" y="879"/>
                    </a:lnTo>
                    <a:lnTo>
                      <a:pt x="166" y="845"/>
                    </a:lnTo>
                    <a:lnTo>
                      <a:pt x="166" y="825"/>
                    </a:lnTo>
                    <a:lnTo>
                      <a:pt x="173" y="818"/>
                    </a:lnTo>
                    <a:lnTo>
                      <a:pt x="176" y="809"/>
                    </a:lnTo>
                    <a:lnTo>
                      <a:pt x="202" y="624"/>
                    </a:lnTo>
                    <a:lnTo>
                      <a:pt x="212" y="438"/>
                    </a:lnTo>
                    <a:lnTo>
                      <a:pt x="202" y="423"/>
                    </a:lnTo>
                    <a:lnTo>
                      <a:pt x="202" y="402"/>
                    </a:lnTo>
                    <a:lnTo>
                      <a:pt x="192" y="364"/>
                    </a:lnTo>
                    <a:lnTo>
                      <a:pt x="187" y="320"/>
                    </a:lnTo>
                    <a:lnTo>
                      <a:pt x="187" y="310"/>
                    </a:lnTo>
                    <a:lnTo>
                      <a:pt x="181" y="303"/>
                    </a:lnTo>
                    <a:lnTo>
                      <a:pt x="176" y="303"/>
                    </a:lnTo>
                    <a:lnTo>
                      <a:pt x="161" y="244"/>
                    </a:lnTo>
                    <a:lnTo>
                      <a:pt x="146" y="191"/>
                    </a:lnTo>
                    <a:lnTo>
                      <a:pt x="122" y="137"/>
                    </a:lnTo>
                    <a:lnTo>
                      <a:pt x="85" y="82"/>
                    </a:lnTo>
                    <a:lnTo>
                      <a:pt x="65" y="66"/>
                    </a:lnTo>
                    <a:lnTo>
                      <a:pt x="51" y="45"/>
                    </a:lnTo>
                    <a:lnTo>
                      <a:pt x="24" y="22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Freeform 1184">
                <a:extLst>
                  <a:ext uri="{FF2B5EF4-FFF2-40B4-BE49-F238E27FC236}">
                    <a16:creationId xmlns:a16="http://schemas.microsoft.com/office/drawing/2014/main" id="{6F3F22D4-305E-2EA0-7FB4-D8B667A8C58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43" y="3776"/>
                <a:ext cx="33" cy="51"/>
              </a:xfrm>
              <a:custGeom>
                <a:avLst/>
                <a:gdLst>
                  <a:gd name="T0" fmla="*/ 83 w 107"/>
                  <a:gd name="T1" fmla="*/ 0 h 146"/>
                  <a:gd name="T2" fmla="*/ 83 w 107"/>
                  <a:gd name="T3" fmla="*/ 54 h 146"/>
                  <a:gd name="T4" fmla="*/ 93 w 107"/>
                  <a:gd name="T5" fmla="*/ 66 h 146"/>
                  <a:gd name="T6" fmla="*/ 93 w 107"/>
                  <a:gd name="T7" fmla="*/ 75 h 146"/>
                  <a:gd name="T8" fmla="*/ 83 w 107"/>
                  <a:gd name="T9" fmla="*/ 99 h 146"/>
                  <a:gd name="T10" fmla="*/ 71 w 107"/>
                  <a:gd name="T11" fmla="*/ 99 h 146"/>
                  <a:gd name="T12" fmla="*/ 41 w 107"/>
                  <a:gd name="T13" fmla="*/ 120 h 146"/>
                  <a:gd name="T14" fmla="*/ 5 w 107"/>
                  <a:gd name="T15" fmla="*/ 136 h 146"/>
                  <a:gd name="T16" fmla="*/ 5 w 107"/>
                  <a:gd name="T17" fmla="*/ 140 h 146"/>
                  <a:gd name="T18" fmla="*/ 0 w 107"/>
                  <a:gd name="T19" fmla="*/ 146 h 146"/>
                  <a:gd name="T20" fmla="*/ 5 w 107"/>
                  <a:gd name="T21" fmla="*/ 146 h 146"/>
                  <a:gd name="T22" fmla="*/ 20 w 107"/>
                  <a:gd name="T23" fmla="*/ 140 h 146"/>
                  <a:gd name="T24" fmla="*/ 37 w 107"/>
                  <a:gd name="T25" fmla="*/ 146 h 146"/>
                  <a:gd name="T26" fmla="*/ 56 w 107"/>
                  <a:gd name="T27" fmla="*/ 140 h 146"/>
                  <a:gd name="T28" fmla="*/ 88 w 107"/>
                  <a:gd name="T29" fmla="*/ 136 h 146"/>
                  <a:gd name="T30" fmla="*/ 102 w 107"/>
                  <a:gd name="T31" fmla="*/ 130 h 146"/>
                  <a:gd name="T32" fmla="*/ 107 w 107"/>
                  <a:gd name="T33" fmla="*/ 125 h 146"/>
                  <a:gd name="T34" fmla="*/ 98 w 107"/>
                  <a:gd name="T35" fmla="*/ 59 h 146"/>
                  <a:gd name="T36" fmla="*/ 88 w 107"/>
                  <a:gd name="T37" fmla="*/ 28 h 146"/>
                  <a:gd name="T38" fmla="*/ 83 w 107"/>
                  <a:gd name="T39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7" h="146">
                    <a:moveTo>
                      <a:pt x="83" y="0"/>
                    </a:moveTo>
                    <a:lnTo>
                      <a:pt x="83" y="54"/>
                    </a:lnTo>
                    <a:lnTo>
                      <a:pt x="93" y="66"/>
                    </a:lnTo>
                    <a:lnTo>
                      <a:pt x="93" y="75"/>
                    </a:lnTo>
                    <a:lnTo>
                      <a:pt x="83" y="99"/>
                    </a:lnTo>
                    <a:lnTo>
                      <a:pt x="71" y="99"/>
                    </a:lnTo>
                    <a:lnTo>
                      <a:pt x="41" y="120"/>
                    </a:lnTo>
                    <a:lnTo>
                      <a:pt x="5" y="136"/>
                    </a:lnTo>
                    <a:lnTo>
                      <a:pt x="5" y="140"/>
                    </a:lnTo>
                    <a:lnTo>
                      <a:pt x="0" y="146"/>
                    </a:lnTo>
                    <a:lnTo>
                      <a:pt x="5" y="146"/>
                    </a:lnTo>
                    <a:lnTo>
                      <a:pt x="20" y="140"/>
                    </a:lnTo>
                    <a:lnTo>
                      <a:pt x="37" y="146"/>
                    </a:lnTo>
                    <a:lnTo>
                      <a:pt x="56" y="140"/>
                    </a:lnTo>
                    <a:lnTo>
                      <a:pt x="88" y="136"/>
                    </a:lnTo>
                    <a:lnTo>
                      <a:pt x="102" y="130"/>
                    </a:lnTo>
                    <a:lnTo>
                      <a:pt x="107" y="125"/>
                    </a:lnTo>
                    <a:lnTo>
                      <a:pt x="98" y="59"/>
                    </a:lnTo>
                    <a:lnTo>
                      <a:pt x="88" y="2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1185">
                <a:extLst>
                  <a:ext uri="{FF2B5EF4-FFF2-40B4-BE49-F238E27FC236}">
                    <a16:creationId xmlns:a16="http://schemas.microsoft.com/office/drawing/2014/main" id="{5981AE9B-8FF5-5282-B5D1-17C5EC00118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67" y="3512"/>
                <a:ext cx="53" cy="303"/>
              </a:xfrm>
              <a:custGeom>
                <a:avLst/>
                <a:gdLst>
                  <a:gd name="T0" fmla="*/ 29 w 166"/>
                  <a:gd name="T1" fmla="*/ 0 h 871"/>
                  <a:gd name="T2" fmla="*/ 39 w 166"/>
                  <a:gd name="T3" fmla="*/ 27 h 871"/>
                  <a:gd name="T4" fmla="*/ 54 w 166"/>
                  <a:gd name="T5" fmla="*/ 48 h 871"/>
                  <a:gd name="T6" fmla="*/ 90 w 166"/>
                  <a:gd name="T7" fmla="*/ 129 h 871"/>
                  <a:gd name="T8" fmla="*/ 100 w 166"/>
                  <a:gd name="T9" fmla="*/ 168 h 871"/>
                  <a:gd name="T10" fmla="*/ 105 w 166"/>
                  <a:gd name="T11" fmla="*/ 206 h 871"/>
                  <a:gd name="T12" fmla="*/ 105 w 166"/>
                  <a:gd name="T13" fmla="*/ 211 h 871"/>
                  <a:gd name="T14" fmla="*/ 110 w 166"/>
                  <a:gd name="T15" fmla="*/ 228 h 871"/>
                  <a:gd name="T16" fmla="*/ 110 w 166"/>
                  <a:gd name="T17" fmla="*/ 233 h 871"/>
                  <a:gd name="T18" fmla="*/ 115 w 166"/>
                  <a:gd name="T19" fmla="*/ 233 h 871"/>
                  <a:gd name="T20" fmla="*/ 105 w 166"/>
                  <a:gd name="T21" fmla="*/ 238 h 871"/>
                  <a:gd name="T22" fmla="*/ 105 w 166"/>
                  <a:gd name="T23" fmla="*/ 249 h 871"/>
                  <a:gd name="T24" fmla="*/ 115 w 166"/>
                  <a:gd name="T25" fmla="*/ 298 h 871"/>
                  <a:gd name="T26" fmla="*/ 115 w 166"/>
                  <a:gd name="T27" fmla="*/ 341 h 871"/>
                  <a:gd name="T28" fmla="*/ 110 w 166"/>
                  <a:gd name="T29" fmla="*/ 384 h 871"/>
                  <a:gd name="T30" fmla="*/ 100 w 166"/>
                  <a:gd name="T31" fmla="*/ 427 h 871"/>
                  <a:gd name="T32" fmla="*/ 90 w 166"/>
                  <a:gd name="T33" fmla="*/ 438 h 871"/>
                  <a:gd name="T34" fmla="*/ 90 w 166"/>
                  <a:gd name="T35" fmla="*/ 450 h 871"/>
                  <a:gd name="T36" fmla="*/ 80 w 166"/>
                  <a:gd name="T37" fmla="*/ 536 h 871"/>
                  <a:gd name="T38" fmla="*/ 76 w 166"/>
                  <a:gd name="T39" fmla="*/ 564 h 871"/>
                  <a:gd name="T40" fmla="*/ 66 w 166"/>
                  <a:gd name="T41" fmla="*/ 585 h 871"/>
                  <a:gd name="T42" fmla="*/ 66 w 166"/>
                  <a:gd name="T43" fmla="*/ 601 h 871"/>
                  <a:gd name="T44" fmla="*/ 39 w 166"/>
                  <a:gd name="T45" fmla="*/ 644 h 871"/>
                  <a:gd name="T46" fmla="*/ 15 w 166"/>
                  <a:gd name="T47" fmla="*/ 682 h 871"/>
                  <a:gd name="T48" fmla="*/ 5 w 166"/>
                  <a:gd name="T49" fmla="*/ 692 h 871"/>
                  <a:gd name="T50" fmla="*/ 0 w 166"/>
                  <a:gd name="T51" fmla="*/ 708 h 871"/>
                  <a:gd name="T52" fmla="*/ 15 w 166"/>
                  <a:gd name="T53" fmla="*/ 727 h 871"/>
                  <a:gd name="T54" fmla="*/ 19 w 166"/>
                  <a:gd name="T55" fmla="*/ 746 h 871"/>
                  <a:gd name="T56" fmla="*/ 34 w 166"/>
                  <a:gd name="T57" fmla="*/ 784 h 871"/>
                  <a:gd name="T58" fmla="*/ 49 w 166"/>
                  <a:gd name="T59" fmla="*/ 871 h 871"/>
                  <a:gd name="T60" fmla="*/ 71 w 166"/>
                  <a:gd name="T61" fmla="*/ 824 h 871"/>
                  <a:gd name="T62" fmla="*/ 90 w 166"/>
                  <a:gd name="T63" fmla="*/ 769 h 871"/>
                  <a:gd name="T64" fmla="*/ 66 w 166"/>
                  <a:gd name="T65" fmla="*/ 769 h 871"/>
                  <a:gd name="T66" fmla="*/ 66 w 166"/>
                  <a:gd name="T67" fmla="*/ 682 h 871"/>
                  <a:gd name="T68" fmla="*/ 76 w 166"/>
                  <a:gd name="T69" fmla="*/ 656 h 871"/>
                  <a:gd name="T70" fmla="*/ 80 w 166"/>
                  <a:gd name="T71" fmla="*/ 628 h 871"/>
                  <a:gd name="T72" fmla="*/ 95 w 166"/>
                  <a:gd name="T73" fmla="*/ 557 h 871"/>
                  <a:gd name="T74" fmla="*/ 105 w 166"/>
                  <a:gd name="T75" fmla="*/ 481 h 871"/>
                  <a:gd name="T76" fmla="*/ 115 w 166"/>
                  <a:gd name="T77" fmla="*/ 481 h 871"/>
                  <a:gd name="T78" fmla="*/ 125 w 166"/>
                  <a:gd name="T79" fmla="*/ 476 h 871"/>
                  <a:gd name="T80" fmla="*/ 130 w 166"/>
                  <a:gd name="T81" fmla="*/ 476 h 871"/>
                  <a:gd name="T82" fmla="*/ 130 w 166"/>
                  <a:gd name="T83" fmla="*/ 481 h 871"/>
                  <a:gd name="T84" fmla="*/ 137 w 166"/>
                  <a:gd name="T85" fmla="*/ 542 h 871"/>
                  <a:gd name="T86" fmla="*/ 130 w 166"/>
                  <a:gd name="T87" fmla="*/ 601 h 871"/>
                  <a:gd name="T88" fmla="*/ 105 w 166"/>
                  <a:gd name="T89" fmla="*/ 727 h 871"/>
                  <a:gd name="T90" fmla="*/ 120 w 166"/>
                  <a:gd name="T91" fmla="*/ 703 h 871"/>
                  <a:gd name="T92" fmla="*/ 125 w 166"/>
                  <a:gd name="T93" fmla="*/ 682 h 871"/>
                  <a:gd name="T94" fmla="*/ 141 w 166"/>
                  <a:gd name="T95" fmla="*/ 638 h 871"/>
                  <a:gd name="T96" fmla="*/ 151 w 166"/>
                  <a:gd name="T97" fmla="*/ 568 h 871"/>
                  <a:gd name="T98" fmla="*/ 161 w 166"/>
                  <a:gd name="T99" fmla="*/ 493 h 871"/>
                  <a:gd name="T100" fmla="*/ 166 w 166"/>
                  <a:gd name="T101" fmla="*/ 417 h 871"/>
                  <a:gd name="T102" fmla="*/ 156 w 166"/>
                  <a:gd name="T103" fmla="*/ 341 h 871"/>
                  <a:gd name="T104" fmla="*/ 156 w 166"/>
                  <a:gd name="T105" fmla="*/ 303 h 871"/>
                  <a:gd name="T106" fmla="*/ 151 w 166"/>
                  <a:gd name="T107" fmla="*/ 266 h 871"/>
                  <a:gd name="T108" fmla="*/ 137 w 166"/>
                  <a:gd name="T109" fmla="*/ 223 h 871"/>
                  <a:gd name="T110" fmla="*/ 115 w 166"/>
                  <a:gd name="T111" fmla="*/ 180 h 871"/>
                  <a:gd name="T112" fmla="*/ 110 w 166"/>
                  <a:gd name="T113" fmla="*/ 140 h 871"/>
                  <a:gd name="T114" fmla="*/ 100 w 166"/>
                  <a:gd name="T115" fmla="*/ 114 h 871"/>
                  <a:gd name="T116" fmla="*/ 71 w 166"/>
                  <a:gd name="T117" fmla="*/ 60 h 871"/>
                  <a:gd name="T118" fmla="*/ 54 w 166"/>
                  <a:gd name="T119" fmla="*/ 27 h 871"/>
                  <a:gd name="T120" fmla="*/ 39 w 166"/>
                  <a:gd name="T121" fmla="*/ 5 h 871"/>
                  <a:gd name="T122" fmla="*/ 29 w 166"/>
                  <a:gd name="T123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6" h="871">
                    <a:moveTo>
                      <a:pt x="29" y="0"/>
                    </a:moveTo>
                    <a:lnTo>
                      <a:pt x="39" y="27"/>
                    </a:lnTo>
                    <a:lnTo>
                      <a:pt x="54" y="48"/>
                    </a:lnTo>
                    <a:lnTo>
                      <a:pt x="90" y="129"/>
                    </a:lnTo>
                    <a:lnTo>
                      <a:pt x="100" y="168"/>
                    </a:lnTo>
                    <a:lnTo>
                      <a:pt x="105" y="206"/>
                    </a:lnTo>
                    <a:lnTo>
                      <a:pt x="105" y="211"/>
                    </a:lnTo>
                    <a:lnTo>
                      <a:pt x="110" y="228"/>
                    </a:lnTo>
                    <a:lnTo>
                      <a:pt x="110" y="233"/>
                    </a:lnTo>
                    <a:lnTo>
                      <a:pt x="115" y="233"/>
                    </a:lnTo>
                    <a:lnTo>
                      <a:pt x="105" y="238"/>
                    </a:lnTo>
                    <a:lnTo>
                      <a:pt x="105" y="249"/>
                    </a:lnTo>
                    <a:lnTo>
                      <a:pt x="115" y="298"/>
                    </a:lnTo>
                    <a:lnTo>
                      <a:pt x="115" y="341"/>
                    </a:lnTo>
                    <a:lnTo>
                      <a:pt x="110" y="384"/>
                    </a:lnTo>
                    <a:lnTo>
                      <a:pt x="100" y="427"/>
                    </a:lnTo>
                    <a:lnTo>
                      <a:pt x="90" y="438"/>
                    </a:lnTo>
                    <a:lnTo>
                      <a:pt x="90" y="450"/>
                    </a:lnTo>
                    <a:lnTo>
                      <a:pt x="80" y="536"/>
                    </a:lnTo>
                    <a:lnTo>
                      <a:pt x="76" y="564"/>
                    </a:lnTo>
                    <a:lnTo>
                      <a:pt x="66" y="585"/>
                    </a:lnTo>
                    <a:lnTo>
                      <a:pt x="66" y="601"/>
                    </a:lnTo>
                    <a:lnTo>
                      <a:pt x="39" y="644"/>
                    </a:lnTo>
                    <a:lnTo>
                      <a:pt x="15" y="682"/>
                    </a:lnTo>
                    <a:lnTo>
                      <a:pt x="5" y="692"/>
                    </a:lnTo>
                    <a:lnTo>
                      <a:pt x="0" y="708"/>
                    </a:lnTo>
                    <a:lnTo>
                      <a:pt x="15" y="727"/>
                    </a:lnTo>
                    <a:lnTo>
                      <a:pt x="19" y="746"/>
                    </a:lnTo>
                    <a:lnTo>
                      <a:pt x="34" y="784"/>
                    </a:lnTo>
                    <a:lnTo>
                      <a:pt x="49" y="871"/>
                    </a:lnTo>
                    <a:lnTo>
                      <a:pt x="71" y="824"/>
                    </a:lnTo>
                    <a:lnTo>
                      <a:pt x="90" y="769"/>
                    </a:lnTo>
                    <a:lnTo>
                      <a:pt x="66" y="769"/>
                    </a:lnTo>
                    <a:lnTo>
                      <a:pt x="66" y="682"/>
                    </a:lnTo>
                    <a:lnTo>
                      <a:pt x="76" y="656"/>
                    </a:lnTo>
                    <a:lnTo>
                      <a:pt x="80" y="628"/>
                    </a:lnTo>
                    <a:lnTo>
                      <a:pt x="95" y="557"/>
                    </a:lnTo>
                    <a:lnTo>
                      <a:pt x="105" y="481"/>
                    </a:lnTo>
                    <a:lnTo>
                      <a:pt x="115" y="481"/>
                    </a:lnTo>
                    <a:lnTo>
                      <a:pt x="125" y="476"/>
                    </a:lnTo>
                    <a:lnTo>
                      <a:pt x="130" y="476"/>
                    </a:lnTo>
                    <a:lnTo>
                      <a:pt x="130" y="481"/>
                    </a:lnTo>
                    <a:lnTo>
                      <a:pt x="137" y="542"/>
                    </a:lnTo>
                    <a:lnTo>
                      <a:pt x="130" y="601"/>
                    </a:lnTo>
                    <a:lnTo>
                      <a:pt x="105" y="727"/>
                    </a:lnTo>
                    <a:lnTo>
                      <a:pt x="120" y="703"/>
                    </a:lnTo>
                    <a:lnTo>
                      <a:pt x="125" y="682"/>
                    </a:lnTo>
                    <a:lnTo>
                      <a:pt x="141" y="638"/>
                    </a:lnTo>
                    <a:lnTo>
                      <a:pt x="151" y="568"/>
                    </a:lnTo>
                    <a:lnTo>
                      <a:pt x="161" y="493"/>
                    </a:lnTo>
                    <a:lnTo>
                      <a:pt x="166" y="417"/>
                    </a:lnTo>
                    <a:lnTo>
                      <a:pt x="156" y="341"/>
                    </a:lnTo>
                    <a:lnTo>
                      <a:pt x="156" y="303"/>
                    </a:lnTo>
                    <a:lnTo>
                      <a:pt x="151" y="266"/>
                    </a:lnTo>
                    <a:lnTo>
                      <a:pt x="137" y="223"/>
                    </a:lnTo>
                    <a:lnTo>
                      <a:pt x="115" y="180"/>
                    </a:lnTo>
                    <a:lnTo>
                      <a:pt x="110" y="140"/>
                    </a:lnTo>
                    <a:lnTo>
                      <a:pt x="100" y="114"/>
                    </a:lnTo>
                    <a:lnTo>
                      <a:pt x="71" y="60"/>
                    </a:lnTo>
                    <a:lnTo>
                      <a:pt x="54" y="27"/>
                    </a:lnTo>
                    <a:lnTo>
                      <a:pt x="39" y="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Freeform 1186">
                <a:extLst>
                  <a:ext uri="{FF2B5EF4-FFF2-40B4-BE49-F238E27FC236}">
                    <a16:creationId xmlns:a16="http://schemas.microsoft.com/office/drawing/2014/main" id="{4ED2B64F-5DE5-5C35-B7F3-96386E2AD1F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96" y="3716"/>
                <a:ext cx="5" cy="38"/>
              </a:xfrm>
              <a:custGeom>
                <a:avLst/>
                <a:gdLst>
                  <a:gd name="T0" fmla="*/ 0 w 15"/>
                  <a:gd name="T1" fmla="*/ 109 h 109"/>
                  <a:gd name="T2" fmla="*/ 10 w 15"/>
                  <a:gd name="T3" fmla="*/ 54 h 109"/>
                  <a:gd name="T4" fmla="*/ 15 w 15"/>
                  <a:gd name="T5" fmla="*/ 0 h 109"/>
                  <a:gd name="T6" fmla="*/ 5 w 15"/>
                  <a:gd name="T7" fmla="*/ 54 h 109"/>
                  <a:gd name="T8" fmla="*/ 0 w 15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9">
                    <a:moveTo>
                      <a:pt x="0" y="109"/>
                    </a:moveTo>
                    <a:lnTo>
                      <a:pt x="10" y="54"/>
                    </a:lnTo>
                    <a:lnTo>
                      <a:pt x="15" y="0"/>
                    </a:lnTo>
                    <a:lnTo>
                      <a:pt x="5" y="54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" name="Freeform 1187">
                <a:extLst>
                  <a:ext uri="{FF2B5EF4-FFF2-40B4-BE49-F238E27FC236}">
                    <a16:creationId xmlns:a16="http://schemas.microsoft.com/office/drawing/2014/main" id="{BDCB3159-9EEB-03D8-6F3E-D03DF664698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83" y="3476"/>
                <a:ext cx="62" cy="36"/>
              </a:xfrm>
              <a:custGeom>
                <a:avLst/>
                <a:gdLst>
                  <a:gd name="T0" fmla="*/ 76 w 198"/>
                  <a:gd name="T1" fmla="*/ 103 h 103"/>
                  <a:gd name="T2" fmla="*/ 107 w 198"/>
                  <a:gd name="T3" fmla="*/ 92 h 103"/>
                  <a:gd name="T4" fmla="*/ 132 w 198"/>
                  <a:gd name="T5" fmla="*/ 70 h 103"/>
                  <a:gd name="T6" fmla="*/ 164 w 198"/>
                  <a:gd name="T7" fmla="*/ 54 h 103"/>
                  <a:gd name="T8" fmla="*/ 198 w 198"/>
                  <a:gd name="T9" fmla="*/ 38 h 103"/>
                  <a:gd name="T10" fmla="*/ 178 w 198"/>
                  <a:gd name="T11" fmla="*/ 21 h 103"/>
                  <a:gd name="T12" fmla="*/ 152 w 198"/>
                  <a:gd name="T13" fmla="*/ 11 h 103"/>
                  <a:gd name="T14" fmla="*/ 98 w 198"/>
                  <a:gd name="T15" fmla="*/ 0 h 103"/>
                  <a:gd name="T16" fmla="*/ 0 w 198"/>
                  <a:gd name="T17" fmla="*/ 0 h 103"/>
                  <a:gd name="T18" fmla="*/ 0 w 198"/>
                  <a:gd name="T19" fmla="*/ 66 h 103"/>
                  <a:gd name="T20" fmla="*/ 5 w 198"/>
                  <a:gd name="T21" fmla="*/ 82 h 103"/>
                  <a:gd name="T22" fmla="*/ 20 w 198"/>
                  <a:gd name="T23" fmla="*/ 92 h 103"/>
                  <a:gd name="T24" fmla="*/ 42 w 198"/>
                  <a:gd name="T25" fmla="*/ 103 h 103"/>
                  <a:gd name="T26" fmla="*/ 76 w 198"/>
                  <a:gd name="T2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8" h="103">
                    <a:moveTo>
                      <a:pt x="76" y="103"/>
                    </a:moveTo>
                    <a:lnTo>
                      <a:pt x="107" y="92"/>
                    </a:lnTo>
                    <a:lnTo>
                      <a:pt x="132" y="70"/>
                    </a:lnTo>
                    <a:lnTo>
                      <a:pt x="164" y="54"/>
                    </a:lnTo>
                    <a:lnTo>
                      <a:pt x="198" y="38"/>
                    </a:lnTo>
                    <a:lnTo>
                      <a:pt x="178" y="21"/>
                    </a:lnTo>
                    <a:lnTo>
                      <a:pt x="152" y="11"/>
                    </a:lnTo>
                    <a:lnTo>
                      <a:pt x="98" y="0"/>
                    </a:lnTo>
                    <a:lnTo>
                      <a:pt x="0" y="0"/>
                    </a:lnTo>
                    <a:lnTo>
                      <a:pt x="0" y="66"/>
                    </a:lnTo>
                    <a:lnTo>
                      <a:pt x="5" y="82"/>
                    </a:lnTo>
                    <a:lnTo>
                      <a:pt x="20" y="92"/>
                    </a:lnTo>
                    <a:lnTo>
                      <a:pt x="42" y="103"/>
                    </a:lnTo>
                    <a:lnTo>
                      <a:pt x="76" y="103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Freeform 1188">
                <a:extLst>
                  <a:ext uri="{FF2B5EF4-FFF2-40B4-BE49-F238E27FC236}">
                    <a16:creationId xmlns:a16="http://schemas.microsoft.com/office/drawing/2014/main" id="{0F0D3C5A-5E82-1A14-F781-C5BB634158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3" y="3428"/>
                <a:ext cx="33" cy="11"/>
              </a:xfrm>
              <a:custGeom>
                <a:avLst/>
                <a:gdLst>
                  <a:gd name="T0" fmla="*/ 0 w 107"/>
                  <a:gd name="T1" fmla="*/ 35 h 35"/>
                  <a:gd name="T2" fmla="*/ 0 w 107"/>
                  <a:gd name="T3" fmla="*/ 35 h 35"/>
                  <a:gd name="T4" fmla="*/ 36 w 107"/>
                  <a:gd name="T5" fmla="*/ 35 h 35"/>
                  <a:gd name="T6" fmla="*/ 66 w 107"/>
                  <a:gd name="T7" fmla="*/ 28 h 35"/>
                  <a:gd name="T8" fmla="*/ 107 w 107"/>
                  <a:gd name="T9" fmla="*/ 7 h 35"/>
                  <a:gd name="T10" fmla="*/ 102 w 107"/>
                  <a:gd name="T11" fmla="*/ 0 h 35"/>
                  <a:gd name="T12" fmla="*/ 88 w 107"/>
                  <a:gd name="T13" fmla="*/ 7 h 35"/>
                  <a:gd name="T14" fmla="*/ 5 w 107"/>
                  <a:gd name="T15" fmla="*/ 7 h 35"/>
                  <a:gd name="T16" fmla="*/ 0 w 107"/>
                  <a:gd name="T17" fmla="*/ 23 h 35"/>
                  <a:gd name="T18" fmla="*/ 0 w 107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7" h="35">
                    <a:moveTo>
                      <a:pt x="0" y="35"/>
                    </a:moveTo>
                    <a:lnTo>
                      <a:pt x="0" y="35"/>
                    </a:lnTo>
                    <a:lnTo>
                      <a:pt x="36" y="35"/>
                    </a:lnTo>
                    <a:lnTo>
                      <a:pt x="66" y="28"/>
                    </a:lnTo>
                    <a:lnTo>
                      <a:pt x="107" y="7"/>
                    </a:lnTo>
                    <a:lnTo>
                      <a:pt x="102" y="0"/>
                    </a:lnTo>
                    <a:lnTo>
                      <a:pt x="88" y="7"/>
                    </a:lnTo>
                    <a:lnTo>
                      <a:pt x="5" y="7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1189">
                <a:extLst>
                  <a:ext uri="{FF2B5EF4-FFF2-40B4-BE49-F238E27FC236}">
                    <a16:creationId xmlns:a16="http://schemas.microsoft.com/office/drawing/2014/main" id="{1A1B0813-7FEE-820D-6286-4C88B86550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54" y="3424"/>
                <a:ext cx="50" cy="14"/>
              </a:xfrm>
              <a:custGeom>
                <a:avLst/>
                <a:gdLst>
                  <a:gd name="T0" fmla="*/ 158 w 158"/>
                  <a:gd name="T1" fmla="*/ 38 h 38"/>
                  <a:gd name="T2" fmla="*/ 143 w 158"/>
                  <a:gd name="T3" fmla="*/ 5 h 38"/>
                  <a:gd name="T4" fmla="*/ 132 w 158"/>
                  <a:gd name="T5" fmla="*/ 0 h 38"/>
                  <a:gd name="T6" fmla="*/ 117 w 158"/>
                  <a:gd name="T7" fmla="*/ 0 h 38"/>
                  <a:gd name="T8" fmla="*/ 81 w 158"/>
                  <a:gd name="T9" fmla="*/ 17 h 38"/>
                  <a:gd name="T10" fmla="*/ 0 w 158"/>
                  <a:gd name="T11" fmla="*/ 17 h 38"/>
                  <a:gd name="T12" fmla="*/ 5 w 158"/>
                  <a:gd name="T13" fmla="*/ 17 h 38"/>
                  <a:gd name="T14" fmla="*/ 81 w 158"/>
                  <a:gd name="T15" fmla="*/ 22 h 38"/>
                  <a:gd name="T16" fmla="*/ 158 w 158"/>
                  <a:gd name="T1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38">
                    <a:moveTo>
                      <a:pt x="158" y="38"/>
                    </a:moveTo>
                    <a:lnTo>
                      <a:pt x="143" y="5"/>
                    </a:lnTo>
                    <a:lnTo>
                      <a:pt x="132" y="0"/>
                    </a:lnTo>
                    <a:lnTo>
                      <a:pt x="117" y="0"/>
                    </a:lnTo>
                    <a:lnTo>
                      <a:pt x="81" y="17"/>
                    </a:lnTo>
                    <a:lnTo>
                      <a:pt x="0" y="17"/>
                    </a:lnTo>
                    <a:lnTo>
                      <a:pt x="5" y="17"/>
                    </a:lnTo>
                    <a:lnTo>
                      <a:pt x="81" y="22"/>
                    </a:lnTo>
                    <a:lnTo>
                      <a:pt x="158" y="38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Freeform 1190">
                <a:extLst>
                  <a:ext uri="{FF2B5EF4-FFF2-40B4-BE49-F238E27FC236}">
                    <a16:creationId xmlns:a16="http://schemas.microsoft.com/office/drawing/2014/main" id="{A733C254-77EF-10E7-2DA6-B6403B5C899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6" y="3414"/>
                <a:ext cx="24" cy="7"/>
              </a:xfrm>
              <a:custGeom>
                <a:avLst/>
                <a:gdLst>
                  <a:gd name="T0" fmla="*/ 15 w 81"/>
                  <a:gd name="T1" fmla="*/ 16 h 16"/>
                  <a:gd name="T2" fmla="*/ 81 w 81"/>
                  <a:gd name="T3" fmla="*/ 16 h 16"/>
                  <a:gd name="T4" fmla="*/ 81 w 81"/>
                  <a:gd name="T5" fmla="*/ 0 h 16"/>
                  <a:gd name="T6" fmla="*/ 40 w 81"/>
                  <a:gd name="T7" fmla="*/ 0 h 16"/>
                  <a:gd name="T8" fmla="*/ 20 w 81"/>
                  <a:gd name="T9" fmla="*/ 5 h 16"/>
                  <a:gd name="T10" fmla="*/ 5 w 81"/>
                  <a:gd name="T11" fmla="*/ 16 h 16"/>
                  <a:gd name="T12" fmla="*/ 0 w 81"/>
                  <a:gd name="T13" fmla="*/ 16 h 16"/>
                  <a:gd name="T14" fmla="*/ 15 w 81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6">
                    <a:moveTo>
                      <a:pt x="15" y="16"/>
                    </a:moveTo>
                    <a:lnTo>
                      <a:pt x="81" y="16"/>
                    </a:lnTo>
                    <a:lnTo>
                      <a:pt x="81" y="0"/>
                    </a:lnTo>
                    <a:lnTo>
                      <a:pt x="40" y="0"/>
                    </a:lnTo>
                    <a:lnTo>
                      <a:pt x="20" y="5"/>
                    </a:lnTo>
                    <a:lnTo>
                      <a:pt x="5" y="16"/>
                    </a:lnTo>
                    <a:lnTo>
                      <a:pt x="0" y="16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Freeform 1191">
                <a:extLst>
                  <a:ext uri="{FF2B5EF4-FFF2-40B4-BE49-F238E27FC236}">
                    <a16:creationId xmlns:a16="http://schemas.microsoft.com/office/drawing/2014/main" id="{799D5168-4A8F-099D-5216-1B52606FAC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54" y="3414"/>
                <a:ext cx="32" cy="8"/>
              </a:xfrm>
              <a:custGeom>
                <a:avLst/>
                <a:gdLst>
                  <a:gd name="T0" fmla="*/ 102 w 102"/>
                  <a:gd name="T1" fmla="*/ 10 h 21"/>
                  <a:gd name="T2" fmla="*/ 51 w 102"/>
                  <a:gd name="T3" fmla="*/ 0 h 21"/>
                  <a:gd name="T4" fmla="*/ 20 w 102"/>
                  <a:gd name="T5" fmla="*/ 0 h 21"/>
                  <a:gd name="T6" fmla="*/ 0 w 102"/>
                  <a:gd name="T7" fmla="*/ 10 h 21"/>
                  <a:gd name="T8" fmla="*/ 0 w 102"/>
                  <a:gd name="T9" fmla="*/ 16 h 21"/>
                  <a:gd name="T10" fmla="*/ 51 w 102"/>
                  <a:gd name="T11" fmla="*/ 21 h 21"/>
                  <a:gd name="T12" fmla="*/ 102 w 102"/>
                  <a:gd name="T13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21">
                    <a:moveTo>
                      <a:pt x="102" y="10"/>
                    </a:moveTo>
                    <a:lnTo>
                      <a:pt x="51" y="0"/>
                    </a:lnTo>
                    <a:lnTo>
                      <a:pt x="20" y="0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51" y="21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0" name="Group 1192">
              <a:extLst>
                <a:ext uri="{FF2B5EF4-FFF2-40B4-BE49-F238E27FC236}">
                  <a16:creationId xmlns:a16="http://schemas.microsoft.com/office/drawing/2014/main" id="{F144BB76-C9F2-BE64-7AB6-0A633E8A925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486400" y="6096000"/>
              <a:ext cx="427038" cy="587375"/>
              <a:chOff x="2843" y="3414"/>
              <a:chExt cx="396" cy="543"/>
            </a:xfrm>
          </p:grpSpPr>
          <p:sp>
            <p:nvSpPr>
              <p:cNvPr id="104" name="Freeform 1193">
                <a:extLst>
                  <a:ext uri="{FF2B5EF4-FFF2-40B4-BE49-F238E27FC236}">
                    <a16:creationId xmlns:a16="http://schemas.microsoft.com/office/drawing/2014/main" id="{7A8EAC7B-01EF-16FE-F1F5-15979156FB2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73" y="3478"/>
                <a:ext cx="11" cy="14"/>
              </a:xfrm>
              <a:custGeom>
                <a:avLst/>
                <a:gdLst>
                  <a:gd name="T0" fmla="*/ 0 w 24"/>
                  <a:gd name="T1" fmla="*/ 0 h 28"/>
                  <a:gd name="T2" fmla="*/ 0 w 24"/>
                  <a:gd name="T3" fmla="*/ 11 h 28"/>
                  <a:gd name="T4" fmla="*/ 5 w 24"/>
                  <a:gd name="T5" fmla="*/ 21 h 28"/>
                  <a:gd name="T6" fmla="*/ 19 w 24"/>
                  <a:gd name="T7" fmla="*/ 28 h 28"/>
                  <a:gd name="T8" fmla="*/ 24 w 24"/>
                  <a:gd name="T9" fmla="*/ 16 h 28"/>
                  <a:gd name="T10" fmla="*/ 24 w 24"/>
                  <a:gd name="T11" fmla="*/ 11 h 28"/>
                  <a:gd name="T12" fmla="*/ 14 w 24"/>
                  <a:gd name="T13" fmla="*/ 6 h 28"/>
                  <a:gd name="T14" fmla="*/ 0 w 24"/>
                  <a:gd name="T1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28">
                    <a:moveTo>
                      <a:pt x="0" y="0"/>
                    </a:moveTo>
                    <a:lnTo>
                      <a:pt x="0" y="11"/>
                    </a:lnTo>
                    <a:lnTo>
                      <a:pt x="5" y="21"/>
                    </a:lnTo>
                    <a:lnTo>
                      <a:pt x="19" y="28"/>
                    </a:lnTo>
                    <a:lnTo>
                      <a:pt x="24" y="16"/>
                    </a:lnTo>
                    <a:lnTo>
                      <a:pt x="24" y="11"/>
                    </a:lnTo>
                    <a:lnTo>
                      <a:pt x="1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Freeform 1194">
                <a:extLst>
                  <a:ext uri="{FF2B5EF4-FFF2-40B4-BE49-F238E27FC236}">
                    <a16:creationId xmlns:a16="http://schemas.microsoft.com/office/drawing/2014/main" id="{7F19E74B-94AA-14A6-0437-B5A072C05C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21" y="3475"/>
                <a:ext cx="13" cy="11"/>
              </a:xfrm>
              <a:custGeom>
                <a:avLst/>
                <a:gdLst>
                  <a:gd name="T0" fmla="*/ 29 w 29"/>
                  <a:gd name="T1" fmla="*/ 21 h 21"/>
                  <a:gd name="T2" fmla="*/ 24 w 29"/>
                  <a:gd name="T3" fmla="*/ 5 h 21"/>
                  <a:gd name="T4" fmla="*/ 14 w 29"/>
                  <a:gd name="T5" fmla="*/ 0 h 21"/>
                  <a:gd name="T6" fmla="*/ 4 w 29"/>
                  <a:gd name="T7" fmla="*/ 5 h 21"/>
                  <a:gd name="T8" fmla="*/ 0 w 29"/>
                  <a:gd name="T9" fmla="*/ 10 h 21"/>
                  <a:gd name="T10" fmla="*/ 4 w 29"/>
                  <a:gd name="T11" fmla="*/ 16 h 21"/>
                  <a:gd name="T12" fmla="*/ 14 w 29"/>
                  <a:gd name="T13" fmla="*/ 21 h 21"/>
                  <a:gd name="T14" fmla="*/ 29 w 29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21">
                    <a:moveTo>
                      <a:pt x="29" y="21"/>
                    </a:moveTo>
                    <a:lnTo>
                      <a:pt x="24" y="5"/>
                    </a:lnTo>
                    <a:lnTo>
                      <a:pt x="14" y="0"/>
                    </a:lnTo>
                    <a:lnTo>
                      <a:pt x="4" y="5"/>
                    </a:lnTo>
                    <a:lnTo>
                      <a:pt x="0" y="10"/>
                    </a:lnTo>
                    <a:lnTo>
                      <a:pt x="4" y="16"/>
                    </a:lnTo>
                    <a:lnTo>
                      <a:pt x="14" y="21"/>
                    </a:lnTo>
                    <a:lnTo>
                      <a:pt x="2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Freeform 1195">
                <a:extLst>
                  <a:ext uri="{FF2B5EF4-FFF2-40B4-BE49-F238E27FC236}">
                    <a16:creationId xmlns:a16="http://schemas.microsoft.com/office/drawing/2014/main" id="{A7DA7126-B126-CA82-5B38-AFDBBC92767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44" y="3472"/>
                <a:ext cx="10" cy="11"/>
              </a:xfrm>
              <a:custGeom>
                <a:avLst/>
                <a:gdLst>
                  <a:gd name="T0" fmla="*/ 5 w 19"/>
                  <a:gd name="T1" fmla="*/ 21 h 21"/>
                  <a:gd name="T2" fmla="*/ 14 w 19"/>
                  <a:gd name="T3" fmla="*/ 16 h 21"/>
                  <a:gd name="T4" fmla="*/ 19 w 19"/>
                  <a:gd name="T5" fmla="*/ 5 h 21"/>
                  <a:gd name="T6" fmla="*/ 10 w 19"/>
                  <a:gd name="T7" fmla="*/ 0 h 21"/>
                  <a:gd name="T8" fmla="*/ 0 w 19"/>
                  <a:gd name="T9" fmla="*/ 5 h 21"/>
                  <a:gd name="T10" fmla="*/ 0 w 19"/>
                  <a:gd name="T11" fmla="*/ 16 h 21"/>
                  <a:gd name="T12" fmla="*/ 5 w 19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1">
                    <a:moveTo>
                      <a:pt x="5" y="21"/>
                    </a:moveTo>
                    <a:lnTo>
                      <a:pt x="14" y="16"/>
                    </a:lnTo>
                    <a:lnTo>
                      <a:pt x="19" y="5"/>
                    </a:lnTo>
                    <a:lnTo>
                      <a:pt x="10" y="0"/>
                    </a:lnTo>
                    <a:lnTo>
                      <a:pt x="0" y="5"/>
                    </a:lnTo>
                    <a:lnTo>
                      <a:pt x="0" y="16"/>
                    </a:lnTo>
                    <a:lnTo>
                      <a:pt x="5" y="21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Freeform 1196">
                <a:extLst>
                  <a:ext uri="{FF2B5EF4-FFF2-40B4-BE49-F238E27FC236}">
                    <a16:creationId xmlns:a16="http://schemas.microsoft.com/office/drawing/2014/main" id="{A006344A-DD5E-B27E-34E8-F5CB0D173B0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08" y="3453"/>
                <a:ext cx="10" cy="11"/>
              </a:xfrm>
              <a:custGeom>
                <a:avLst/>
                <a:gdLst>
                  <a:gd name="T0" fmla="*/ 5 w 22"/>
                  <a:gd name="T1" fmla="*/ 21 h 21"/>
                  <a:gd name="T2" fmla="*/ 17 w 22"/>
                  <a:gd name="T3" fmla="*/ 21 h 21"/>
                  <a:gd name="T4" fmla="*/ 22 w 22"/>
                  <a:gd name="T5" fmla="*/ 16 h 21"/>
                  <a:gd name="T6" fmla="*/ 22 w 22"/>
                  <a:gd name="T7" fmla="*/ 5 h 21"/>
                  <a:gd name="T8" fmla="*/ 17 w 22"/>
                  <a:gd name="T9" fmla="*/ 5 h 21"/>
                  <a:gd name="T10" fmla="*/ 12 w 22"/>
                  <a:gd name="T11" fmla="*/ 0 h 21"/>
                  <a:gd name="T12" fmla="*/ 0 w 22"/>
                  <a:gd name="T13" fmla="*/ 10 h 21"/>
                  <a:gd name="T14" fmla="*/ 5 w 22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21">
                    <a:moveTo>
                      <a:pt x="5" y="21"/>
                    </a:moveTo>
                    <a:lnTo>
                      <a:pt x="17" y="21"/>
                    </a:lnTo>
                    <a:lnTo>
                      <a:pt x="22" y="16"/>
                    </a:lnTo>
                    <a:lnTo>
                      <a:pt x="22" y="5"/>
                    </a:lnTo>
                    <a:lnTo>
                      <a:pt x="17" y="5"/>
                    </a:lnTo>
                    <a:lnTo>
                      <a:pt x="12" y="0"/>
                    </a:lnTo>
                    <a:lnTo>
                      <a:pt x="0" y="10"/>
                    </a:lnTo>
                    <a:lnTo>
                      <a:pt x="5" y="21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Freeform 1197">
                <a:extLst>
                  <a:ext uri="{FF2B5EF4-FFF2-40B4-BE49-F238E27FC236}">
                    <a16:creationId xmlns:a16="http://schemas.microsoft.com/office/drawing/2014/main" id="{12A89106-1462-B0AC-766A-E9FB3D11FD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21" y="3450"/>
                <a:ext cx="9" cy="14"/>
              </a:xfrm>
              <a:custGeom>
                <a:avLst/>
                <a:gdLst>
                  <a:gd name="T0" fmla="*/ 4 w 19"/>
                  <a:gd name="T1" fmla="*/ 28 h 28"/>
                  <a:gd name="T2" fmla="*/ 14 w 19"/>
                  <a:gd name="T3" fmla="*/ 28 h 28"/>
                  <a:gd name="T4" fmla="*/ 19 w 19"/>
                  <a:gd name="T5" fmla="*/ 17 h 28"/>
                  <a:gd name="T6" fmla="*/ 19 w 19"/>
                  <a:gd name="T7" fmla="*/ 12 h 28"/>
                  <a:gd name="T8" fmla="*/ 9 w 19"/>
                  <a:gd name="T9" fmla="*/ 0 h 28"/>
                  <a:gd name="T10" fmla="*/ 0 w 19"/>
                  <a:gd name="T11" fmla="*/ 12 h 28"/>
                  <a:gd name="T12" fmla="*/ 0 w 19"/>
                  <a:gd name="T13" fmla="*/ 17 h 28"/>
                  <a:gd name="T14" fmla="*/ 4 w 19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8">
                    <a:moveTo>
                      <a:pt x="4" y="28"/>
                    </a:moveTo>
                    <a:lnTo>
                      <a:pt x="14" y="28"/>
                    </a:lnTo>
                    <a:lnTo>
                      <a:pt x="19" y="17"/>
                    </a:lnTo>
                    <a:lnTo>
                      <a:pt x="19" y="12"/>
                    </a:lnTo>
                    <a:lnTo>
                      <a:pt x="9" y="0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4" y="28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Freeform 1198">
                <a:extLst>
                  <a:ext uri="{FF2B5EF4-FFF2-40B4-BE49-F238E27FC236}">
                    <a16:creationId xmlns:a16="http://schemas.microsoft.com/office/drawing/2014/main" id="{BD98F449-0861-BBED-30CE-9A0B3CEC829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43" y="3439"/>
                <a:ext cx="324" cy="518"/>
              </a:xfrm>
              <a:custGeom>
                <a:avLst/>
                <a:gdLst>
                  <a:gd name="T0" fmla="*/ 480 w 1041"/>
                  <a:gd name="T1" fmla="*/ 1483 h 1493"/>
                  <a:gd name="T2" fmla="*/ 531 w 1041"/>
                  <a:gd name="T3" fmla="*/ 1465 h 1493"/>
                  <a:gd name="T4" fmla="*/ 694 w 1041"/>
                  <a:gd name="T5" fmla="*/ 1384 h 1493"/>
                  <a:gd name="T6" fmla="*/ 846 w 1041"/>
                  <a:gd name="T7" fmla="*/ 1304 h 1493"/>
                  <a:gd name="T8" fmla="*/ 877 w 1041"/>
                  <a:gd name="T9" fmla="*/ 1292 h 1493"/>
                  <a:gd name="T10" fmla="*/ 943 w 1041"/>
                  <a:gd name="T11" fmla="*/ 1261 h 1493"/>
                  <a:gd name="T12" fmla="*/ 990 w 1041"/>
                  <a:gd name="T13" fmla="*/ 1218 h 1493"/>
                  <a:gd name="T14" fmla="*/ 968 w 1041"/>
                  <a:gd name="T15" fmla="*/ 1190 h 1493"/>
                  <a:gd name="T16" fmla="*/ 902 w 1041"/>
                  <a:gd name="T17" fmla="*/ 1207 h 1493"/>
                  <a:gd name="T18" fmla="*/ 846 w 1041"/>
                  <a:gd name="T19" fmla="*/ 1244 h 1493"/>
                  <a:gd name="T20" fmla="*/ 812 w 1041"/>
                  <a:gd name="T21" fmla="*/ 1249 h 1493"/>
                  <a:gd name="T22" fmla="*/ 699 w 1041"/>
                  <a:gd name="T23" fmla="*/ 1342 h 1493"/>
                  <a:gd name="T24" fmla="*/ 683 w 1041"/>
                  <a:gd name="T25" fmla="*/ 1342 h 1493"/>
                  <a:gd name="T26" fmla="*/ 643 w 1041"/>
                  <a:gd name="T27" fmla="*/ 1384 h 1493"/>
                  <a:gd name="T28" fmla="*/ 480 w 1041"/>
                  <a:gd name="T29" fmla="*/ 1422 h 1493"/>
                  <a:gd name="T30" fmla="*/ 347 w 1041"/>
                  <a:gd name="T31" fmla="*/ 1363 h 1493"/>
                  <a:gd name="T32" fmla="*/ 271 w 1041"/>
                  <a:gd name="T33" fmla="*/ 1238 h 1493"/>
                  <a:gd name="T34" fmla="*/ 169 w 1041"/>
                  <a:gd name="T35" fmla="*/ 1081 h 1493"/>
                  <a:gd name="T36" fmla="*/ 132 w 1041"/>
                  <a:gd name="T37" fmla="*/ 956 h 1493"/>
                  <a:gd name="T38" fmla="*/ 144 w 1041"/>
                  <a:gd name="T39" fmla="*/ 741 h 1493"/>
                  <a:gd name="T40" fmla="*/ 169 w 1041"/>
                  <a:gd name="T41" fmla="*/ 648 h 1493"/>
                  <a:gd name="T42" fmla="*/ 266 w 1041"/>
                  <a:gd name="T43" fmla="*/ 480 h 1493"/>
                  <a:gd name="T44" fmla="*/ 332 w 1041"/>
                  <a:gd name="T45" fmla="*/ 390 h 1493"/>
                  <a:gd name="T46" fmla="*/ 480 w 1041"/>
                  <a:gd name="T47" fmla="*/ 232 h 1493"/>
                  <a:gd name="T48" fmla="*/ 678 w 1041"/>
                  <a:gd name="T49" fmla="*/ 102 h 1493"/>
                  <a:gd name="T50" fmla="*/ 846 w 1041"/>
                  <a:gd name="T51" fmla="*/ 75 h 1493"/>
                  <a:gd name="T52" fmla="*/ 995 w 1041"/>
                  <a:gd name="T53" fmla="*/ 128 h 1493"/>
                  <a:gd name="T54" fmla="*/ 1036 w 1041"/>
                  <a:gd name="T55" fmla="*/ 151 h 1493"/>
                  <a:gd name="T56" fmla="*/ 1016 w 1041"/>
                  <a:gd name="T57" fmla="*/ 118 h 1493"/>
                  <a:gd name="T58" fmla="*/ 902 w 1041"/>
                  <a:gd name="T59" fmla="*/ 33 h 1493"/>
                  <a:gd name="T60" fmla="*/ 795 w 1041"/>
                  <a:gd name="T61" fmla="*/ 10 h 1493"/>
                  <a:gd name="T62" fmla="*/ 709 w 1041"/>
                  <a:gd name="T63" fmla="*/ 0 h 1493"/>
                  <a:gd name="T64" fmla="*/ 597 w 1041"/>
                  <a:gd name="T65" fmla="*/ 21 h 1493"/>
                  <a:gd name="T66" fmla="*/ 490 w 1041"/>
                  <a:gd name="T67" fmla="*/ 64 h 1493"/>
                  <a:gd name="T68" fmla="*/ 368 w 1041"/>
                  <a:gd name="T69" fmla="*/ 128 h 1493"/>
                  <a:gd name="T70" fmla="*/ 300 w 1041"/>
                  <a:gd name="T71" fmla="*/ 194 h 1493"/>
                  <a:gd name="T72" fmla="*/ 266 w 1041"/>
                  <a:gd name="T73" fmla="*/ 227 h 1493"/>
                  <a:gd name="T74" fmla="*/ 149 w 1041"/>
                  <a:gd name="T75" fmla="*/ 383 h 1493"/>
                  <a:gd name="T76" fmla="*/ 71 w 1041"/>
                  <a:gd name="T77" fmla="*/ 530 h 1493"/>
                  <a:gd name="T78" fmla="*/ 5 w 1041"/>
                  <a:gd name="T79" fmla="*/ 800 h 1493"/>
                  <a:gd name="T80" fmla="*/ 5 w 1041"/>
                  <a:gd name="T81" fmla="*/ 1011 h 1493"/>
                  <a:gd name="T82" fmla="*/ 52 w 1041"/>
                  <a:gd name="T83" fmla="*/ 1136 h 1493"/>
                  <a:gd name="T84" fmla="*/ 144 w 1041"/>
                  <a:gd name="T85" fmla="*/ 1287 h 1493"/>
                  <a:gd name="T86" fmla="*/ 239 w 1041"/>
                  <a:gd name="T87" fmla="*/ 1406 h 1493"/>
                  <a:gd name="T88" fmla="*/ 414 w 1041"/>
                  <a:gd name="T89" fmla="*/ 1493 h 1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41" h="1493">
                    <a:moveTo>
                      <a:pt x="414" y="1493"/>
                    </a:moveTo>
                    <a:lnTo>
                      <a:pt x="454" y="1483"/>
                    </a:lnTo>
                    <a:lnTo>
                      <a:pt x="480" y="1483"/>
                    </a:lnTo>
                    <a:lnTo>
                      <a:pt x="515" y="1477"/>
                    </a:lnTo>
                    <a:lnTo>
                      <a:pt x="520" y="1477"/>
                    </a:lnTo>
                    <a:lnTo>
                      <a:pt x="531" y="1465"/>
                    </a:lnTo>
                    <a:lnTo>
                      <a:pt x="607" y="1434"/>
                    </a:lnTo>
                    <a:lnTo>
                      <a:pt x="683" y="1384"/>
                    </a:lnTo>
                    <a:lnTo>
                      <a:pt x="694" y="1384"/>
                    </a:lnTo>
                    <a:lnTo>
                      <a:pt x="729" y="1358"/>
                    </a:lnTo>
                    <a:lnTo>
                      <a:pt x="765" y="1337"/>
                    </a:lnTo>
                    <a:lnTo>
                      <a:pt x="846" y="1304"/>
                    </a:lnTo>
                    <a:lnTo>
                      <a:pt x="851" y="1304"/>
                    </a:lnTo>
                    <a:lnTo>
                      <a:pt x="851" y="1299"/>
                    </a:lnTo>
                    <a:lnTo>
                      <a:pt x="877" y="1292"/>
                    </a:lnTo>
                    <a:lnTo>
                      <a:pt x="902" y="1276"/>
                    </a:lnTo>
                    <a:lnTo>
                      <a:pt x="922" y="1271"/>
                    </a:lnTo>
                    <a:lnTo>
                      <a:pt x="943" y="1261"/>
                    </a:lnTo>
                    <a:lnTo>
                      <a:pt x="965" y="1244"/>
                    </a:lnTo>
                    <a:lnTo>
                      <a:pt x="980" y="1221"/>
                    </a:lnTo>
                    <a:lnTo>
                      <a:pt x="990" y="1218"/>
                    </a:lnTo>
                    <a:lnTo>
                      <a:pt x="973" y="1200"/>
                    </a:lnTo>
                    <a:lnTo>
                      <a:pt x="973" y="1195"/>
                    </a:lnTo>
                    <a:lnTo>
                      <a:pt x="968" y="1190"/>
                    </a:lnTo>
                    <a:lnTo>
                      <a:pt x="953" y="1183"/>
                    </a:lnTo>
                    <a:lnTo>
                      <a:pt x="938" y="1183"/>
                    </a:lnTo>
                    <a:lnTo>
                      <a:pt x="902" y="1207"/>
                    </a:lnTo>
                    <a:lnTo>
                      <a:pt x="877" y="1221"/>
                    </a:lnTo>
                    <a:lnTo>
                      <a:pt x="851" y="1233"/>
                    </a:lnTo>
                    <a:lnTo>
                      <a:pt x="846" y="1244"/>
                    </a:lnTo>
                    <a:lnTo>
                      <a:pt x="836" y="1244"/>
                    </a:lnTo>
                    <a:lnTo>
                      <a:pt x="826" y="1249"/>
                    </a:lnTo>
                    <a:lnTo>
                      <a:pt x="812" y="1249"/>
                    </a:lnTo>
                    <a:lnTo>
                      <a:pt x="760" y="1299"/>
                    </a:lnTo>
                    <a:lnTo>
                      <a:pt x="709" y="1342"/>
                    </a:lnTo>
                    <a:lnTo>
                      <a:pt x="699" y="1342"/>
                    </a:lnTo>
                    <a:lnTo>
                      <a:pt x="694" y="1337"/>
                    </a:lnTo>
                    <a:lnTo>
                      <a:pt x="683" y="1330"/>
                    </a:lnTo>
                    <a:lnTo>
                      <a:pt x="683" y="1342"/>
                    </a:lnTo>
                    <a:lnTo>
                      <a:pt x="678" y="1358"/>
                    </a:lnTo>
                    <a:lnTo>
                      <a:pt x="668" y="1368"/>
                    </a:lnTo>
                    <a:lnTo>
                      <a:pt x="643" y="1384"/>
                    </a:lnTo>
                    <a:lnTo>
                      <a:pt x="602" y="1401"/>
                    </a:lnTo>
                    <a:lnTo>
                      <a:pt x="566" y="1412"/>
                    </a:lnTo>
                    <a:lnTo>
                      <a:pt x="480" y="1422"/>
                    </a:lnTo>
                    <a:lnTo>
                      <a:pt x="414" y="1422"/>
                    </a:lnTo>
                    <a:lnTo>
                      <a:pt x="378" y="1394"/>
                    </a:lnTo>
                    <a:lnTo>
                      <a:pt x="347" y="1363"/>
                    </a:lnTo>
                    <a:lnTo>
                      <a:pt x="327" y="1325"/>
                    </a:lnTo>
                    <a:lnTo>
                      <a:pt x="322" y="1276"/>
                    </a:lnTo>
                    <a:lnTo>
                      <a:pt x="271" y="1238"/>
                    </a:lnTo>
                    <a:lnTo>
                      <a:pt x="230" y="1195"/>
                    </a:lnTo>
                    <a:lnTo>
                      <a:pt x="195" y="1141"/>
                    </a:lnTo>
                    <a:lnTo>
                      <a:pt x="169" y="1081"/>
                    </a:lnTo>
                    <a:lnTo>
                      <a:pt x="152" y="1039"/>
                    </a:lnTo>
                    <a:lnTo>
                      <a:pt x="144" y="1001"/>
                    </a:lnTo>
                    <a:lnTo>
                      <a:pt x="132" y="956"/>
                    </a:lnTo>
                    <a:lnTo>
                      <a:pt x="132" y="909"/>
                    </a:lnTo>
                    <a:lnTo>
                      <a:pt x="144" y="767"/>
                    </a:lnTo>
                    <a:lnTo>
                      <a:pt x="144" y="741"/>
                    </a:lnTo>
                    <a:lnTo>
                      <a:pt x="149" y="714"/>
                    </a:lnTo>
                    <a:lnTo>
                      <a:pt x="149" y="686"/>
                    </a:lnTo>
                    <a:lnTo>
                      <a:pt x="169" y="648"/>
                    </a:lnTo>
                    <a:lnTo>
                      <a:pt x="183" y="606"/>
                    </a:lnTo>
                    <a:lnTo>
                      <a:pt x="225" y="540"/>
                    </a:lnTo>
                    <a:lnTo>
                      <a:pt x="266" y="480"/>
                    </a:lnTo>
                    <a:lnTo>
                      <a:pt x="300" y="421"/>
                    </a:lnTo>
                    <a:lnTo>
                      <a:pt x="312" y="421"/>
                    </a:lnTo>
                    <a:lnTo>
                      <a:pt x="332" y="390"/>
                    </a:lnTo>
                    <a:lnTo>
                      <a:pt x="352" y="362"/>
                    </a:lnTo>
                    <a:lnTo>
                      <a:pt x="414" y="298"/>
                    </a:lnTo>
                    <a:lnTo>
                      <a:pt x="480" y="232"/>
                    </a:lnTo>
                    <a:lnTo>
                      <a:pt x="546" y="177"/>
                    </a:lnTo>
                    <a:lnTo>
                      <a:pt x="622" y="128"/>
                    </a:lnTo>
                    <a:lnTo>
                      <a:pt x="678" y="102"/>
                    </a:lnTo>
                    <a:lnTo>
                      <a:pt x="751" y="80"/>
                    </a:lnTo>
                    <a:lnTo>
                      <a:pt x="754" y="75"/>
                    </a:lnTo>
                    <a:lnTo>
                      <a:pt x="846" y="75"/>
                    </a:lnTo>
                    <a:lnTo>
                      <a:pt x="902" y="80"/>
                    </a:lnTo>
                    <a:lnTo>
                      <a:pt x="953" y="102"/>
                    </a:lnTo>
                    <a:lnTo>
                      <a:pt x="995" y="128"/>
                    </a:lnTo>
                    <a:lnTo>
                      <a:pt x="1009" y="140"/>
                    </a:lnTo>
                    <a:lnTo>
                      <a:pt x="1019" y="145"/>
                    </a:lnTo>
                    <a:lnTo>
                      <a:pt x="1036" y="151"/>
                    </a:lnTo>
                    <a:lnTo>
                      <a:pt x="1041" y="151"/>
                    </a:lnTo>
                    <a:lnTo>
                      <a:pt x="1041" y="156"/>
                    </a:lnTo>
                    <a:lnTo>
                      <a:pt x="1016" y="118"/>
                    </a:lnTo>
                    <a:lnTo>
                      <a:pt x="990" y="75"/>
                    </a:lnTo>
                    <a:lnTo>
                      <a:pt x="965" y="54"/>
                    </a:lnTo>
                    <a:lnTo>
                      <a:pt x="902" y="33"/>
                    </a:lnTo>
                    <a:lnTo>
                      <a:pt x="868" y="26"/>
                    </a:lnTo>
                    <a:lnTo>
                      <a:pt x="831" y="16"/>
                    </a:lnTo>
                    <a:lnTo>
                      <a:pt x="795" y="10"/>
                    </a:lnTo>
                    <a:lnTo>
                      <a:pt x="775" y="5"/>
                    </a:lnTo>
                    <a:lnTo>
                      <a:pt x="729" y="5"/>
                    </a:lnTo>
                    <a:lnTo>
                      <a:pt x="709" y="0"/>
                    </a:lnTo>
                    <a:lnTo>
                      <a:pt x="673" y="5"/>
                    </a:lnTo>
                    <a:lnTo>
                      <a:pt x="632" y="10"/>
                    </a:lnTo>
                    <a:lnTo>
                      <a:pt x="597" y="21"/>
                    </a:lnTo>
                    <a:lnTo>
                      <a:pt x="566" y="26"/>
                    </a:lnTo>
                    <a:lnTo>
                      <a:pt x="531" y="42"/>
                    </a:lnTo>
                    <a:lnTo>
                      <a:pt x="490" y="64"/>
                    </a:lnTo>
                    <a:lnTo>
                      <a:pt x="444" y="80"/>
                    </a:lnTo>
                    <a:lnTo>
                      <a:pt x="408" y="102"/>
                    </a:lnTo>
                    <a:lnTo>
                      <a:pt x="368" y="128"/>
                    </a:lnTo>
                    <a:lnTo>
                      <a:pt x="337" y="161"/>
                    </a:lnTo>
                    <a:lnTo>
                      <a:pt x="327" y="161"/>
                    </a:lnTo>
                    <a:lnTo>
                      <a:pt x="300" y="194"/>
                    </a:lnTo>
                    <a:lnTo>
                      <a:pt x="286" y="210"/>
                    </a:lnTo>
                    <a:lnTo>
                      <a:pt x="276" y="227"/>
                    </a:lnTo>
                    <a:lnTo>
                      <a:pt x="266" y="227"/>
                    </a:lnTo>
                    <a:lnTo>
                      <a:pt x="249" y="243"/>
                    </a:lnTo>
                    <a:lnTo>
                      <a:pt x="169" y="352"/>
                    </a:lnTo>
                    <a:lnTo>
                      <a:pt x="149" y="383"/>
                    </a:lnTo>
                    <a:lnTo>
                      <a:pt x="127" y="421"/>
                    </a:lnTo>
                    <a:lnTo>
                      <a:pt x="86" y="508"/>
                    </a:lnTo>
                    <a:lnTo>
                      <a:pt x="71" y="530"/>
                    </a:lnTo>
                    <a:lnTo>
                      <a:pt x="42" y="637"/>
                    </a:lnTo>
                    <a:lnTo>
                      <a:pt x="15" y="746"/>
                    </a:lnTo>
                    <a:lnTo>
                      <a:pt x="5" y="800"/>
                    </a:lnTo>
                    <a:lnTo>
                      <a:pt x="0" y="876"/>
                    </a:lnTo>
                    <a:lnTo>
                      <a:pt x="5" y="946"/>
                    </a:lnTo>
                    <a:lnTo>
                      <a:pt x="5" y="1011"/>
                    </a:lnTo>
                    <a:lnTo>
                      <a:pt x="15" y="1027"/>
                    </a:lnTo>
                    <a:lnTo>
                      <a:pt x="32" y="1086"/>
                    </a:lnTo>
                    <a:lnTo>
                      <a:pt x="52" y="1136"/>
                    </a:lnTo>
                    <a:lnTo>
                      <a:pt x="108" y="1233"/>
                    </a:lnTo>
                    <a:lnTo>
                      <a:pt x="122" y="1249"/>
                    </a:lnTo>
                    <a:lnTo>
                      <a:pt x="144" y="1287"/>
                    </a:lnTo>
                    <a:lnTo>
                      <a:pt x="169" y="1325"/>
                    </a:lnTo>
                    <a:lnTo>
                      <a:pt x="188" y="1353"/>
                    </a:lnTo>
                    <a:lnTo>
                      <a:pt x="239" y="1406"/>
                    </a:lnTo>
                    <a:lnTo>
                      <a:pt x="276" y="1439"/>
                    </a:lnTo>
                    <a:lnTo>
                      <a:pt x="347" y="1472"/>
                    </a:lnTo>
                    <a:lnTo>
                      <a:pt x="414" y="1493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Freeform 1199">
                <a:extLst>
                  <a:ext uri="{FF2B5EF4-FFF2-40B4-BE49-F238E27FC236}">
                    <a16:creationId xmlns:a16="http://schemas.microsoft.com/office/drawing/2014/main" id="{0F5A77CB-0D3F-4721-DBB7-62A4CE3F8F5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54" y="3862"/>
                <a:ext cx="92" cy="61"/>
              </a:xfrm>
              <a:custGeom>
                <a:avLst/>
                <a:gdLst>
                  <a:gd name="T0" fmla="*/ 66 w 296"/>
                  <a:gd name="T1" fmla="*/ 176 h 176"/>
                  <a:gd name="T2" fmla="*/ 97 w 296"/>
                  <a:gd name="T3" fmla="*/ 176 h 176"/>
                  <a:gd name="T4" fmla="*/ 189 w 296"/>
                  <a:gd name="T5" fmla="*/ 166 h 176"/>
                  <a:gd name="T6" fmla="*/ 235 w 296"/>
                  <a:gd name="T7" fmla="*/ 155 h 176"/>
                  <a:gd name="T8" fmla="*/ 280 w 296"/>
                  <a:gd name="T9" fmla="*/ 140 h 176"/>
                  <a:gd name="T10" fmla="*/ 291 w 296"/>
                  <a:gd name="T11" fmla="*/ 133 h 176"/>
                  <a:gd name="T12" fmla="*/ 296 w 296"/>
                  <a:gd name="T13" fmla="*/ 128 h 176"/>
                  <a:gd name="T14" fmla="*/ 296 w 296"/>
                  <a:gd name="T15" fmla="*/ 124 h 176"/>
                  <a:gd name="T16" fmla="*/ 250 w 296"/>
                  <a:gd name="T17" fmla="*/ 91 h 176"/>
                  <a:gd name="T18" fmla="*/ 189 w 296"/>
                  <a:gd name="T19" fmla="*/ 26 h 176"/>
                  <a:gd name="T20" fmla="*/ 168 w 296"/>
                  <a:gd name="T21" fmla="*/ 10 h 176"/>
                  <a:gd name="T22" fmla="*/ 143 w 296"/>
                  <a:gd name="T23" fmla="*/ 5 h 176"/>
                  <a:gd name="T24" fmla="*/ 122 w 296"/>
                  <a:gd name="T25" fmla="*/ 0 h 176"/>
                  <a:gd name="T26" fmla="*/ 97 w 296"/>
                  <a:gd name="T27" fmla="*/ 0 h 176"/>
                  <a:gd name="T28" fmla="*/ 70 w 296"/>
                  <a:gd name="T29" fmla="*/ 10 h 176"/>
                  <a:gd name="T30" fmla="*/ 51 w 296"/>
                  <a:gd name="T31" fmla="*/ 17 h 176"/>
                  <a:gd name="T32" fmla="*/ 36 w 296"/>
                  <a:gd name="T33" fmla="*/ 31 h 176"/>
                  <a:gd name="T34" fmla="*/ 16 w 296"/>
                  <a:gd name="T35" fmla="*/ 48 h 176"/>
                  <a:gd name="T36" fmla="*/ 0 w 296"/>
                  <a:gd name="T37" fmla="*/ 58 h 176"/>
                  <a:gd name="T38" fmla="*/ 0 w 296"/>
                  <a:gd name="T39" fmla="*/ 102 h 176"/>
                  <a:gd name="T40" fmla="*/ 19 w 296"/>
                  <a:gd name="T41" fmla="*/ 133 h 176"/>
                  <a:gd name="T42" fmla="*/ 36 w 296"/>
                  <a:gd name="T43" fmla="*/ 150 h 176"/>
                  <a:gd name="T44" fmla="*/ 41 w 296"/>
                  <a:gd name="T45" fmla="*/ 160 h 176"/>
                  <a:gd name="T46" fmla="*/ 46 w 296"/>
                  <a:gd name="T47" fmla="*/ 166 h 176"/>
                  <a:gd name="T48" fmla="*/ 66 w 296"/>
                  <a:gd name="T49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6" h="176">
                    <a:moveTo>
                      <a:pt x="66" y="176"/>
                    </a:moveTo>
                    <a:lnTo>
                      <a:pt x="97" y="176"/>
                    </a:lnTo>
                    <a:lnTo>
                      <a:pt x="189" y="166"/>
                    </a:lnTo>
                    <a:lnTo>
                      <a:pt x="235" y="155"/>
                    </a:lnTo>
                    <a:lnTo>
                      <a:pt x="280" y="140"/>
                    </a:lnTo>
                    <a:lnTo>
                      <a:pt x="291" y="133"/>
                    </a:lnTo>
                    <a:lnTo>
                      <a:pt x="296" y="128"/>
                    </a:lnTo>
                    <a:lnTo>
                      <a:pt x="296" y="124"/>
                    </a:lnTo>
                    <a:lnTo>
                      <a:pt x="250" y="91"/>
                    </a:lnTo>
                    <a:lnTo>
                      <a:pt x="189" y="26"/>
                    </a:lnTo>
                    <a:lnTo>
                      <a:pt x="168" y="10"/>
                    </a:lnTo>
                    <a:lnTo>
                      <a:pt x="143" y="5"/>
                    </a:lnTo>
                    <a:lnTo>
                      <a:pt x="122" y="0"/>
                    </a:lnTo>
                    <a:lnTo>
                      <a:pt x="97" y="0"/>
                    </a:lnTo>
                    <a:lnTo>
                      <a:pt x="70" y="10"/>
                    </a:lnTo>
                    <a:lnTo>
                      <a:pt x="51" y="17"/>
                    </a:lnTo>
                    <a:lnTo>
                      <a:pt x="36" y="31"/>
                    </a:lnTo>
                    <a:lnTo>
                      <a:pt x="16" y="48"/>
                    </a:lnTo>
                    <a:lnTo>
                      <a:pt x="0" y="58"/>
                    </a:lnTo>
                    <a:lnTo>
                      <a:pt x="0" y="102"/>
                    </a:lnTo>
                    <a:lnTo>
                      <a:pt x="19" y="133"/>
                    </a:lnTo>
                    <a:lnTo>
                      <a:pt x="36" y="150"/>
                    </a:lnTo>
                    <a:lnTo>
                      <a:pt x="41" y="160"/>
                    </a:lnTo>
                    <a:lnTo>
                      <a:pt x="46" y="166"/>
                    </a:lnTo>
                    <a:lnTo>
                      <a:pt x="66" y="176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Freeform 1200">
                <a:extLst>
                  <a:ext uri="{FF2B5EF4-FFF2-40B4-BE49-F238E27FC236}">
                    <a16:creationId xmlns:a16="http://schemas.microsoft.com/office/drawing/2014/main" id="{FBA7B1EB-8151-6577-BF84-C18AFD44D0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96" y="3476"/>
                <a:ext cx="300" cy="419"/>
              </a:xfrm>
              <a:custGeom>
                <a:avLst/>
                <a:gdLst>
                  <a:gd name="T0" fmla="*/ 875 w 962"/>
                  <a:gd name="T1" fmla="*/ 108 h 1207"/>
                  <a:gd name="T2" fmla="*/ 860 w 962"/>
                  <a:gd name="T3" fmla="*/ 82 h 1207"/>
                  <a:gd name="T4" fmla="*/ 809 w 962"/>
                  <a:gd name="T5" fmla="*/ 66 h 1207"/>
                  <a:gd name="T6" fmla="*/ 774 w 962"/>
                  <a:gd name="T7" fmla="*/ 82 h 1207"/>
                  <a:gd name="T8" fmla="*/ 631 w 962"/>
                  <a:gd name="T9" fmla="*/ 130 h 1207"/>
                  <a:gd name="T10" fmla="*/ 590 w 962"/>
                  <a:gd name="T11" fmla="*/ 92 h 1207"/>
                  <a:gd name="T12" fmla="*/ 575 w 962"/>
                  <a:gd name="T13" fmla="*/ 54 h 1207"/>
                  <a:gd name="T14" fmla="*/ 529 w 962"/>
                  <a:gd name="T15" fmla="*/ 11 h 1207"/>
                  <a:gd name="T16" fmla="*/ 402 w 962"/>
                  <a:gd name="T17" fmla="*/ 82 h 1207"/>
                  <a:gd name="T18" fmla="*/ 249 w 962"/>
                  <a:gd name="T19" fmla="*/ 206 h 1207"/>
                  <a:gd name="T20" fmla="*/ 202 w 962"/>
                  <a:gd name="T21" fmla="*/ 260 h 1207"/>
                  <a:gd name="T22" fmla="*/ 127 w 962"/>
                  <a:gd name="T23" fmla="*/ 369 h 1207"/>
                  <a:gd name="T24" fmla="*/ 97 w 962"/>
                  <a:gd name="T25" fmla="*/ 416 h 1207"/>
                  <a:gd name="T26" fmla="*/ 70 w 962"/>
                  <a:gd name="T27" fmla="*/ 466 h 1207"/>
                  <a:gd name="T28" fmla="*/ 66 w 962"/>
                  <a:gd name="T29" fmla="*/ 476 h 1207"/>
                  <a:gd name="T30" fmla="*/ 56 w 962"/>
                  <a:gd name="T31" fmla="*/ 487 h 1207"/>
                  <a:gd name="T32" fmla="*/ 0 w 962"/>
                  <a:gd name="T33" fmla="*/ 721 h 1207"/>
                  <a:gd name="T34" fmla="*/ 5 w 962"/>
                  <a:gd name="T35" fmla="*/ 894 h 1207"/>
                  <a:gd name="T36" fmla="*/ 19 w 962"/>
                  <a:gd name="T37" fmla="*/ 963 h 1207"/>
                  <a:gd name="T38" fmla="*/ 66 w 962"/>
                  <a:gd name="T39" fmla="*/ 1044 h 1207"/>
                  <a:gd name="T40" fmla="*/ 158 w 962"/>
                  <a:gd name="T41" fmla="*/ 1136 h 1207"/>
                  <a:gd name="T42" fmla="*/ 168 w 962"/>
                  <a:gd name="T43" fmla="*/ 1126 h 1207"/>
                  <a:gd name="T44" fmla="*/ 173 w 962"/>
                  <a:gd name="T45" fmla="*/ 1136 h 1207"/>
                  <a:gd name="T46" fmla="*/ 239 w 962"/>
                  <a:gd name="T47" fmla="*/ 1093 h 1207"/>
                  <a:gd name="T48" fmla="*/ 310 w 962"/>
                  <a:gd name="T49" fmla="*/ 1081 h 1207"/>
                  <a:gd name="T50" fmla="*/ 361 w 962"/>
                  <a:gd name="T51" fmla="*/ 1098 h 1207"/>
                  <a:gd name="T52" fmla="*/ 478 w 962"/>
                  <a:gd name="T53" fmla="*/ 1207 h 1207"/>
                  <a:gd name="T54" fmla="*/ 524 w 962"/>
                  <a:gd name="T55" fmla="*/ 1180 h 1207"/>
                  <a:gd name="T56" fmla="*/ 595 w 962"/>
                  <a:gd name="T57" fmla="*/ 1109 h 1207"/>
                  <a:gd name="T58" fmla="*/ 677 w 962"/>
                  <a:gd name="T59" fmla="*/ 1055 h 1207"/>
                  <a:gd name="T60" fmla="*/ 692 w 962"/>
                  <a:gd name="T61" fmla="*/ 1034 h 1207"/>
                  <a:gd name="T62" fmla="*/ 774 w 962"/>
                  <a:gd name="T63" fmla="*/ 920 h 1207"/>
                  <a:gd name="T64" fmla="*/ 784 w 962"/>
                  <a:gd name="T65" fmla="*/ 894 h 1207"/>
                  <a:gd name="T66" fmla="*/ 799 w 962"/>
                  <a:gd name="T67" fmla="*/ 844 h 1207"/>
                  <a:gd name="T68" fmla="*/ 824 w 962"/>
                  <a:gd name="T69" fmla="*/ 816 h 1207"/>
                  <a:gd name="T70" fmla="*/ 906 w 962"/>
                  <a:gd name="T71" fmla="*/ 693 h 1207"/>
                  <a:gd name="T72" fmla="*/ 926 w 962"/>
                  <a:gd name="T73" fmla="*/ 634 h 1207"/>
                  <a:gd name="T74" fmla="*/ 931 w 962"/>
                  <a:gd name="T75" fmla="*/ 584 h 1207"/>
                  <a:gd name="T76" fmla="*/ 938 w 962"/>
                  <a:gd name="T77" fmla="*/ 551 h 1207"/>
                  <a:gd name="T78" fmla="*/ 957 w 962"/>
                  <a:gd name="T79" fmla="*/ 487 h 1207"/>
                  <a:gd name="T80" fmla="*/ 962 w 962"/>
                  <a:gd name="T81" fmla="*/ 395 h 1207"/>
                  <a:gd name="T82" fmla="*/ 952 w 962"/>
                  <a:gd name="T83" fmla="*/ 341 h 1207"/>
                  <a:gd name="T84" fmla="*/ 957 w 962"/>
                  <a:gd name="T85" fmla="*/ 319 h 1207"/>
                  <a:gd name="T86" fmla="*/ 952 w 962"/>
                  <a:gd name="T87" fmla="*/ 298 h 1207"/>
                  <a:gd name="T88" fmla="*/ 938 w 962"/>
                  <a:gd name="T89" fmla="*/ 229 h 1207"/>
                  <a:gd name="T90" fmla="*/ 887 w 962"/>
                  <a:gd name="T91" fmla="*/ 120 h 1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62" h="1207">
                    <a:moveTo>
                      <a:pt x="887" y="120"/>
                    </a:moveTo>
                    <a:lnTo>
                      <a:pt x="875" y="108"/>
                    </a:lnTo>
                    <a:lnTo>
                      <a:pt x="870" y="92"/>
                    </a:lnTo>
                    <a:lnTo>
                      <a:pt x="860" y="82"/>
                    </a:lnTo>
                    <a:lnTo>
                      <a:pt x="829" y="66"/>
                    </a:lnTo>
                    <a:lnTo>
                      <a:pt x="809" y="66"/>
                    </a:lnTo>
                    <a:lnTo>
                      <a:pt x="789" y="70"/>
                    </a:lnTo>
                    <a:lnTo>
                      <a:pt x="774" y="82"/>
                    </a:lnTo>
                    <a:lnTo>
                      <a:pt x="682" y="130"/>
                    </a:lnTo>
                    <a:lnTo>
                      <a:pt x="631" y="130"/>
                    </a:lnTo>
                    <a:lnTo>
                      <a:pt x="601" y="108"/>
                    </a:lnTo>
                    <a:lnTo>
                      <a:pt x="590" y="92"/>
                    </a:lnTo>
                    <a:lnTo>
                      <a:pt x="580" y="70"/>
                    </a:lnTo>
                    <a:lnTo>
                      <a:pt x="575" y="54"/>
                    </a:lnTo>
                    <a:lnTo>
                      <a:pt x="575" y="0"/>
                    </a:lnTo>
                    <a:lnTo>
                      <a:pt x="529" y="11"/>
                    </a:lnTo>
                    <a:lnTo>
                      <a:pt x="484" y="28"/>
                    </a:lnTo>
                    <a:lnTo>
                      <a:pt x="402" y="82"/>
                    </a:lnTo>
                    <a:lnTo>
                      <a:pt x="326" y="140"/>
                    </a:lnTo>
                    <a:lnTo>
                      <a:pt x="249" y="206"/>
                    </a:lnTo>
                    <a:lnTo>
                      <a:pt x="229" y="232"/>
                    </a:lnTo>
                    <a:lnTo>
                      <a:pt x="202" y="260"/>
                    </a:lnTo>
                    <a:lnTo>
                      <a:pt x="163" y="314"/>
                    </a:lnTo>
                    <a:lnTo>
                      <a:pt x="127" y="369"/>
                    </a:lnTo>
                    <a:lnTo>
                      <a:pt x="112" y="395"/>
                    </a:lnTo>
                    <a:lnTo>
                      <a:pt x="97" y="416"/>
                    </a:lnTo>
                    <a:lnTo>
                      <a:pt x="75" y="459"/>
                    </a:lnTo>
                    <a:lnTo>
                      <a:pt x="70" y="466"/>
                    </a:lnTo>
                    <a:lnTo>
                      <a:pt x="70" y="476"/>
                    </a:lnTo>
                    <a:lnTo>
                      <a:pt x="66" y="476"/>
                    </a:lnTo>
                    <a:lnTo>
                      <a:pt x="61" y="487"/>
                    </a:lnTo>
                    <a:lnTo>
                      <a:pt x="56" y="487"/>
                    </a:lnTo>
                    <a:lnTo>
                      <a:pt x="5" y="596"/>
                    </a:lnTo>
                    <a:lnTo>
                      <a:pt x="0" y="721"/>
                    </a:lnTo>
                    <a:lnTo>
                      <a:pt x="0" y="866"/>
                    </a:lnTo>
                    <a:lnTo>
                      <a:pt x="5" y="894"/>
                    </a:lnTo>
                    <a:lnTo>
                      <a:pt x="14" y="935"/>
                    </a:lnTo>
                    <a:lnTo>
                      <a:pt x="19" y="963"/>
                    </a:lnTo>
                    <a:lnTo>
                      <a:pt x="31" y="989"/>
                    </a:lnTo>
                    <a:lnTo>
                      <a:pt x="66" y="1044"/>
                    </a:lnTo>
                    <a:lnTo>
                      <a:pt x="141" y="1126"/>
                    </a:lnTo>
                    <a:lnTo>
                      <a:pt x="158" y="1136"/>
                    </a:lnTo>
                    <a:lnTo>
                      <a:pt x="158" y="1126"/>
                    </a:lnTo>
                    <a:lnTo>
                      <a:pt x="168" y="1126"/>
                    </a:lnTo>
                    <a:lnTo>
                      <a:pt x="168" y="1136"/>
                    </a:lnTo>
                    <a:lnTo>
                      <a:pt x="173" y="1136"/>
                    </a:lnTo>
                    <a:lnTo>
                      <a:pt x="173" y="1126"/>
                    </a:lnTo>
                    <a:lnTo>
                      <a:pt x="239" y="1093"/>
                    </a:lnTo>
                    <a:lnTo>
                      <a:pt x="275" y="1081"/>
                    </a:lnTo>
                    <a:lnTo>
                      <a:pt x="310" y="1081"/>
                    </a:lnTo>
                    <a:lnTo>
                      <a:pt x="336" y="1088"/>
                    </a:lnTo>
                    <a:lnTo>
                      <a:pt x="361" y="1098"/>
                    </a:lnTo>
                    <a:lnTo>
                      <a:pt x="402" y="1131"/>
                    </a:lnTo>
                    <a:lnTo>
                      <a:pt x="478" y="1207"/>
                    </a:lnTo>
                    <a:lnTo>
                      <a:pt x="499" y="1207"/>
                    </a:lnTo>
                    <a:lnTo>
                      <a:pt x="524" y="1180"/>
                    </a:lnTo>
                    <a:lnTo>
                      <a:pt x="555" y="1142"/>
                    </a:lnTo>
                    <a:lnTo>
                      <a:pt x="595" y="1109"/>
                    </a:lnTo>
                    <a:lnTo>
                      <a:pt x="631" y="1076"/>
                    </a:lnTo>
                    <a:lnTo>
                      <a:pt x="677" y="1055"/>
                    </a:lnTo>
                    <a:lnTo>
                      <a:pt x="682" y="1044"/>
                    </a:lnTo>
                    <a:lnTo>
                      <a:pt x="692" y="1034"/>
                    </a:lnTo>
                    <a:lnTo>
                      <a:pt x="733" y="979"/>
                    </a:lnTo>
                    <a:lnTo>
                      <a:pt x="774" y="920"/>
                    </a:lnTo>
                    <a:lnTo>
                      <a:pt x="774" y="904"/>
                    </a:lnTo>
                    <a:lnTo>
                      <a:pt x="784" y="894"/>
                    </a:lnTo>
                    <a:lnTo>
                      <a:pt x="794" y="871"/>
                    </a:lnTo>
                    <a:lnTo>
                      <a:pt x="799" y="844"/>
                    </a:lnTo>
                    <a:lnTo>
                      <a:pt x="814" y="833"/>
                    </a:lnTo>
                    <a:lnTo>
                      <a:pt x="824" y="816"/>
                    </a:lnTo>
                    <a:lnTo>
                      <a:pt x="887" y="736"/>
                    </a:lnTo>
                    <a:lnTo>
                      <a:pt x="906" y="693"/>
                    </a:lnTo>
                    <a:lnTo>
                      <a:pt x="921" y="650"/>
                    </a:lnTo>
                    <a:lnTo>
                      <a:pt x="926" y="634"/>
                    </a:lnTo>
                    <a:lnTo>
                      <a:pt x="926" y="584"/>
                    </a:lnTo>
                    <a:lnTo>
                      <a:pt x="931" y="584"/>
                    </a:lnTo>
                    <a:lnTo>
                      <a:pt x="938" y="579"/>
                    </a:lnTo>
                    <a:lnTo>
                      <a:pt x="938" y="551"/>
                    </a:lnTo>
                    <a:lnTo>
                      <a:pt x="946" y="530"/>
                    </a:lnTo>
                    <a:lnTo>
                      <a:pt x="957" y="487"/>
                    </a:lnTo>
                    <a:lnTo>
                      <a:pt x="962" y="444"/>
                    </a:lnTo>
                    <a:lnTo>
                      <a:pt x="962" y="395"/>
                    </a:lnTo>
                    <a:lnTo>
                      <a:pt x="952" y="352"/>
                    </a:lnTo>
                    <a:lnTo>
                      <a:pt x="952" y="341"/>
                    </a:lnTo>
                    <a:lnTo>
                      <a:pt x="957" y="331"/>
                    </a:lnTo>
                    <a:lnTo>
                      <a:pt x="957" y="319"/>
                    </a:lnTo>
                    <a:lnTo>
                      <a:pt x="952" y="314"/>
                    </a:lnTo>
                    <a:lnTo>
                      <a:pt x="952" y="298"/>
                    </a:lnTo>
                    <a:lnTo>
                      <a:pt x="946" y="260"/>
                    </a:lnTo>
                    <a:lnTo>
                      <a:pt x="938" y="229"/>
                    </a:lnTo>
                    <a:lnTo>
                      <a:pt x="895" y="151"/>
                    </a:lnTo>
                    <a:lnTo>
                      <a:pt x="887" y="12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Freeform 1201">
                <a:extLst>
                  <a:ext uri="{FF2B5EF4-FFF2-40B4-BE49-F238E27FC236}">
                    <a16:creationId xmlns:a16="http://schemas.microsoft.com/office/drawing/2014/main" id="{AA3F8969-AEAD-0A18-906F-5A8BCAD324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72" y="3768"/>
                <a:ext cx="90" cy="113"/>
              </a:xfrm>
              <a:custGeom>
                <a:avLst/>
                <a:gdLst>
                  <a:gd name="T0" fmla="*/ 280 w 285"/>
                  <a:gd name="T1" fmla="*/ 0 h 330"/>
                  <a:gd name="T2" fmla="*/ 265 w 285"/>
                  <a:gd name="T3" fmla="*/ 17 h 330"/>
                  <a:gd name="T4" fmla="*/ 256 w 285"/>
                  <a:gd name="T5" fmla="*/ 33 h 330"/>
                  <a:gd name="T6" fmla="*/ 239 w 285"/>
                  <a:gd name="T7" fmla="*/ 71 h 330"/>
                  <a:gd name="T8" fmla="*/ 219 w 285"/>
                  <a:gd name="T9" fmla="*/ 109 h 330"/>
                  <a:gd name="T10" fmla="*/ 193 w 285"/>
                  <a:gd name="T11" fmla="*/ 157 h 330"/>
                  <a:gd name="T12" fmla="*/ 173 w 285"/>
                  <a:gd name="T13" fmla="*/ 183 h 330"/>
                  <a:gd name="T14" fmla="*/ 127 w 285"/>
                  <a:gd name="T15" fmla="*/ 233 h 330"/>
                  <a:gd name="T16" fmla="*/ 102 w 285"/>
                  <a:gd name="T17" fmla="*/ 249 h 330"/>
                  <a:gd name="T18" fmla="*/ 61 w 285"/>
                  <a:gd name="T19" fmla="*/ 275 h 330"/>
                  <a:gd name="T20" fmla="*/ 17 w 285"/>
                  <a:gd name="T21" fmla="*/ 303 h 330"/>
                  <a:gd name="T22" fmla="*/ 10 w 285"/>
                  <a:gd name="T23" fmla="*/ 320 h 330"/>
                  <a:gd name="T24" fmla="*/ 5 w 285"/>
                  <a:gd name="T25" fmla="*/ 330 h 330"/>
                  <a:gd name="T26" fmla="*/ 0 w 285"/>
                  <a:gd name="T27" fmla="*/ 330 h 330"/>
                  <a:gd name="T28" fmla="*/ 20 w 285"/>
                  <a:gd name="T29" fmla="*/ 320 h 330"/>
                  <a:gd name="T30" fmla="*/ 41 w 285"/>
                  <a:gd name="T31" fmla="*/ 303 h 330"/>
                  <a:gd name="T32" fmla="*/ 76 w 285"/>
                  <a:gd name="T33" fmla="*/ 282 h 330"/>
                  <a:gd name="T34" fmla="*/ 122 w 285"/>
                  <a:gd name="T35" fmla="*/ 265 h 330"/>
                  <a:gd name="T36" fmla="*/ 163 w 285"/>
                  <a:gd name="T37" fmla="*/ 244 h 330"/>
                  <a:gd name="T38" fmla="*/ 204 w 285"/>
                  <a:gd name="T39" fmla="*/ 216 h 330"/>
                  <a:gd name="T40" fmla="*/ 209 w 285"/>
                  <a:gd name="T41" fmla="*/ 205 h 330"/>
                  <a:gd name="T42" fmla="*/ 204 w 285"/>
                  <a:gd name="T43" fmla="*/ 183 h 330"/>
                  <a:gd name="T44" fmla="*/ 204 w 285"/>
                  <a:gd name="T45" fmla="*/ 152 h 330"/>
                  <a:gd name="T46" fmla="*/ 209 w 285"/>
                  <a:gd name="T47" fmla="*/ 147 h 330"/>
                  <a:gd name="T48" fmla="*/ 214 w 285"/>
                  <a:gd name="T49" fmla="*/ 135 h 330"/>
                  <a:gd name="T50" fmla="*/ 219 w 285"/>
                  <a:gd name="T51" fmla="*/ 135 h 330"/>
                  <a:gd name="T52" fmla="*/ 256 w 285"/>
                  <a:gd name="T53" fmla="*/ 119 h 330"/>
                  <a:gd name="T54" fmla="*/ 285 w 285"/>
                  <a:gd name="T55" fmla="*/ 86 h 330"/>
                  <a:gd name="T56" fmla="*/ 285 w 285"/>
                  <a:gd name="T57" fmla="*/ 43 h 330"/>
                  <a:gd name="T58" fmla="*/ 280 w 285"/>
                  <a:gd name="T59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" h="330">
                    <a:moveTo>
                      <a:pt x="280" y="0"/>
                    </a:moveTo>
                    <a:lnTo>
                      <a:pt x="265" y="17"/>
                    </a:lnTo>
                    <a:lnTo>
                      <a:pt x="256" y="33"/>
                    </a:lnTo>
                    <a:lnTo>
                      <a:pt x="239" y="71"/>
                    </a:lnTo>
                    <a:lnTo>
                      <a:pt x="219" y="109"/>
                    </a:lnTo>
                    <a:lnTo>
                      <a:pt x="193" y="157"/>
                    </a:lnTo>
                    <a:lnTo>
                      <a:pt x="173" y="183"/>
                    </a:lnTo>
                    <a:lnTo>
                      <a:pt x="127" y="233"/>
                    </a:lnTo>
                    <a:lnTo>
                      <a:pt x="102" y="249"/>
                    </a:lnTo>
                    <a:lnTo>
                      <a:pt x="61" y="275"/>
                    </a:lnTo>
                    <a:lnTo>
                      <a:pt x="17" y="303"/>
                    </a:lnTo>
                    <a:lnTo>
                      <a:pt x="10" y="320"/>
                    </a:lnTo>
                    <a:lnTo>
                      <a:pt x="5" y="330"/>
                    </a:lnTo>
                    <a:lnTo>
                      <a:pt x="0" y="330"/>
                    </a:lnTo>
                    <a:lnTo>
                      <a:pt x="20" y="320"/>
                    </a:lnTo>
                    <a:lnTo>
                      <a:pt x="41" y="303"/>
                    </a:lnTo>
                    <a:lnTo>
                      <a:pt x="76" y="282"/>
                    </a:lnTo>
                    <a:lnTo>
                      <a:pt x="122" y="265"/>
                    </a:lnTo>
                    <a:lnTo>
                      <a:pt x="163" y="244"/>
                    </a:lnTo>
                    <a:lnTo>
                      <a:pt x="204" y="216"/>
                    </a:lnTo>
                    <a:lnTo>
                      <a:pt x="209" y="205"/>
                    </a:lnTo>
                    <a:lnTo>
                      <a:pt x="204" y="183"/>
                    </a:lnTo>
                    <a:lnTo>
                      <a:pt x="204" y="152"/>
                    </a:lnTo>
                    <a:lnTo>
                      <a:pt x="209" y="147"/>
                    </a:lnTo>
                    <a:lnTo>
                      <a:pt x="214" y="135"/>
                    </a:lnTo>
                    <a:lnTo>
                      <a:pt x="219" y="135"/>
                    </a:lnTo>
                    <a:lnTo>
                      <a:pt x="256" y="119"/>
                    </a:lnTo>
                    <a:lnTo>
                      <a:pt x="285" y="86"/>
                    </a:lnTo>
                    <a:lnTo>
                      <a:pt x="285" y="43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Freeform 1202">
                <a:extLst>
                  <a:ext uri="{FF2B5EF4-FFF2-40B4-BE49-F238E27FC236}">
                    <a16:creationId xmlns:a16="http://schemas.microsoft.com/office/drawing/2014/main" id="{2FD4FC85-A867-22B7-C483-CACB6C8BBE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45" y="3830"/>
                <a:ext cx="32" cy="25"/>
              </a:xfrm>
              <a:custGeom>
                <a:avLst/>
                <a:gdLst>
                  <a:gd name="T0" fmla="*/ 36 w 102"/>
                  <a:gd name="T1" fmla="*/ 69 h 74"/>
                  <a:gd name="T2" fmla="*/ 68 w 102"/>
                  <a:gd name="T3" fmla="*/ 74 h 74"/>
                  <a:gd name="T4" fmla="*/ 97 w 102"/>
                  <a:gd name="T5" fmla="*/ 64 h 74"/>
                  <a:gd name="T6" fmla="*/ 88 w 102"/>
                  <a:gd name="T7" fmla="*/ 54 h 74"/>
                  <a:gd name="T8" fmla="*/ 97 w 102"/>
                  <a:gd name="T9" fmla="*/ 26 h 74"/>
                  <a:gd name="T10" fmla="*/ 102 w 102"/>
                  <a:gd name="T11" fmla="*/ 0 h 74"/>
                  <a:gd name="T12" fmla="*/ 97 w 102"/>
                  <a:gd name="T13" fmla="*/ 5 h 74"/>
                  <a:gd name="T14" fmla="*/ 88 w 102"/>
                  <a:gd name="T15" fmla="*/ 10 h 74"/>
                  <a:gd name="T16" fmla="*/ 51 w 102"/>
                  <a:gd name="T17" fmla="*/ 21 h 74"/>
                  <a:gd name="T18" fmla="*/ 10 w 102"/>
                  <a:gd name="T19" fmla="*/ 26 h 74"/>
                  <a:gd name="T20" fmla="*/ 0 w 102"/>
                  <a:gd name="T21" fmla="*/ 26 h 74"/>
                  <a:gd name="T22" fmla="*/ 25 w 102"/>
                  <a:gd name="T23" fmla="*/ 38 h 74"/>
                  <a:gd name="T24" fmla="*/ 41 w 102"/>
                  <a:gd name="T25" fmla="*/ 54 h 74"/>
                  <a:gd name="T26" fmla="*/ 36 w 102"/>
                  <a:gd name="T27" fmla="*/ 64 h 74"/>
                  <a:gd name="T28" fmla="*/ 36 w 102"/>
                  <a:gd name="T29" fmla="*/ 6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2" h="74">
                    <a:moveTo>
                      <a:pt x="36" y="69"/>
                    </a:moveTo>
                    <a:lnTo>
                      <a:pt x="68" y="74"/>
                    </a:lnTo>
                    <a:lnTo>
                      <a:pt x="97" y="64"/>
                    </a:lnTo>
                    <a:lnTo>
                      <a:pt x="88" y="54"/>
                    </a:lnTo>
                    <a:lnTo>
                      <a:pt x="97" y="26"/>
                    </a:lnTo>
                    <a:lnTo>
                      <a:pt x="102" y="0"/>
                    </a:lnTo>
                    <a:lnTo>
                      <a:pt x="97" y="5"/>
                    </a:lnTo>
                    <a:lnTo>
                      <a:pt x="88" y="10"/>
                    </a:lnTo>
                    <a:lnTo>
                      <a:pt x="51" y="21"/>
                    </a:lnTo>
                    <a:lnTo>
                      <a:pt x="10" y="26"/>
                    </a:lnTo>
                    <a:lnTo>
                      <a:pt x="0" y="26"/>
                    </a:lnTo>
                    <a:lnTo>
                      <a:pt x="25" y="38"/>
                    </a:lnTo>
                    <a:lnTo>
                      <a:pt x="41" y="54"/>
                    </a:lnTo>
                    <a:lnTo>
                      <a:pt x="36" y="64"/>
                    </a:lnTo>
                    <a:lnTo>
                      <a:pt x="36" y="69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Freeform 1203">
                <a:extLst>
                  <a:ext uri="{FF2B5EF4-FFF2-40B4-BE49-F238E27FC236}">
                    <a16:creationId xmlns:a16="http://schemas.microsoft.com/office/drawing/2014/main" id="{188BE3CE-E48D-2516-06F0-7CD9A442F55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73" y="3483"/>
                <a:ext cx="66" cy="359"/>
              </a:xfrm>
              <a:custGeom>
                <a:avLst/>
                <a:gdLst>
                  <a:gd name="T0" fmla="*/ 0 w 212"/>
                  <a:gd name="T1" fmla="*/ 0 h 1036"/>
                  <a:gd name="T2" fmla="*/ 61 w 212"/>
                  <a:gd name="T3" fmla="*/ 99 h 1036"/>
                  <a:gd name="T4" fmla="*/ 85 w 212"/>
                  <a:gd name="T5" fmla="*/ 137 h 1036"/>
                  <a:gd name="T6" fmla="*/ 105 w 212"/>
                  <a:gd name="T7" fmla="*/ 173 h 1036"/>
                  <a:gd name="T8" fmla="*/ 141 w 212"/>
                  <a:gd name="T9" fmla="*/ 265 h 1036"/>
                  <a:gd name="T10" fmla="*/ 161 w 212"/>
                  <a:gd name="T11" fmla="*/ 364 h 1036"/>
                  <a:gd name="T12" fmla="*/ 176 w 212"/>
                  <a:gd name="T13" fmla="*/ 466 h 1036"/>
                  <a:gd name="T14" fmla="*/ 176 w 212"/>
                  <a:gd name="T15" fmla="*/ 553 h 1036"/>
                  <a:gd name="T16" fmla="*/ 166 w 212"/>
                  <a:gd name="T17" fmla="*/ 639 h 1036"/>
                  <a:gd name="T18" fmla="*/ 166 w 212"/>
                  <a:gd name="T19" fmla="*/ 650 h 1036"/>
                  <a:gd name="T20" fmla="*/ 161 w 212"/>
                  <a:gd name="T21" fmla="*/ 667 h 1036"/>
                  <a:gd name="T22" fmla="*/ 156 w 212"/>
                  <a:gd name="T23" fmla="*/ 705 h 1036"/>
                  <a:gd name="T24" fmla="*/ 151 w 212"/>
                  <a:gd name="T25" fmla="*/ 721 h 1036"/>
                  <a:gd name="T26" fmla="*/ 151 w 212"/>
                  <a:gd name="T27" fmla="*/ 738 h 1036"/>
                  <a:gd name="T28" fmla="*/ 126 w 212"/>
                  <a:gd name="T29" fmla="*/ 790 h 1036"/>
                  <a:gd name="T30" fmla="*/ 110 w 212"/>
                  <a:gd name="T31" fmla="*/ 845 h 1036"/>
                  <a:gd name="T32" fmla="*/ 90 w 212"/>
                  <a:gd name="T33" fmla="*/ 899 h 1036"/>
                  <a:gd name="T34" fmla="*/ 80 w 212"/>
                  <a:gd name="T35" fmla="*/ 932 h 1036"/>
                  <a:gd name="T36" fmla="*/ 61 w 212"/>
                  <a:gd name="T37" fmla="*/ 970 h 1036"/>
                  <a:gd name="T38" fmla="*/ 39 w 212"/>
                  <a:gd name="T39" fmla="*/ 1036 h 1036"/>
                  <a:gd name="T40" fmla="*/ 51 w 212"/>
                  <a:gd name="T41" fmla="*/ 1036 h 1036"/>
                  <a:gd name="T42" fmla="*/ 61 w 212"/>
                  <a:gd name="T43" fmla="*/ 1024 h 1036"/>
                  <a:gd name="T44" fmla="*/ 70 w 212"/>
                  <a:gd name="T45" fmla="*/ 1019 h 1036"/>
                  <a:gd name="T46" fmla="*/ 85 w 212"/>
                  <a:gd name="T47" fmla="*/ 1014 h 1036"/>
                  <a:gd name="T48" fmla="*/ 102 w 212"/>
                  <a:gd name="T49" fmla="*/ 1003 h 1036"/>
                  <a:gd name="T50" fmla="*/ 117 w 212"/>
                  <a:gd name="T51" fmla="*/ 986 h 1036"/>
                  <a:gd name="T52" fmla="*/ 131 w 212"/>
                  <a:gd name="T53" fmla="*/ 948 h 1036"/>
                  <a:gd name="T54" fmla="*/ 141 w 212"/>
                  <a:gd name="T55" fmla="*/ 906 h 1036"/>
                  <a:gd name="T56" fmla="*/ 156 w 212"/>
                  <a:gd name="T57" fmla="*/ 879 h 1036"/>
                  <a:gd name="T58" fmla="*/ 166 w 212"/>
                  <a:gd name="T59" fmla="*/ 845 h 1036"/>
                  <a:gd name="T60" fmla="*/ 166 w 212"/>
                  <a:gd name="T61" fmla="*/ 825 h 1036"/>
                  <a:gd name="T62" fmla="*/ 173 w 212"/>
                  <a:gd name="T63" fmla="*/ 818 h 1036"/>
                  <a:gd name="T64" fmla="*/ 176 w 212"/>
                  <a:gd name="T65" fmla="*/ 809 h 1036"/>
                  <a:gd name="T66" fmla="*/ 202 w 212"/>
                  <a:gd name="T67" fmla="*/ 624 h 1036"/>
                  <a:gd name="T68" fmla="*/ 212 w 212"/>
                  <a:gd name="T69" fmla="*/ 438 h 1036"/>
                  <a:gd name="T70" fmla="*/ 202 w 212"/>
                  <a:gd name="T71" fmla="*/ 423 h 1036"/>
                  <a:gd name="T72" fmla="*/ 202 w 212"/>
                  <a:gd name="T73" fmla="*/ 402 h 1036"/>
                  <a:gd name="T74" fmla="*/ 192 w 212"/>
                  <a:gd name="T75" fmla="*/ 364 h 1036"/>
                  <a:gd name="T76" fmla="*/ 187 w 212"/>
                  <a:gd name="T77" fmla="*/ 320 h 1036"/>
                  <a:gd name="T78" fmla="*/ 187 w 212"/>
                  <a:gd name="T79" fmla="*/ 310 h 1036"/>
                  <a:gd name="T80" fmla="*/ 181 w 212"/>
                  <a:gd name="T81" fmla="*/ 303 h 1036"/>
                  <a:gd name="T82" fmla="*/ 176 w 212"/>
                  <a:gd name="T83" fmla="*/ 303 h 1036"/>
                  <a:gd name="T84" fmla="*/ 161 w 212"/>
                  <a:gd name="T85" fmla="*/ 244 h 1036"/>
                  <a:gd name="T86" fmla="*/ 146 w 212"/>
                  <a:gd name="T87" fmla="*/ 191 h 1036"/>
                  <a:gd name="T88" fmla="*/ 122 w 212"/>
                  <a:gd name="T89" fmla="*/ 137 h 1036"/>
                  <a:gd name="T90" fmla="*/ 85 w 212"/>
                  <a:gd name="T91" fmla="*/ 82 h 1036"/>
                  <a:gd name="T92" fmla="*/ 65 w 212"/>
                  <a:gd name="T93" fmla="*/ 66 h 1036"/>
                  <a:gd name="T94" fmla="*/ 51 w 212"/>
                  <a:gd name="T95" fmla="*/ 45 h 1036"/>
                  <a:gd name="T96" fmla="*/ 24 w 212"/>
                  <a:gd name="T97" fmla="*/ 22 h 1036"/>
                  <a:gd name="T98" fmla="*/ 9 w 212"/>
                  <a:gd name="T99" fmla="*/ 7 h 1036"/>
                  <a:gd name="T100" fmla="*/ 0 w 212"/>
                  <a:gd name="T101" fmla="*/ 0 h 1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2" h="1036">
                    <a:moveTo>
                      <a:pt x="0" y="0"/>
                    </a:moveTo>
                    <a:lnTo>
                      <a:pt x="61" y="99"/>
                    </a:lnTo>
                    <a:lnTo>
                      <a:pt x="85" y="137"/>
                    </a:lnTo>
                    <a:lnTo>
                      <a:pt x="105" y="173"/>
                    </a:lnTo>
                    <a:lnTo>
                      <a:pt x="141" y="265"/>
                    </a:lnTo>
                    <a:lnTo>
                      <a:pt x="161" y="364"/>
                    </a:lnTo>
                    <a:lnTo>
                      <a:pt x="176" y="466"/>
                    </a:lnTo>
                    <a:lnTo>
                      <a:pt x="176" y="553"/>
                    </a:lnTo>
                    <a:lnTo>
                      <a:pt x="166" y="639"/>
                    </a:lnTo>
                    <a:lnTo>
                      <a:pt x="166" y="650"/>
                    </a:lnTo>
                    <a:lnTo>
                      <a:pt x="161" y="667"/>
                    </a:lnTo>
                    <a:lnTo>
                      <a:pt x="156" y="705"/>
                    </a:lnTo>
                    <a:lnTo>
                      <a:pt x="151" y="721"/>
                    </a:lnTo>
                    <a:lnTo>
                      <a:pt x="151" y="738"/>
                    </a:lnTo>
                    <a:lnTo>
                      <a:pt x="126" y="790"/>
                    </a:lnTo>
                    <a:lnTo>
                      <a:pt x="110" y="845"/>
                    </a:lnTo>
                    <a:lnTo>
                      <a:pt x="90" y="899"/>
                    </a:lnTo>
                    <a:lnTo>
                      <a:pt x="80" y="932"/>
                    </a:lnTo>
                    <a:lnTo>
                      <a:pt x="61" y="970"/>
                    </a:lnTo>
                    <a:lnTo>
                      <a:pt x="39" y="1036"/>
                    </a:lnTo>
                    <a:lnTo>
                      <a:pt x="51" y="1036"/>
                    </a:lnTo>
                    <a:lnTo>
                      <a:pt x="61" y="1024"/>
                    </a:lnTo>
                    <a:lnTo>
                      <a:pt x="70" y="1019"/>
                    </a:lnTo>
                    <a:lnTo>
                      <a:pt x="85" y="1014"/>
                    </a:lnTo>
                    <a:lnTo>
                      <a:pt x="102" y="1003"/>
                    </a:lnTo>
                    <a:lnTo>
                      <a:pt x="117" y="986"/>
                    </a:lnTo>
                    <a:lnTo>
                      <a:pt x="131" y="948"/>
                    </a:lnTo>
                    <a:lnTo>
                      <a:pt x="141" y="906"/>
                    </a:lnTo>
                    <a:lnTo>
                      <a:pt x="156" y="879"/>
                    </a:lnTo>
                    <a:lnTo>
                      <a:pt x="166" y="845"/>
                    </a:lnTo>
                    <a:lnTo>
                      <a:pt x="166" y="825"/>
                    </a:lnTo>
                    <a:lnTo>
                      <a:pt x="173" y="818"/>
                    </a:lnTo>
                    <a:lnTo>
                      <a:pt x="176" y="809"/>
                    </a:lnTo>
                    <a:lnTo>
                      <a:pt x="202" y="624"/>
                    </a:lnTo>
                    <a:lnTo>
                      <a:pt x="212" y="438"/>
                    </a:lnTo>
                    <a:lnTo>
                      <a:pt x="202" y="423"/>
                    </a:lnTo>
                    <a:lnTo>
                      <a:pt x="202" y="402"/>
                    </a:lnTo>
                    <a:lnTo>
                      <a:pt x="192" y="364"/>
                    </a:lnTo>
                    <a:lnTo>
                      <a:pt x="187" y="320"/>
                    </a:lnTo>
                    <a:lnTo>
                      <a:pt x="187" y="310"/>
                    </a:lnTo>
                    <a:lnTo>
                      <a:pt x="181" y="303"/>
                    </a:lnTo>
                    <a:lnTo>
                      <a:pt x="176" y="303"/>
                    </a:lnTo>
                    <a:lnTo>
                      <a:pt x="161" y="244"/>
                    </a:lnTo>
                    <a:lnTo>
                      <a:pt x="146" y="191"/>
                    </a:lnTo>
                    <a:lnTo>
                      <a:pt x="122" y="137"/>
                    </a:lnTo>
                    <a:lnTo>
                      <a:pt x="85" y="82"/>
                    </a:lnTo>
                    <a:lnTo>
                      <a:pt x="65" y="66"/>
                    </a:lnTo>
                    <a:lnTo>
                      <a:pt x="51" y="45"/>
                    </a:lnTo>
                    <a:lnTo>
                      <a:pt x="24" y="22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Freeform 1204">
                <a:extLst>
                  <a:ext uri="{FF2B5EF4-FFF2-40B4-BE49-F238E27FC236}">
                    <a16:creationId xmlns:a16="http://schemas.microsoft.com/office/drawing/2014/main" id="{5FFC8D25-46AC-AC3B-3941-B9047821DD9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43" y="3776"/>
                <a:ext cx="33" cy="51"/>
              </a:xfrm>
              <a:custGeom>
                <a:avLst/>
                <a:gdLst>
                  <a:gd name="T0" fmla="*/ 83 w 107"/>
                  <a:gd name="T1" fmla="*/ 0 h 146"/>
                  <a:gd name="T2" fmla="*/ 83 w 107"/>
                  <a:gd name="T3" fmla="*/ 54 h 146"/>
                  <a:gd name="T4" fmla="*/ 93 w 107"/>
                  <a:gd name="T5" fmla="*/ 66 h 146"/>
                  <a:gd name="T6" fmla="*/ 93 w 107"/>
                  <a:gd name="T7" fmla="*/ 75 h 146"/>
                  <a:gd name="T8" fmla="*/ 83 w 107"/>
                  <a:gd name="T9" fmla="*/ 99 h 146"/>
                  <a:gd name="T10" fmla="*/ 71 w 107"/>
                  <a:gd name="T11" fmla="*/ 99 h 146"/>
                  <a:gd name="T12" fmla="*/ 41 w 107"/>
                  <a:gd name="T13" fmla="*/ 120 h 146"/>
                  <a:gd name="T14" fmla="*/ 5 w 107"/>
                  <a:gd name="T15" fmla="*/ 136 h 146"/>
                  <a:gd name="T16" fmla="*/ 5 w 107"/>
                  <a:gd name="T17" fmla="*/ 140 h 146"/>
                  <a:gd name="T18" fmla="*/ 0 w 107"/>
                  <a:gd name="T19" fmla="*/ 146 h 146"/>
                  <a:gd name="T20" fmla="*/ 5 w 107"/>
                  <a:gd name="T21" fmla="*/ 146 h 146"/>
                  <a:gd name="T22" fmla="*/ 20 w 107"/>
                  <a:gd name="T23" fmla="*/ 140 h 146"/>
                  <a:gd name="T24" fmla="*/ 37 w 107"/>
                  <a:gd name="T25" fmla="*/ 146 h 146"/>
                  <a:gd name="T26" fmla="*/ 56 w 107"/>
                  <a:gd name="T27" fmla="*/ 140 h 146"/>
                  <a:gd name="T28" fmla="*/ 88 w 107"/>
                  <a:gd name="T29" fmla="*/ 136 h 146"/>
                  <a:gd name="T30" fmla="*/ 102 w 107"/>
                  <a:gd name="T31" fmla="*/ 130 h 146"/>
                  <a:gd name="T32" fmla="*/ 107 w 107"/>
                  <a:gd name="T33" fmla="*/ 125 h 146"/>
                  <a:gd name="T34" fmla="*/ 98 w 107"/>
                  <a:gd name="T35" fmla="*/ 59 h 146"/>
                  <a:gd name="T36" fmla="*/ 88 w 107"/>
                  <a:gd name="T37" fmla="*/ 28 h 146"/>
                  <a:gd name="T38" fmla="*/ 83 w 107"/>
                  <a:gd name="T39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7" h="146">
                    <a:moveTo>
                      <a:pt x="83" y="0"/>
                    </a:moveTo>
                    <a:lnTo>
                      <a:pt x="83" y="54"/>
                    </a:lnTo>
                    <a:lnTo>
                      <a:pt x="93" y="66"/>
                    </a:lnTo>
                    <a:lnTo>
                      <a:pt x="93" y="75"/>
                    </a:lnTo>
                    <a:lnTo>
                      <a:pt x="83" y="99"/>
                    </a:lnTo>
                    <a:lnTo>
                      <a:pt x="71" y="99"/>
                    </a:lnTo>
                    <a:lnTo>
                      <a:pt x="41" y="120"/>
                    </a:lnTo>
                    <a:lnTo>
                      <a:pt x="5" y="136"/>
                    </a:lnTo>
                    <a:lnTo>
                      <a:pt x="5" y="140"/>
                    </a:lnTo>
                    <a:lnTo>
                      <a:pt x="0" y="146"/>
                    </a:lnTo>
                    <a:lnTo>
                      <a:pt x="5" y="146"/>
                    </a:lnTo>
                    <a:lnTo>
                      <a:pt x="20" y="140"/>
                    </a:lnTo>
                    <a:lnTo>
                      <a:pt x="37" y="146"/>
                    </a:lnTo>
                    <a:lnTo>
                      <a:pt x="56" y="140"/>
                    </a:lnTo>
                    <a:lnTo>
                      <a:pt x="88" y="136"/>
                    </a:lnTo>
                    <a:lnTo>
                      <a:pt x="102" y="130"/>
                    </a:lnTo>
                    <a:lnTo>
                      <a:pt x="107" y="125"/>
                    </a:lnTo>
                    <a:lnTo>
                      <a:pt x="98" y="59"/>
                    </a:lnTo>
                    <a:lnTo>
                      <a:pt x="88" y="2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Freeform 1205">
                <a:extLst>
                  <a:ext uri="{FF2B5EF4-FFF2-40B4-BE49-F238E27FC236}">
                    <a16:creationId xmlns:a16="http://schemas.microsoft.com/office/drawing/2014/main" id="{2D30FAB8-0AFB-6D45-B286-3423DF7E8DA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67" y="3512"/>
                <a:ext cx="53" cy="303"/>
              </a:xfrm>
              <a:custGeom>
                <a:avLst/>
                <a:gdLst>
                  <a:gd name="T0" fmla="*/ 29 w 166"/>
                  <a:gd name="T1" fmla="*/ 0 h 871"/>
                  <a:gd name="T2" fmla="*/ 39 w 166"/>
                  <a:gd name="T3" fmla="*/ 27 h 871"/>
                  <a:gd name="T4" fmla="*/ 54 w 166"/>
                  <a:gd name="T5" fmla="*/ 48 h 871"/>
                  <a:gd name="T6" fmla="*/ 90 w 166"/>
                  <a:gd name="T7" fmla="*/ 129 h 871"/>
                  <a:gd name="T8" fmla="*/ 100 w 166"/>
                  <a:gd name="T9" fmla="*/ 168 h 871"/>
                  <a:gd name="T10" fmla="*/ 105 w 166"/>
                  <a:gd name="T11" fmla="*/ 206 h 871"/>
                  <a:gd name="T12" fmla="*/ 105 w 166"/>
                  <a:gd name="T13" fmla="*/ 211 h 871"/>
                  <a:gd name="T14" fmla="*/ 110 w 166"/>
                  <a:gd name="T15" fmla="*/ 228 h 871"/>
                  <a:gd name="T16" fmla="*/ 110 w 166"/>
                  <a:gd name="T17" fmla="*/ 233 h 871"/>
                  <a:gd name="T18" fmla="*/ 115 w 166"/>
                  <a:gd name="T19" fmla="*/ 233 h 871"/>
                  <a:gd name="T20" fmla="*/ 105 w 166"/>
                  <a:gd name="T21" fmla="*/ 238 h 871"/>
                  <a:gd name="T22" fmla="*/ 105 w 166"/>
                  <a:gd name="T23" fmla="*/ 249 h 871"/>
                  <a:gd name="T24" fmla="*/ 115 w 166"/>
                  <a:gd name="T25" fmla="*/ 298 h 871"/>
                  <a:gd name="T26" fmla="*/ 115 w 166"/>
                  <a:gd name="T27" fmla="*/ 341 h 871"/>
                  <a:gd name="T28" fmla="*/ 110 w 166"/>
                  <a:gd name="T29" fmla="*/ 384 h 871"/>
                  <a:gd name="T30" fmla="*/ 100 w 166"/>
                  <a:gd name="T31" fmla="*/ 427 h 871"/>
                  <a:gd name="T32" fmla="*/ 90 w 166"/>
                  <a:gd name="T33" fmla="*/ 438 h 871"/>
                  <a:gd name="T34" fmla="*/ 90 w 166"/>
                  <a:gd name="T35" fmla="*/ 450 h 871"/>
                  <a:gd name="T36" fmla="*/ 80 w 166"/>
                  <a:gd name="T37" fmla="*/ 536 h 871"/>
                  <a:gd name="T38" fmla="*/ 76 w 166"/>
                  <a:gd name="T39" fmla="*/ 564 h 871"/>
                  <a:gd name="T40" fmla="*/ 66 w 166"/>
                  <a:gd name="T41" fmla="*/ 585 h 871"/>
                  <a:gd name="T42" fmla="*/ 66 w 166"/>
                  <a:gd name="T43" fmla="*/ 601 h 871"/>
                  <a:gd name="T44" fmla="*/ 39 w 166"/>
                  <a:gd name="T45" fmla="*/ 644 h 871"/>
                  <a:gd name="T46" fmla="*/ 15 w 166"/>
                  <a:gd name="T47" fmla="*/ 682 h 871"/>
                  <a:gd name="T48" fmla="*/ 5 w 166"/>
                  <a:gd name="T49" fmla="*/ 692 h 871"/>
                  <a:gd name="T50" fmla="*/ 0 w 166"/>
                  <a:gd name="T51" fmla="*/ 708 h 871"/>
                  <a:gd name="T52" fmla="*/ 15 w 166"/>
                  <a:gd name="T53" fmla="*/ 727 h 871"/>
                  <a:gd name="T54" fmla="*/ 19 w 166"/>
                  <a:gd name="T55" fmla="*/ 746 h 871"/>
                  <a:gd name="T56" fmla="*/ 34 w 166"/>
                  <a:gd name="T57" fmla="*/ 784 h 871"/>
                  <a:gd name="T58" fmla="*/ 49 w 166"/>
                  <a:gd name="T59" fmla="*/ 871 h 871"/>
                  <a:gd name="T60" fmla="*/ 71 w 166"/>
                  <a:gd name="T61" fmla="*/ 824 h 871"/>
                  <a:gd name="T62" fmla="*/ 90 w 166"/>
                  <a:gd name="T63" fmla="*/ 769 h 871"/>
                  <a:gd name="T64" fmla="*/ 66 w 166"/>
                  <a:gd name="T65" fmla="*/ 769 h 871"/>
                  <a:gd name="T66" fmla="*/ 66 w 166"/>
                  <a:gd name="T67" fmla="*/ 682 h 871"/>
                  <a:gd name="T68" fmla="*/ 76 w 166"/>
                  <a:gd name="T69" fmla="*/ 656 h 871"/>
                  <a:gd name="T70" fmla="*/ 80 w 166"/>
                  <a:gd name="T71" fmla="*/ 628 h 871"/>
                  <a:gd name="T72" fmla="*/ 95 w 166"/>
                  <a:gd name="T73" fmla="*/ 557 h 871"/>
                  <a:gd name="T74" fmla="*/ 105 w 166"/>
                  <a:gd name="T75" fmla="*/ 481 h 871"/>
                  <a:gd name="T76" fmla="*/ 115 w 166"/>
                  <a:gd name="T77" fmla="*/ 481 h 871"/>
                  <a:gd name="T78" fmla="*/ 125 w 166"/>
                  <a:gd name="T79" fmla="*/ 476 h 871"/>
                  <a:gd name="T80" fmla="*/ 130 w 166"/>
                  <a:gd name="T81" fmla="*/ 476 h 871"/>
                  <a:gd name="T82" fmla="*/ 130 w 166"/>
                  <a:gd name="T83" fmla="*/ 481 h 871"/>
                  <a:gd name="T84" fmla="*/ 137 w 166"/>
                  <a:gd name="T85" fmla="*/ 542 h 871"/>
                  <a:gd name="T86" fmla="*/ 130 w 166"/>
                  <a:gd name="T87" fmla="*/ 601 h 871"/>
                  <a:gd name="T88" fmla="*/ 105 w 166"/>
                  <a:gd name="T89" fmla="*/ 727 h 871"/>
                  <a:gd name="T90" fmla="*/ 120 w 166"/>
                  <a:gd name="T91" fmla="*/ 703 h 871"/>
                  <a:gd name="T92" fmla="*/ 125 w 166"/>
                  <a:gd name="T93" fmla="*/ 682 h 871"/>
                  <a:gd name="T94" fmla="*/ 141 w 166"/>
                  <a:gd name="T95" fmla="*/ 638 h 871"/>
                  <a:gd name="T96" fmla="*/ 151 w 166"/>
                  <a:gd name="T97" fmla="*/ 568 h 871"/>
                  <a:gd name="T98" fmla="*/ 161 w 166"/>
                  <a:gd name="T99" fmla="*/ 493 h 871"/>
                  <a:gd name="T100" fmla="*/ 166 w 166"/>
                  <a:gd name="T101" fmla="*/ 417 h 871"/>
                  <a:gd name="T102" fmla="*/ 156 w 166"/>
                  <a:gd name="T103" fmla="*/ 341 h 871"/>
                  <a:gd name="T104" fmla="*/ 156 w 166"/>
                  <a:gd name="T105" fmla="*/ 303 h 871"/>
                  <a:gd name="T106" fmla="*/ 151 w 166"/>
                  <a:gd name="T107" fmla="*/ 266 h 871"/>
                  <a:gd name="T108" fmla="*/ 137 w 166"/>
                  <a:gd name="T109" fmla="*/ 223 h 871"/>
                  <a:gd name="T110" fmla="*/ 115 w 166"/>
                  <a:gd name="T111" fmla="*/ 180 h 871"/>
                  <a:gd name="T112" fmla="*/ 110 w 166"/>
                  <a:gd name="T113" fmla="*/ 140 h 871"/>
                  <a:gd name="T114" fmla="*/ 100 w 166"/>
                  <a:gd name="T115" fmla="*/ 114 h 871"/>
                  <a:gd name="T116" fmla="*/ 71 w 166"/>
                  <a:gd name="T117" fmla="*/ 60 h 871"/>
                  <a:gd name="T118" fmla="*/ 54 w 166"/>
                  <a:gd name="T119" fmla="*/ 27 h 871"/>
                  <a:gd name="T120" fmla="*/ 39 w 166"/>
                  <a:gd name="T121" fmla="*/ 5 h 871"/>
                  <a:gd name="T122" fmla="*/ 29 w 166"/>
                  <a:gd name="T123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6" h="871">
                    <a:moveTo>
                      <a:pt x="29" y="0"/>
                    </a:moveTo>
                    <a:lnTo>
                      <a:pt x="39" y="27"/>
                    </a:lnTo>
                    <a:lnTo>
                      <a:pt x="54" y="48"/>
                    </a:lnTo>
                    <a:lnTo>
                      <a:pt x="90" y="129"/>
                    </a:lnTo>
                    <a:lnTo>
                      <a:pt x="100" y="168"/>
                    </a:lnTo>
                    <a:lnTo>
                      <a:pt x="105" y="206"/>
                    </a:lnTo>
                    <a:lnTo>
                      <a:pt x="105" y="211"/>
                    </a:lnTo>
                    <a:lnTo>
                      <a:pt x="110" y="228"/>
                    </a:lnTo>
                    <a:lnTo>
                      <a:pt x="110" y="233"/>
                    </a:lnTo>
                    <a:lnTo>
                      <a:pt x="115" y="233"/>
                    </a:lnTo>
                    <a:lnTo>
                      <a:pt x="105" y="238"/>
                    </a:lnTo>
                    <a:lnTo>
                      <a:pt x="105" y="249"/>
                    </a:lnTo>
                    <a:lnTo>
                      <a:pt x="115" y="298"/>
                    </a:lnTo>
                    <a:lnTo>
                      <a:pt x="115" y="341"/>
                    </a:lnTo>
                    <a:lnTo>
                      <a:pt x="110" y="384"/>
                    </a:lnTo>
                    <a:lnTo>
                      <a:pt x="100" y="427"/>
                    </a:lnTo>
                    <a:lnTo>
                      <a:pt x="90" y="438"/>
                    </a:lnTo>
                    <a:lnTo>
                      <a:pt x="90" y="450"/>
                    </a:lnTo>
                    <a:lnTo>
                      <a:pt x="80" y="536"/>
                    </a:lnTo>
                    <a:lnTo>
                      <a:pt x="76" y="564"/>
                    </a:lnTo>
                    <a:lnTo>
                      <a:pt x="66" y="585"/>
                    </a:lnTo>
                    <a:lnTo>
                      <a:pt x="66" y="601"/>
                    </a:lnTo>
                    <a:lnTo>
                      <a:pt x="39" y="644"/>
                    </a:lnTo>
                    <a:lnTo>
                      <a:pt x="15" y="682"/>
                    </a:lnTo>
                    <a:lnTo>
                      <a:pt x="5" y="692"/>
                    </a:lnTo>
                    <a:lnTo>
                      <a:pt x="0" y="708"/>
                    </a:lnTo>
                    <a:lnTo>
                      <a:pt x="15" y="727"/>
                    </a:lnTo>
                    <a:lnTo>
                      <a:pt x="19" y="746"/>
                    </a:lnTo>
                    <a:lnTo>
                      <a:pt x="34" y="784"/>
                    </a:lnTo>
                    <a:lnTo>
                      <a:pt x="49" y="871"/>
                    </a:lnTo>
                    <a:lnTo>
                      <a:pt x="71" y="824"/>
                    </a:lnTo>
                    <a:lnTo>
                      <a:pt x="90" y="769"/>
                    </a:lnTo>
                    <a:lnTo>
                      <a:pt x="66" y="769"/>
                    </a:lnTo>
                    <a:lnTo>
                      <a:pt x="66" y="682"/>
                    </a:lnTo>
                    <a:lnTo>
                      <a:pt x="76" y="656"/>
                    </a:lnTo>
                    <a:lnTo>
                      <a:pt x="80" y="628"/>
                    </a:lnTo>
                    <a:lnTo>
                      <a:pt x="95" y="557"/>
                    </a:lnTo>
                    <a:lnTo>
                      <a:pt x="105" y="481"/>
                    </a:lnTo>
                    <a:lnTo>
                      <a:pt x="115" y="481"/>
                    </a:lnTo>
                    <a:lnTo>
                      <a:pt x="125" y="476"/>
                    </a:lnTo>
                    <a:lnTo>
                      <a:pt x="130" y="476"/>
                    </a:lnTo>
                    <a:lnTo>
                      <a:pt x="130" y="481"/>
                    </a:lnTo>
                    <a:lnTo>
                      <a:pt x="137" y="542"/>
                    </a:lnTo>
                    <a:lnTo>
                      <a:pt x="130" y="601"/>
                    </a:lnTo>
                    <a:lnTo>
                      <a:pt x="105" y="727"/>
                    </a:lnTo>
                    <a:lnTo>
                      <a:pt x="120" y="703"/>
                    </a:lnTo>
                    <a:lnTo>
                      <a:pt x="125" y="682"/>
                    </a:lnTo>
                    <a:lnTo>
                      <a:pt x="141" y="638"/>
                    </a:lnTo>
                    <a:lnTo>
                      <a:pt x="151" y="568"/>
                    </a:lnTo>
                    <a:lnTo>
                      <a:pt x="161" y="493"/>
                    </a:lnTo>
                    <a:lnTo>
                      <a:pt x="166" y="417"/>
                    </a:lnTo>
                    <a:lnTo>
                      <a:pt x="156" y="341"/>
                    </a:lnTo>
                    <a:lnTo>
                      <a:pt x="156" y="303"/>
                    </a:lnTo>
                    <a:lnTo>
                      <a:pt x="151" y="266"/>
                    </a:lnTo>
                    <a:lnTo>
                      <a:pt x="137" y="223"/>
                    </a:lnTo>
                    <a:lnTo>
                      <a:pt x="115" y="180"/>
                    </a:lnTo>
                    <a:lnTo>
                      <a:pt x="110" y="140"/>
                    </a:lnTo>
                    <a:lnTo>
                      <a:pt x="100" y="114"/>
                    </a:lnTo>
                    <a:lnTo>
                      <a:pt x="71" y="60"/>
                    </a:lnTo>
                    <a:lnTo>
                      <a:pt x="54" y="27"/>
                    </a:lnTo>
                    <a:lnTo>
                      <a:pt x="39" y="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Freeform 1206">
                <a:extLst>
                  <a:ext uri="{FF2B5EF4-FFF2-40B4-BE49-F238E27FC236}">
                    <a16:creationId xmlns:a16="http://schemas.microsoft.com/office/drawing/2014/main" id="{AF7EC200-05BD-0661-C2DD-E99810DD545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96" y="3716"/>
                <a:ext cx="5" cy="38"/>
              </a:xfrm>
              <a:custGeom>
                <a:avLst/>
                <a:gdLst>
                  <a:gd name="T0" fmla="*/ 0 w 15"/>
                  <a:gd name="T1" fmla="*/ 109 h 109"/>
                  <a:gd name="T2" fmla="*/ 10 w 15"/>
                  <a:gd name="T3" fmla="*/ 54 h 109"/>
                  <a:gd name="T4" fmla="*/ 15 w 15"/>
                  <a:gd name="T5" fmla="*/ 0 h 109"/>
                  <a:gd name="T6" fmla="*/ 5 w 15"/>
                  <a:gd name="T7" fmla="*/ 54 h 109"/>
                  <a:gd name="T8" fmla="*/ 0 w 15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9">
                    <a:moveTo>
                      <a:pt x="0" y="109"/>
                    </a:moveTo>
                    <a:lnTo>
                      <a:pt x="10" y="54"/>
                    </a:lnTo>
                    <a:lnTo>
                      <a:pt x="15" y="0"/>
                    </a:lnTo>
                    <a:lnTo>
                      <a:pt x="5" y="54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" name="Freeform 1207">
                <a:extLst>
                  <a:ext uri="{FF2B5EF4-FFF2-40B4-BE49-F238E27FC236}">
                    <a16:creationId xmlns:a16="http://schemas.microsoft.com/office/drawing/2014/main" id="{1A89CA20-52CA-0368-27C5-DE117999912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83" y="3476"/>
                <a:ext cx="62" cy="36"/>
              </a:xfrm>
              <a:custGeom>
                <a:avLst/>
                <a:gdLst>
                  <a:gd name="T0" fmla="*/ 76 w 198"/>
                  <a:gd name="T1" fmla="*/ 103 h 103"/>
                  <a:gd name="T2" fmla="*/ 107 w 198"/>
                  <a:gd name="T3" fmla="*/ 92 h 103"/>
                  <a:gd name="T4" fmla="*/ 132 w 198"/>
                  <a:gd name="T5" fmla="*/ 70 h 103"/>
                  <a:gd name="T6" fmla="*/ 164 w 198"/>
                  <a:gd name="T7" fmla="*/ 54 h 103"/>
                  <a:gd name="T8" fmla="*/ 198 w 198"/>
                  <a:gd name="T9" fmla="*/ 38 h 103"/>
                  <a:gd name="T10" fmla="*/ 178 w 198"/>
                  <a:gd name="T11" fmla="*/ 21 h 103"/>
                  <a:gd name="T12" fmla="*/ 152 w 198"/>
                  <a:gd name="T13" fmla="*/ 11 h 103"/>
                  <a:gd name="T14" fmla="*/ 98 w 198"/>
                  <a:gd name="T15" fmla="*/ 0 h 103"/>
                  <a:gd name="T16" fmla="*/ 0 w 198"/>
                  <a:gd name="T17" fmla="*/ 0 h 103"/>
                  <a:gd name="T18" fmla="*/ 0 w 198"/>
                  <a:gd name="T19" fmla="*/ 66 h 103"/>
                  <a:gd name="T20" fmla="*/ 5 w 198"/>
                  <a:gd name="T21" fmla="*/ 82 h 103"/>
                  <a:gd name="T22" fmla="*/ 20 w 198"/>
                  <a:gd name="T23" fmla="*/ 92 h 103"/>
                  <a:gd name="T24" fmla="*/ 42 w 198"/>
                  <a:gd name="T25" fmla="*/ 103 h 103"/>
                  <a:gd name="T26" fmla="*/ 76 w 198"/>
                  <a:gd name="T2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8" h="103">
                    <a:moveTo>
                      <a:pt x="76" y="103"/>
                    </a:moveTo>
                    <a:lnTo>
                      <a:pt x="107" y="92"/>
                    </a:lnTo>
                    <a:lnTo>
                      <a:pt x="132" y="70"/>
                    </a:lnTo>
                    <a:lnTo>
                      <a:pt x="164" y="54"/>
                    </a:lnTo>
                    <a:lnTo>
                      <a:pt x="198" y="38"/>
                    </a:lnTo>
                    <a:lnTo>
                      <a:pt x="178" y="21"/>
                    </a:lnTo>
                    <a:lnTo>
                      <a:pt x="152" y="11"/>
                    </a:lnTo>
                    <a:lnTo>
                      <a:pt x="98" y="0"/>
                    </a:lnTo>
                    <a:lnTo>
                      <a:pt x="0" y="0"/>
                    </a:lnTo>
                    <a:lnTo>
                      <a:pt x="0" y="66"/>
                    </a:lnTo>
                    <a:lnTo>
                      <a:pt x="5" y="82"/>
                    </a:lnTo>
                    <a:lnTo>
                      <a:pt x="20" y="92"/>
                    </a:lnTo>
                    <a:lnTo>
                      <a:pt x="42" y="103"/>
                    </a:lnTo>
                    <a:lnTo>
                      <a:pt x="76" y="103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" name="Freeform 1208">
                <a:extLst>
                  <a:ext uri="{FF2B5EF4-FFF2-40B4-BE49-F238E27FC236}">
                    <a16:creationId xmlns:a16="http://schemas.microsoft.com/office/drawing/2014/main" id="{AD14C12C-D9D7-AE95-709A-9913DF6BD04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3" y="3428"/>
                <a:ext cx="33" cy="11"/>
              </a:xfrm>
              <a:custGeom>
                <a:avLst/>
                <a:gdLst>
                  <a:gd name="T0" fmla="*/ 0 w 107"/>
                  <a:gd name="T1" fmla="*/ 35 h 35"/>
                  <a:gd name="T2" fmla="*/ 0 w 107"/>
                  <a:gd name="T3" fmla="*/ 35 h 35"/>
                  <a:gd name="T4" fmla="*/ 36 w 107"/>
                  <a:gd name="T5" fmla="*/ 35 h 35"/>
                  <a:gd name="T6" fmla="*/ 66 w 107"/>
                  <a:gd name="T7" fmla="*/ 28 h 35"/>
                  <a:gd name="T8" fmla="*/ 107 w 107"/>
                  <a:gd name="T9" fmla="*/ 7 h 35"/>
                  <a:gd name="T10" fmla="*/ 102 w 107"/>
                  <a:gd name="T11" fmla="*/ 0 h 35"/>
                  <a:gd name="T12" fmla="*/ 88 w 107"/>
                  <a:gd name="T13" fmla="*/ 7 h 35"/>
                  <a:gd name="T14" fmla="*/ 5 w 107"/>
                  <a:gd name="T15" fmla="*/ 7 h 35"/>
                  <a:gd name="T16" fmla="*/ 0 w 107"/>
                  <a:gd name="T17" fmla="*/ 23 h 35"/>
                  <a:gd name="T18" fmla="*/ 0 w 107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7" h="35">
                    <a:moveTo>
                      <a:pt x="0" y="35"/>
                    </a:moveTo>
                    <a:lnTo>
                      <a:pt x="0" y="35"/>
                    </a:lnTo>
                    <a:lnTo>
                      <a:pt x="36" y="35"/>
                    </a:lnTo>
                    <a:lnTo>
                      <a:pt x="66" y="28"/>
                    </a:lnTo>
                    <a:lnTo>
                      <a:pt x="107" y="7"/>
                    </a:lnTo>
                    <a:lnTo>
                      <a:pt x="102" y="0"/>
                    </a:lnTo>
                    <a:lnTo>
                      <a:pt x="88" y="7"/>
                    </a:lnTo>
                    <a:lnTo>
                      <a:pt x="5" y="7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Freeform 1209">
                <a:extLst>
                  <a:ext uri="{FF2B5EF4-FFF2-40B4-BE49-F238E27FC236}">
                    <a16:creationId xmlns:a16="http://schemas.microsoft.com/office/drawing/2014/main" id="{4C890825-391F-BAB7-3373-BCD0E5176B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54" y="3424"/>
                <a:ext cx="50" cy="14"/>
              </a:xfrm>
              <a:custGeom>
                <a:avLst/>
                <a:gdLst>
                  <a:gd name="T0" fmla="*/ 158 w 158"/>
                  <a:gd name="T1" fmla="*/ 38 h 38"/>
                  <a:gd name="T2" fmla="*/ 143 w 158"/>
                  <a:gd name="T3" fmla="*/ 5 h 38"/>
                  <a:gd name="T4" fmla="*/ 132 w 158"/>
                  <a:gd name="T5" fmla="*/ 0 h 38"/>
                  <a:gd name="T6" fmla="*/ 117 w 158"/>
                  <a:gd name="T7" fmla="*/ 0 h 38"/>
                  <a:gd name="T8" fmla="*/ 81 w 158"/>
                  <a:gd name="T9" fmla="*/ 17 h 38"/>
                  <a:gd name="T10" fmla="*/ 0 w 158"/>
                  <a:gd name="T11" fmla="*/ 17 h 38"/>
                  <a:gd name="T12" fmla="*/ 5 w 158"/>
                  <a:gd name="T13" fmla="*/ 17 h 38"/>
                  <a:gd name="T14" fmla="*/ 81 w 158"/>
                  <a:gd name="T15" fmla="*/ 22 h 38"/>
                  <a:gd name="T16" fmla="*/ 158 w 158"/>
                  <a:gd name="T1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38">
                    <a:moveTo>
                      <a:pt x="158" y="38"/>
                    </a:moveTo>
                    <a:lnTo>
                      <a:pt x="143" y="5"/>
                    </a:lnTo>
                    <a:lnTo>
                      <a:pt x="132" y="0"/>
                    </a:lnTo>
                    <a:lnTo>
                      <a:pt x="117" y="0"/>
                    </a:lnTo>
                    <a:lnTo>
                      <a:pt x="81" y="17"/>
                    </a:lnTo>
                    <a:lnTo>
                      <a:pt x="0" y="17"/>
                    </a:lnTo>
                    <a:lnTo>
                      <a:pt x="5" y="17"/>
                    </a:lnTo>
                    <a:lnTo>
                      <a:pt x="81" y="22"/>
                    </a:lnTo>
                    <a:lnTo>
                      <a:pt x="158" y="38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" name="Freeform 1210">
                <a:extLst>
                  <a:ext uri="{FF2B5EF4-FFF2-40B4-BE49-F238E27FC236}">
                    <a16:creationId xmlns:a16="http://schemas.microsoft.com/office/drawing/2014/main" id="{E57D3405-B2B1-0BE3-09B3-93FAF0D642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6" y="3414"/>
                <a:ext cx="24" cy="7"/>
              </a:xfrm>
              <a:custGeom>
                <a:avLst/>
                <a:gdLst>
                  <a:gd name="T0" fmla="*/ 15 w 81"/>
                  <a:gd name="T1" fmla="*/ 16 h 16"/>
                  <a:gd name="T2" fmla="*/ 81 w 81"/>
                  <a:gd name="T3" fmla="*/ 16 h 16"/>
                  <a:gd name="T4" fmla="*/ 81 w 81"/>
                  <a:gd name="T5" fmla="*/ 0 h 16"/>
                  <a:gd name="T6" fmla="*/ 40 w 81"/>
                  <a:gd name="T7" fmla="*/ 0 h 16"/>
                  <a:gd name="T8" fmla="*/ 20 w 81"/>
                  <a:gd name="T9" fmla="*/ 5 h 16"/>
                  <a:gd name="T10" fmla="*/ 5 w 81"/>
                  <a:gd name="T11" fmla="*/ 16 h 16"/>
                  <a:gd name="T12" fmla="*/ 0 w 81"/>
                  <a:gd name="T13" fmla="*/ 16 h 16"/>
                  <a:gd name="T14" fmla="*/ 15 w 81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6">
                    <a:moveTo>
                      <a:pt x="15" y="16"/>
                    </a:moveTo>
                    <a:lnTo>
                      <a:pt x="81" y="16"/>
                    </a:lnTo>
                    <a:lnTo>
                      <a:pt x="81" y="0"/>
                    </a:lnTo>
                    <a:lnTo>
                      <a:pt x="40" y="0"/>
                    </a:lnTo>
                    <a:lnTo>
                      <a:pt x="20" y="5"/>
                    </a:lnTo>
                    <a:lnTo>
                      <a:pt x="5" y="16"/>
                    </a:lnTo>
                    <a:lnTo>
                      <a:pt x="0" y="16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" name="Freeform 1211">
                <a:extLst>
                  <a:ext uri="{FF2B5EF4-FFF2-40B4-BE49-F238E27FC236}">
                    <a16:creationId xmlns:a16="http://schemas.microsoft.com/office/drawing/2014/main" id="{288F3C97-4A13-3429-0DB3-A5C0C432DFE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54" y="3414"/>
                <a:ext cx="32" cy="8"/>
              </a:xfrm>
              <a:custGeom>
                <a:avLst/>
                <a:gdLst>
                  <a:gd name="T0" fmla="*/ 102 w 102"/>
                  <a:gd name="T1" fmla="*/ 10 h 21"/>
                  <a:gd name="T2" fmla="*/ 51 w 102"/>
                  <a:gd name="T3" fmla="*/ 0 h 21"/>
                  <a:gd name="T4" fmla="*/ 20 w 102"/>
                  <a:gd name="T5" fmla="*/ 0 h 21"/>
                  <a:gd name="T6" fmla="*/ 0 w 102"/>
                  <a:gd name="T7" fmla="*/ 10 h 21"/>
                  <a:gd name="T8" fmla="*/ 0 w 102"/>
                  <a:gd name="T9" fmla="*/ 16 h 21"/>
                  <a:gd name="T10" fmla="*/ 51 w 102"/>
                  <a:gd name="T11" fmla="*/ 21 h 21"/>
                  <a:gd name="T12" fmla="*/ 102 w 102"/>
                  <a:gd name="T13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21">
                    <a:moveTo>
                      <a:pt x="102" y="10"/>
                    </a:moveTo>
                    <a:lnTo>
                      <a:pt x="51" y="0"/>
                    </a:lnTo>
                    <a:lnTo>
                      <a:pt x="20" y="0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51" y="21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pic>
          <p:nvPicPr>
            <p:cNvPr id="61" name="Picture 1212">
              <a:extLst>
                <a:ext uri="{FF2B5EF4-FFF2-40B4-BE49-F238E27FC236}">
                  <a16:creationId xmlns:a16="http://schemas.microsoft.com/office/drawing/2014/main" id="{5BA35F2A-BBBC-283E-6986-0A4DDF00A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8100" y="4343400"/>
              <a:ext cx="266700" cy="2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231">
              <a:extLst>
                <a:ext uri="{FF2B5EF4-FFF2-40B4-BE49-F238E27FC236}">
                  <a16:creationId xmlns:a16="http://schemas.microsoft.com/office/drawing/2014/main" id="{2D44853B-EBFD-1434-8A2B-56E0C6776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0" y="3970338"/>
              <a:ext cx="479425" cy="27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232">
              <a:extLst>
                <a:ext uri="{FF2B5EF4-FFF2-40B4-BE49-F238E27FC236}">
                  <a16:creationId xmlns:a16="http://schemas.microsoft.com/office/drawing/2014/main" id="{D041EBCE-37B7-A19E-6829-D396ACD25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" t="749" r="882" b="1686"/>
            <a:stretch>
              <a:fillRect/>
            </a:stretch>
          </p:blipFill>
          <p:spPr bwMode="auto">
            <a:xfrm>
              <a:off x="6229350" y="3382963"/>
              <a:ext cx="611188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233">
              <a:extLst>
                <a:ext uri="{FF2B5EF4-FFF2-40B4-BE49-F238E27FC236}">
                  <a16:creationId xmlns:a16="http://schemas.microsoft.com/office/drawing/2014/main" id="{26351558-04D4-D172-9BFA-987D558CE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" t="749" r="882" b="1686"/>
            <a:stretch>
              <a:fillRect/>
            </a:stretch>
          </p:blipFill>
          <p:spPr bwMode="auto">
            <a:xfrm>
              <a:off x="7081838" y="3382963"/>
              <a:ext cx="612775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5" name="Group 460">
              <a:extLst>
                <a:ext uri="{FF2B5EF4-FFF2-40B4-BE49-F238E27FC236}">
                  <a16:creationId xmlns:a16="http://schemas.microsoft.com/office/drawing/2014/main" id="{C7B497C6-5613-7ADF-EDC7-080DDB468FA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620000" y="3962400"/>
              <a:ext cx="852488" cy="1014413"/>
              <a:chOff x="2843" y="3414"/>
              <a:chExt cx="396" cy="543"/>
            </a:xfrm>
          </p:grpSpPr>
          <p:sp>
            <p:nvSpPr>
              <p:cNvPr id="85" name="Freeform 125">
                <a:extLst>
                  <a:ext uri="{FF2B5EF4-FFF2-40B4-BE49-F238E27FC236}">
                    <a16:creationId xmlns:a16="http://schemas.microsoft.com/office/drawing/2014/main" id="{461BBA7E-016E-FBE4-F1DE-E9C02AEA9A4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73" y="3478"/>
                <a:ext cx="11" cy="14"/>
              </a:xfrm>
              <a:custGeom>
                <a:avLst/>
                <a:gdLst>
                  <a:gd name="T0" fmla="*/ 0 w 24"/>
                  <a:gd name="T1" fmla="*/ 0 h 28"/>
                  <a:gd name="T2" fmla="*/ 0 w 24"/>
                  <a:gd name="T3" fmla="*/ 11 h 28"/>
                  <a:gd name="T4" fmla="*/ 5 w 24"/>
                  <a:gd name="T5" fmla="*/ 21 h 28"/>
                  <a:gd name="T6" fmla="*/ 19 w 24"/>
                  <a:gd name="T7" fmla="*/ 28 h 28"/>
                  <a:gd name="T8" fmla="*/ 24 w 24"/>
                  <a:gd name="T9" fmla="*/ 16 h 28"/>
                  <a:gd name="T10" fmla="*/ 24 w 24"/>
                  <a:gd name="T11" fmla="*/ 11 h 28"/>
                  <a:gd name="T12" fmla="*/ 14 w 24"/>
                  <a:gd name="T13" fmla="*/ 6 h 28"/>
                  <a:gd name="T14" fmla="*/ 0 w 24"/>
                  <a:gd name="T1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28">
                    <a:moveTo>
                      <a:pt x="0" y="0"/>
                    </a:moveTo>
                    <a:lnTo>
                      <a:pt x="0" y="11"/>
                    </a:lnTo>
                    <a:lnTo>
                      <a:pt x="5" y="21"/>
                    </a:lnTo>
                    <a:lnTo>
                      <a:pt x="19" y="28"/>
                    </a:lnTo>
                    <a:lnTo>
                      <a:pt x="24" y="16"/>
                    </a:lnTo>
                    <a:lnTo>
                      <a:pt x="24" y="11"/>
                    </a:lnTo>
                    <a:lnTo>
                      <a:pt x="1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Freeform 127">
                <a:extLst>
                  <a:ext uri="{FF2B5EF4-FFF2-40B4-BE49-F238E27FC236}">
                    <a16:creationId xmlns:a16="http://schemas.microsoft.com/office/drawing/2014/main" id="{3C456253-9D34-9FD0-0BE3-B1B54924AC3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21" y="3475"/>
                <a:ext cx="13" cy="11"/>
              </a:xfrm>
              <a:custGeom>
                <a:avLst/>
                <a:gdLst>
                  <a:gd name="T0" fmla="*/ 29 w 29"/>
                  <a:gd name="T1" fmla="*/ 21 h 21"/>
                  <a:gd name="T2" fmla="*/ 24 w 29"/>
                  <a:gd name="T3" fmla="*/ 5 h 21"/>
                  <a:gd name="T4" fmla="*/ 14 w 29"/>
                  <a:gd name="T5" fmla="*/ 0 h 21"/>
                  <a:gd name="T6" fmla="*/ 4 w 29"/>
                  <a:gd name="T7" fmla="*/ 5 h 21"/>
                  <a:gd name="T8" fmla="*/ 0 w 29"/>
                  <a:gd name="T9" fmla="*/ 10 h 21"/>
                  <a:gd name="T10" fmla="*/ 4 w 29"/>
                  <a:gd name="T11" fmla="*/ 16 h 21"/>
                  <a:gd name="T12" fmla="*/ 14 w 29"/>
                  <a:gd name="T13" fmla="*/ 21 h 21"/>
                  <a:gd name="T14" fmla="*/ 29 w 29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21">
                    <a:moveTo>
                      <a:pt x="29" y="21"/>
                    </a:moveTo>
                    <a:lnTo>
                      <a:pt x="24" y="5"/>
                    </a:lnTo>
                    <a:lnTo>
                      <a:pt x="14" y="0"/>
                    </a:lnTo>
                    <a:lnTo>
                      <a:pt x="4" y="5"/>
                    </a:lnTo>
                    <a:lnTo>
                      <a:pt x="0" y="10"/>
                    </a:lnTo>
                    <a:lnTo>
                      <a:pt x="4" y="16"/>
                    </a:lnTo>
                    <a:lnTo>
                      <a:pt x="14" y="21"/>
                    </a:lnTo>
                    <a:lnTo>
                      <a:pt x="2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Freeform 130">
                <a:extLst>
                  <a:ext uri="{FF2B5EF4-FFF2-40B4-BE49-F238E27FC236}">
                    <a16:creationId xmlns:a16="http://schemas.microsoft.com/office/drawing/2014/main" id="{3EC3E259-3A66-6906-45EF-15B1984636E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44" y="3472"/>
                <a:ext cx="10" cy="11"/>
              </a:xfrm>
              <a:custGeom>
                <a:avLst/>
                <a:gdLst>
                  <a:gd name="T0" fmla="*/ 5 w 19"/>
                  <a:gd name="T1" fmla="*/ 21 h 21"/>
                  <a:gd name="T2" fmla="*/ 14 w 19"/>
                  <a:gd name="T3" fmla="*/ 16 h 21"/>
                  <a:gd name="T4" fmla="*/ 19 w 19"/>
                  <a:gd name="T5" fmla="*/ 5 h 21"/>
                  <a:gd name="T6" fmla="*/ 10 w 19"/>
                  <a:gd name="T7" fmla="*/ 0 h 21"/>
                  <a:gd name="T8" fmla="*/ 0 w 19"/>
                  <a:gd name="T9" fmla="*/ 5 h 21"/>
                  <a:gd name="T10" fmla="*/ 0 w 19"/>
                  <a:gd name="T11" fmla="*/ 16 h 21"/>
                  <a:gd name="T12" fmla="*/ 5 w 19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1">
                    <a:moveTo>
                      <a:pt x="5" y="21"/>
                    </a:moveTo>
                    <a:lnTo>
                      <a:pt x="14" y="16"/>
                    </a:lnTo>
                    <a:lnTo>
                      <a:pt x="19" y="5"/>
                    </a:lnTo>
                    <a:lnTo>
                      <a:pt x="10" y="0"/>
                    </a:lnTo>
                    <a:lnTo>
                      <a:pt x="0" y="5"/>
                    </a:lnTo>
                    <a:lnTo>
                      <a:pt x="0" y="16"/>
                    </a:lnTo>
                    <a:lnTo>
                      <a:pt x="5" y="21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" name="Freeform 139">
                <a:extLst>
                  <a:ext uri="{FF2B5EF4-FFF2-40B4-BE49-F238E27FC236}">
                    <a16:creationId xmlns:a16="http://schemas.microsoft.com/office/drawing/2014/main" id="{C0FF6ECD-C195-E54F-8985-1E46369FD9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08" y="3453"/>
                <a:ext cx="10" cy="11"/>
              </a:xfrm>
              <a:custGeom>
                <a:avLst/>
                <a:gdLst>
                  <a:gd name="T0" fmla="*/ 5 w 22"/>
                  <a:gd name="T1" fmla="*/ 21 h 21"/>
                  <a:gd name="T2" fmla="*/ 17 w 22"/>
                  <a:gd name="T3" fmla="*/ 21 h 21"/>
                  <a:gd name="T4" fmla="*/ 22 w 22"/>
                  <a:gd name="T5" fmla="*/ 16 h 21"/>
                  <a:gd name="T6" fmla="*/ 22 w 22"/>
                  <a:gd name="T7" fmla="*/ 5 h 21"/>
                  <a:gd name="T8" fmla="*/ 17 w 22"/>
                  <a:gd name="T9" fmla="*/ 5 h 21"/>
                  <a:gd name="T10" fmla="*/ 12 w 22"/>
                  <a:gd name="T11" fmla="*/ 0 h 21"/>
                  <a:gd name="T12" fmla="*/ 0 w 22"/>
                  <a:gd name="T13" fmla="*/ 10 h 21"/>
                  <a:gd name="T14" fmla="*/ 5 w 22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21">
                    <a:moveTo>
                      <a:pt x="5" y="21"/>
                    </a:moveTo>
                    <a:lnTo>
                      <a:pt x="17" y="21"/>
                    </a:lnTo>
                    <a:lnTo>
                      <a:pt x="22" y="16"/>
                    </a:lnTo>
                    <a:lnTo>
                      <a:pt x="22" y="5"/>
                    </a:lnTo>
                    <a:lnTo>
                      <a:pt x="17" y="5"/>
                    </a:lnTo>
                    <a:lnTo>
                      <a:pt x="12" y="0"/>
                    </a:lnTo>
                    <a:lnTo>
                      <a:pt x="0" y="10"/>
                    </a:lnTo>
                    <a:lnTo>
                      <a:pt x="5" y="21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Freeform 140">
                <a:extLst>
                  <a:ext uri="{FF2B5EF4-FFF2-40B4-BE49-F238E27FC236}">
                    <a16:creationId xmlns:a16="http://schemas.microsoft.com/office/drawing/2014/main" id="{5EC33DB7-4C47-A51E-258D-F0DB4C3475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21" y="3450"/>
                <a:ext cx="9" cy="14"/>
              </a:xfrm>
              <a:custGeom>
                <a:avLst/>
                <a:gdLst>
                  <a:gd name="T0" fmla="*/ 4 w 19"/>
                  <a:gd name="T1" fmla="*/ 28 h 28"/>
                  <a:gd name="T2" fmla="*/ 14 w 19"/>
                  <a:gd name="T3" fmla="*/ 28 h 28"/>
                  <a:gd name="T4" fmla="*/ 19 w 19"/>
                  <a:gd name="T5" fmla="*/ 17 h 28"/>
                  <a:gd name="T6" fmla="*/ 19 w 19"/>
                  <a:gd name="T7" fmla="*/ 12 h 28"/>
                  <a:gd name="T8" fmla="*/ 9 w 19"/>
                  <a:gd name="T9" fmla="*/ 0 h 28"/>
                  <a:gd name="T10" fmla="*/ 0 w 19"/>
                  <a:gd name="T11" fmla="*/ 12 h 28"/>
                  <a:gd name="T12" fmla="*/ 0 w 19"/>
                  <a:gd name="T13" fmla="*/ 17 h 28"/>
                  <a:gd name="T14" fmla="*/ 4 w 19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8">
                    <a:moveTo>
                      <a:pt x="4" y="28"/>
                    </a:moveTo>
                    <a:lnTo>
                      <a:pt x="14" y="28"/>
                    </a:lnTo>
                    <a:lnTo>
                      <a:pt x="19" y="17"/>
                    </a:lnTo>
                    <a:lnTo>
                      <a:pt x="19" y="12"/>
                    </a:lnTo>
                    <a:lnTo>
                      <a:pt x="9" y="0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4" y="28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" name="Freeform 161">
                <a:extLst>
                  <a:ext uri="{FF2B5EF4-FFF2-40B4-BE49-F238E27FC236}">
                    <a16:creationId xmlns:a16="http://schemas.microsoft.com/office/drawing/2014/main" id="{DA676F34-5685-62DA-3D4C-A45EE0716F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43" y="3439"/>
                <a:ext cx="324" cy="518"/>
              </a:xfrm>
              <a:custGeom>
                <a:avLst/>
                <a:gdLst>
                  <a:gd name="T0" fmla="*/ 480 w 1041"/>
                  <a:gd name="T1" fmla="*/ 1483 h 1493"/>
                  <a:gd name="T2" fmla="*/ 531 w 1041"/>
                  <a:gd name="T3" fmla="*/ 1465 h 1493"/>
                  <a:gd name="T4" fmla="*/ 694 w 1041"/>
                  <a:gd name="T5" fmla="*/ 1384 h 1493"/>
                  <a:gd name="T6" fmla="*/ 846 w 1041"/>
                  <a:gd name="T7" fmla="*/ 1304 h 1493"/>
                  <a:gd name="T8" fmla="*/ 877 w 1041"/>
                  <a:gd name="T9" fmla="*/ 1292 h 1493"/>
                  <a:gd name="T10" fmla="*/ 943 w 1041"/>
                  <a:gd name="T11" fmla="*/ 1261 h 1493"/>
                  <a:gd name="T12" fmla="*/ 990 w 1041"/>
                  <a:gd name="T13" fmla="*/ 1218 h 1493"/>
                  <a:gd name="T14" fmla="*/ 968 w 1041"/>
                  <a:gd name="T15" fmla="*/ 1190 h 1493"/>
                  <a:gd name="T16" fmla="*/ 902 w 1041"/>
                  <a:gd name="T17" fmla="*/ 1207 h 1493"/>
                  <a:gd name="T18" fmla="*/ 846 w 1041"/>
                  <a:gd name="T19" fmla="*/ 1244 h 1493"/>
                  <a:gd name="T20" fmla="*/ 812 w 1041"/>
                  <a:gd name="T21" fmla="*/ 1249 h 1493"/>
                  <a:gd name="T22" fmla="*/ 699 w 1041"/>
                  <a:gd name="T23" fmla="*/ 1342 h 1493"/>
                  <a:gd name="T24" fmla="*/ 683 w 1041"/>
                  <a:gd name="T25" fmla="*/ 1342 h 1493"/>
                  <a:gd name="T26" fmla="*/ 643 w 1041"/>
                  <a:gd name="T27" fmla="*/ 1384 h 1493"/>
                  <a:gd name="T28" fmla="*/ 480 w 1041"/>
                  <a:gd name="T29" fmla="*/ 1422 h 1493"/>
                  <a:gd name="T30" fmla="*/ 347 w 1041"/>
                  <a:gd name="T31" fmla="*/ 1363 h 1493"/>
                  <a:gd name="T32" fmla="*/ 271 w 1041"/>
                  <a:gd name="T33" fmla="*/ 1238 h 1493"/>
                  <a:gd name="T34" fmla="*/ 169 w 1041"/>
                  <a:gd name="T35" fmla="*/ 1081 h 1493"/>
                  <a:gd name="T36" fmla="*/ 132 w 1041"/>
                  <a:gd name="T37" fmla="*/ 956 h 1493"/>
                  <a:gd name="T38" fmla="*/ 144 w 1041"/>
                  <a:gd name="T39" fmla="*/ 741 h 1493"/>
                  <a:gd name="T40" fmla="*/ 169 w 1041"/>
                  <a:gd name="T41" fmla="*/ 648 h 1493"/>
                  <a:gd name="T42" fmla="*/ 266 w 1041"/>
                  <a:gd name="T43" fmla="*/ 480 h 1493"/>
                  <a:gd name="T44" fmla="*/ 332 w 1041"/>
                  <a:gd name="T45" fmla="*/ 390 h 1493"/>
                  <a:gd name="T46" fmla="*/ 480 w 1041"/>
                  <a:gd name="T47" fmla="*/ 232 h 1493"/>
                  <a:gd name="T48" fmla="*/ 678 w 1041"/>
                  <a:gd name="T49" fmla="*/ 102 h 1493"/>
                  <a:gd name="T50" fmla="*/ 846 w 1041"/>
                  <a:gd name="T51" fmla="*/ 75 h 1493"/>
                  <a:gd name="T52" fmla="*/ 995 w 1041"/>
                  <a:gd name="T53" fmla="*/ 128 h 1493"/>
                  <a:gd name="T54" fmla="*/ 1036 w 1041"/>
                  <a:gd name="T55" fmla="*/ 151 h 1493"/>
                  <a:gd name="T56" fmla="*/ 1016 w 1041"/>
                  <a:gd name="T57" fmla="*/ 118 h 1493"/>
                  <a:gd name="T58" fmla="*/ 902 w 1041"/>
                  <a:gd name="T59" fmla="*/ 33 h 1493"/>
                  <a:gd name="T60" fmla="*/ 795 w 1041"/>
                  <a:gd name="T61" fmla="*/ 10 h 1493"/>
                  <a:gd name="T62" fmla="*/ 709 w 1041"/>
                  <a:gd name="T63" fmla="*/ 0 h 1493"/>
                  <a:gd name="T64" fmla="*/ 597 w 1041"/>
                  <a:gd name="T65" fmla="*/ 21 h 1493"/>
                  <a:gd name="T66" fmla="*/ 490 w 1041"/>
                  <a:gd name="T67" fmla="*/ 64 h 1493"/>
                  <a:gd name="T68" fmla="*/ 368 w 1041"/>
                  <a:gd name="T69" fmla="*/ 128 h 1493"/>
                  <a:gd name="T70" fmla="*/ 300 w 1041"/>
                  <a:gd name="T71" fmla="*/ 194 h 1493"/>
                  <a:gd name="T72" fmla="*/ 266 w 1041"/>
                  <a:gd name="T73" fmla="*/ 227 h 1493"/>
                  <a:gd name="T74" fmla="*/ 149 w 1041"/>
                  <a:gd name="T75" fmla="*/ 383 h 1493"/>
                  <a:gd name="T76" fmla="*/ 71 w 1041"/>
                  <a:gd name="T77" fmla="*/ 530 h 1493"/>
                  <a:gd name="T78" fmla="*/ 5 w 1041"/>
                  <a:gd name="T79" fmla="*/ 800 h 1493"/>
                  <a:gd name="T80" fmla="*/ 5 w 1041"/>
                  <a:gd name="T81" fmla="*/ 1011 h 1493"/>
                  <a:gd name="T82" fmla="*/ 52 w 1041"/>
                  <a:gd name="T83" fmla="*/ 1136 h 1493"/>
                  <a:gd name="T84" fmla="*/ 144 w 1041"/>
                  <a:gd name="T85" fmla="*/ 1287 h 1493"/>
                  <a:gd name="T86" fmla="*/ 239 w 1041"/>
                  <a:gd name="T87" fmla="*/ 1406 h 1493"/>
                  <a:gd name="T88" fmla="*/ 414 w 1041"/>
                  <a:gd name="T89" fmla="*/ 1493 h 1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41" h="1493">
                    <a:moveTo>
                      <a:pt x="414" y="1493"/>
                    </a:moveTo>
                    <a:lnTo>
                      <a:pt x="454" y="1483"/>
                    </a:lnTo>
                    <a:lnTo>
                      <a:pt x="480" y="1483"/>
                    </a:lnTo>
                    <a:lnTo>
                      <a:pt x="515" y="1477"/>
                    </a:lnTo>
                    <a:lnTo>
                      <a:pt x="520" y="1477"/>
                    </a:lnTo>
                    <a:lnTo>
                      <a:pt x="531" y="1465"/>
                    </a:lnTo>
                    <a:lnTo>
                      <a:pt x="607" y="1434"/>
                    </a:lnTo>
                    <a:lnTo>
                      <a:pt x="683" y="1384"/>
                    </a:lnTo>
                    <a:lnTo>
                      <a:pt x="694" y="1384"/>
                    </a:lnTo>
                    <a:lnTo>
                      <a:pt x="729" y="1358"/>
                    </a:lnTo>
                    <a:lnTo>
                      <a:pt x="765" y="1337"/>
                    </a:lnTo>
                    <a:lnTo>
                      <a:pt x="846" y="1304"/>
                    </a:lnTo>
                    <a:lnTo>
                      <a:pt x="851" y="1304"/>
                    </a:lnTo>
                    <a:lnTo>
                      <a:pt x="851" y="1299"/>
                    </a:lnTo>
                    <a:lnTo>
                      <a:pt x="877" y="1292"/>
                    </a:lnTo>
                    <a:lnTo>
                      <a:pt x="902" y="1276"/>
                    </a:lnTo>
                    <a:lnTo>
                      <a:pt x="922" y="1271"/>
                    </a:lnTo>
                    <a:lnTo>
                      <a:pt x="943" y="1261"/>
                    </a:lnTo>
                    <a:lnTo>
                      <a:pt x="965" y="1244"/>
                    </a:lnTo>
                    <a:lnTo>
                      <a:pt x="980" y="1221"/>
                    </a:lnTo>
                    <a:lnTo>
                      <a:pt x="990" y="1218"/>
                    </a:lnTo>
                    <a:lnTo>
                      <a:pt x="973" y="1200"/>
                    </a:lnTo>
                    <a:lnTo>
                      <a:pt x="973" y="1195"/>
                    </a:lnTo>
                    <a:lnTo>
                      <a:pt x="968" y="1190"/>
                    </a:lnTo>
                    <a:lnTo>
                      <a:pt x="953" y="1183"/>
                    </a:lnTo>
                    <a:lnTo>
                      <a:pt x="938" y="1183"/>
                    </a:lnTo>
                    <a:lnTo>
                      <a:pt x="902" y="1207"/>
                    </a:lnTo>
                    <a:lnTo>
                      <a:pt x="877" y="1221"/>
                    </a:lnTo>
                    <a:lnTo>
                      <a:pt x="851" y="1233"/>
                    </a:lnTo>
                    <a:lnTo>
                      <a:pt x="846" y="1244"/>
                    </a:lnTo>
                    <a:lnTo>
                      <a:pt x="836" y="1244"/>
                    </a:lnTo>
                    <a:lnTo>
                      <a:pt x="826" y="1249"/>
                    </a:lnTo>
                    <a:lnTo>
                      <a:pt x="812" y="1249"/>
                    </a:lnTo>
                    <a:lnTo>
                      <a:pt x="760" y="1299"/>
                    </a:lnTo>
                    <a:lnTo>
                      <a:pt x="709" y="1342"/>
                    </a:lnTo>
                    <a:lnTo>
                      <a:pt x="699" y="1342"/>
                    </a:lnTo>
                    <a:lnTo>
                      <a:pt x="694" y="1337"/>
                    </a:lnTo>
                    <a:lnTo>
                      <a:pt x="683" y="1330"/>
                    </a:lnTo>
                    <a:lnTo>
                      <a:pt x="683" y="1342"/>
                    </a:lnTo>
                    <a:lnTo>
                      <a:pt x="678" y="1358"/>
                    </a:lnTo>
                    <a:lnTo>
                      <a:pt x="668" y="1368"/>
                    </a:lnTo>
                    <a:lnTo>
                      <a:pt x="643" y="1384"/>
                    </a:lnTo>
                    <a:lnTo>
                      <a:pt x="602" y="1401"/>
                    </a:lnTo>
                    <a:lnTo>
                      <a:pt x="566" y="1412"/>
                    </a:lnTo>
                    <a:lnTo>
                      <a:pt x="480" y="1422"/>
                    </a:lnTo>
                    <a:lnTo>
                      <a:pt x="414" y="1422"/>
                    </a:lnTo>
                    <a:lnTo>
                      <a:pt x="378" y="1394"/>
                    </a:lnTo>
                    <a:lnTo>
                      <a:pt x="347" y="1363"/>
                    </a:lnTo>
                    <a:lnTo>
                      <a:pt x="327" y="1325"/>
                    </a:lnTo>
                    <a:lnTo>
                      <a:pt x="322" y="1276"/>
                    </a:lnTo>
                    <a:lnTo>
                      <a:pt x="271" y="1238"/>
                    </a:lnTo>
                    <a:lnTo>
                      <a:pt x="230" y="1195"/>
                    </a:lnTo>
                    <a:lnTo>
                      <a:pt x="195" y="1141"/>
                    </a:lnTo>
                    <a:lnTo>
                      <a:pt x="169" y="1081"/>
                    </a:lnTo>
                    <a:lnTo>
                      <a:pt x="152" y="1039"/>
                    </a:lnTo>
                    <a:lnTo>
                      <a:pt x="144" y="1001"/>
                    </a:lnTo>
                    <a:lnTo>
                      <a:pt x="132" y="956"/>
                    </a:lnTo>
                    <a:lnTo>
                      <a:pt x="132" y="909"/>
                    </a:lnTo>
                    <a:lnTo>
                      <a:pt x="144" y="767"/>
                    </a:lnTo>
                    <a:lnTo>
                      <a:pt x="144" y="741"/>
                    </a:lnTo>
                    <a:lnTo>
                      <a:pt x="149" y="714"/>
                    </a:lnTo>
                    <a:lnTo>
                      <a:pt x="149" y="686"/>
                    </a:lnTo>
                    <a:lnTo>
                      <a:pt x="169" y="648"/>
                    </a:lnTo>
                    <a:lnTo>
                      <a:pt x="183" y="606"/>
                    </a:lnTo>
                    <a:lnTo>
                      <a:pt x="225" y="540"/>
                    </a:lnTo>
                    <a:lnTo>
                      <a:pt x="266" y="480"/>
                    </a:lnTo>
                    <a:lnTo>
                      <a:pt x="300" y="421"/>
                    </a:lnTo>
                    <a:lnTo>
                      <a:pt x="312" y="421"/>
                    </a:lnTo>
                    <a:lnTo>
                      <a:pt x="332" y="390"/>
                    </a:lnTo>
                    <a:lnTo>
                      <a:pt x="352" y="362"/>
                    </a:lnTo>
                    <a:lnTo>
                      <a:pt x="414" y="298"/>
                    </a:lnTo>
                    <a:lnTo>
                      <a:pt x="480" y="232"/>
                    </a:lnTo>
                    <a:lnTo>
                      <a:pt x="546" y="177"/>
                    </a:lnTo>
                    <a:lnTo>
                      <a:pt x="622" y="128"/>
                    </a:lnTo>
                    <a:lnTo>
                      <a:pt x="678" y="102"/>
                    </a:lnTo>
                    <a:lnTo>
                      <a:pt x="751" y="80"/>
                    </a:lnTo>
                    <a:lnTo>
                      <a:pt x="754" y="75"/>
                    </a:lnTo>
                    <a:lnTo>
                      <a:pt x="846" y="75"/>
                    </a:lnTo>
                    <a:lnTo>
                      <a:pt x="902" y="80"/>
                    </a:lnTo>
                    <a:lnTo>
                      <a:pt x="953" y="102"/>
                    </a:lnTo>
                    <a:lnTo>
                      <a:pt x="995" y="128"/>
                    </a:lnTo>
                    <a:lnTo>
                      <a:pt x="1009" y="140"/>
                    </a:lnTo>
                    <a:lnTo>
                      <a:pt x="1019" y="145"/>
                    </a:lnTo>
                    <a:lnTo>
                      <a:pt x="1036" y="151"/>
                    </a:lnTo>
                    <a:lnTo>
                      <a:pt x="1041" y="151"/>
                    </a:lnTo>
                    <a:lnTo>
                      <a:pt x="1041" y="156"/>
                    </a:lnTo>
                    <a:lnTo>
                      <a:pt x="1016" y="118"/>
                    </a:lnTo>
                    <a:lnTo>
                      <a:pt x="990" y="75"/>
                    </a:lnTo>
                    <a:lnTo>
                      <a:pt x="965" y="54"/>
                    </a:lnTo>
                    <a:lnTo>
                      <a:pt x="902" y="33"/>
                    </a:lnTo>
                    <a:lnTo>
                      <a:pt x="868" y="26"/>
                    </a:lnTo>
                    <a:lnTo>
                      <a:pt x="831" y="16"/>
                    </a:lnTo>
                    <a:lnTo>
                      <a:pt x="795" y="10"/>
                    </a:lnTo>
                    <a:lnTo>
                      <a:pt x="775" y="5"/>
                    </a:lnTo>
                    <a:lnTo>
                      <a:pt x="729" y="5"/>
                    </a:lnTo>
                    <a:lnTo>
                      <a:pt x="709" y="0"/>
                    </a:lnTo>
                    <a:lnTo>
                      <a:pt x="673" y="5"/>
                    </a:lnTo>
                    <a:lnTo>
                      <a:pt x="632" y="10"/>
                    </a:lnTo>
                    <a:lnTo>
                      <a:pt x="597" y="21"/>
                    </a:lnTo>
                    <a:lnTo>
                      <a:pt x="566" y="26"/>
                    </a:lnTo>
                    <a:lnTo>
                      <a:pt x="531" y="42"/>
                    </a:lnTo>
                    <a:lnTo>
                      <a:pt x="490" y="64"/>
                    </a:lnTo>
                    <a:lnTo>
                      <a:pt x="444" y="80"/>
                    </a:lnTo>
                    <a:lnTo>
                      <a:pt x="408" y="102"/>
                    </a:lnTo>
                    <a:lnTo>
                      <a:pt x="368" y="128"/>
                    </a:lnTo>
                    <a:lnTo>
                      <a:pt x="337" y="161"/>
                    </a:lnTo>
                    <a:lnTo>
                      <a:pt x="327" y="161"/>
                    </a:lnTo>
                    <a:lnTo>
                      <a:pt x="300" y="194"/>
                    </a:lnTo>
                    <a:lnTo>
                      <a:pt x="286" y="210"/>
                    </a:lnTo>
                    <a:lnTo>
                      <a:pt x="276" y="227"/>
                    </a:lnTo>
                    <a:lnTo>
                      <a:pt x="266" y="227"/>
                    </a:lnTo>
                    <a:lnTo>
                      <a:pt x="249" y="243"/>
                    </a:lnTo>
                    <a:lnTo>
                      <a:pt x="169" y="352"/>
                    </a:lnTo>
                    <a:lnTo>
                      <a:pt x="149" y="383"/>
                    </a:lnTo>
                    <a:lnTo>
                      <a:pt x="127" y="421"/>
                    </a:lnTo>
                    <a:lnTo>
                      <a:pt x="86" y="508"/>
                    </a:lnTo>
                    <a:lnTo>
                      <a:pt x="71" y="530"/>
                    </a:lnTo>
                    <a:lnTo>
                      <a:pt x="42" y="637"/>
                    </a:lnTo>
                    <a:lnTo>
                      <a:pt x="15" y="746"/>
                    </a:lnTo>
                    <a:lnTo>
                      <a:pt x="5" y="800"/>
                    </a:lnTo>
                    <a:lnTo>
                      <a:pt x="0" y="876"/>
                    </a:lnTo>
                    <a:lnTo>
                      <a:pt x="5" y="946"/>
                    </a:lnTo>
                    <a:lnTo>
                      <a:pt x="5" y="1011"/>
                    </a:lnTo>
                    <a:lnTo>
                      <a:pt x="15" y="1027"/>
                    </a:lnTo>
                    <a:lnTo>
                      <a:pt x="32" y="1086"/>
                    </a:lnTo>
                    <a:lnTo>
                      <a:pt x="52" y="1136"/>
                    </a:lnTo>
                    <a:lnTo>
                      <a:pt x="108" y="1233"/>
                    </a:lnTo>
                    <a:lnTo>
                      <a:pt x="122" y="1249"/>
                    </a:lnTo>
                    <a:lnTo>
                      <a:pt x="144" y="1287"/>
                    </a:lnTo>
                    <a:lnTo>
                      <a:pt x="169" y="1325"/>
                    </a:lnTo>
                    <a:lnTo>
                      <a:pt x="188" y="1353"/>
                    </a:lnTo>
                    <a:lnTo>
                      <a:pt x="239" y="1406"/>
                    </a:lnTo>
                    <a:lnTo>
                      <a:pt x="276" y="1439"/>
                    </a:lnTo>
                    <a:lnTo>
                      <a:pt x="347" y="1472"/>
                    </a:lnTo>
                    <a:lnTo>
                      <a:pt x="414" y="1493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Freeform 162">
                <a:extLst>
                  <a:ext uri="{FF2B5EF4-FFF2-40B4-BE49-F238E27FC236}">
                    <a16:creationId xmlns:a16="http://schemas.microsoft.com/office/drawing/2014/main" id="{B7951CFC-6DF5-94D1-FBFA-905F610C45E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54" y="3862"/>
                <a:ext cx="92" cy="61"/>
              </a:xfrm>
              <a:custGeom>
                <a:avLst/>
                <a:gdLst>
                  <a:gd name="T0" fmla="*/ 66 w 296"/>
                  <a:gd name="T1" fmla="*/ 176 h 176"/>
                  <a:gd name="T2" fmla="*/ 97 w 296"/>
                  <a:gd name="T3" fmla="*/ 176 h 176"/>
                  <a:gd name="T4" fmla="*/ 189 w 296"/>
                  <a:gd name="T5" fmla="*/ 166 h 176"/>
                  <a:gd name="T6" fmla="*/ 235 w 296"/>
                  <a:gd name="T7" fmla="*/ 155 h 176"/>
                  <a:gd name="T8" fmla="*/ 280 w 296"/>
                  <a:gd name="T9" fmla="*/ 140 h 176"/>
                  <a:gd name="T10" fmla="*/ 291 w 296"/>
                  <a:gd name="T11" fmla="*/ 133 h 176"/>
                  <a:gd name="T12" fmla="*/ 296 w 296"/>
                  <a:gd name="T13" fmla="*/ 128 h 176"/>
                  <a:gd name="T14" fmla="*/ 296 w 296"/>
                  <a:gd name="T15" fmla="*/ 124 h 176"/>
                  <a:gd name="T16" fmla="*/ 250 w 296"/>
                  <a:gd name="T17" fmla="*/ 91 h 176"/>
                  <a:gd name="T18" fmla="*/ 189 w 296"/>
                  <a:gd name="T19" fmla="*/ 26 h 176"/>
                  <a:gd name="T20" fmla="*/ 168 w 296"/>
                  <a:gd name="T21" fmla="*/ 10 h 176"/>
                  <a:gd name="T22" fmla="*/ 143 w 296"/>
                  <a:gd name="T23" fmla="*/ 5 h 176"/>
                  <a:gd name="T24" fmla="*/ 122 w 296"/>
                  <a:gd name="T25" fmla="*/ 0 h 176"/>
                  <a:gd name="T26" fmla="*/ 97 w 296"/>
                  <a:gd name="T27" fmla="*/ 0 h 176"/>
                  <a:gd name="T28" fmla="*/ 70 w 296"/>
                  <a:gd name="T29" fmla="*/ 10 h 176"/>
                  <a:gd name="T30" fmla="*/ 51 w 296"/>
                  <a:gd name="T31" fmla="*/ 17 h 176"/>
                  <a:gd name="T32" fmla="*/ 36 w 296"/>
                  <a:gd name="T33" fmla="*/ 31 h 176"/>
                  <a:gd name="T34" fmla="*/ 16 w 296"/>
                  <a:gd name="T35" fmla="*/ 48 h 176"/>
                  <a:gd name="T36" fmla="*/ 0 w 296"/>
                  <a:gd name="T37" fmla="*/ 58 h 176"/>
                  <a:gd name="T38" fmla="*/ 0 w 296"/>
                  <a:gd name="T39" fmla="*/ 102 h 176"/>
                  <a:gd name="T40" fmla="*/ 19 w 296"/>
                  <a:gd name="T41" fmla="*/ 133 h 176"/>
                  <a:gd name="T42" fmla="*/ 36 w 296"/>
                  <a:gd name="T43" fmla="*/ 150 h 176"/>
                  <a:gd name="T44" fmla="*/ 41 w 296"/>
                  <a:gd name="T45" fmla="*/ 160 h 176"/>
                  <a:gd name="T46" fmla="*/ 46 w 296"/>
                  <a:gd name="T47" fmla="*/ 166 h 176"/>
                  <a:gd name="T48" fmla="*/ 66 w 296"/>
                  <a:gd name="T49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6" h="176">
                    <a:moveTo>
                      <a:pt x="66" y="176"/>
                    </a:moveTo>
                    <a:lnTo>
                      <a:pt x="97" y="176"/>
                    </a:lnTo>
                    <a:lnTo>
                      <a:pt x="189" y="166"/>
                    </a:lnTo>
                    <a:lnTo>
                      <a:pt x="235" y="155"/>
                    </a:lnTo>
                    <a:lnTo>
                      <a:pt x="280" y="140"/>
                    </a:lnTo>
                    <a:lnTo>
                      <a:pt x="291" y="133"/>
                    </a:lnTo>
                    <a:lnTo>
                      <a:pt x="296" y="128"/>
                    </a:lnTo>
                    <a:lnTo>
                      <a:pt x="296" y="124"/>
                    </a:lnTo>
                    <a:lnTo>
                      <a:pt x="250" y="91"/>
                    </a:lnTo>
                    <a:lnTo>
                      <a:pt x="189" y="26"/>
                    </a:lnTo>
                    <a:lnTo>
                      <a:pt x="168" y="10"/>
                    </a:lnTo>
                    <a:lnTo>
                      <a:pt x="143" y="5"/>
                    </a:lnTo>
                    <a:lnTo>
                      <a:pt x="122" y="0"/>
                    </a:lnTo>
                    <a:lnTo>
                      <a:pt x="97" y="0"/>
                    </a:lnTo>
                    <a:lnTo>
                      <a:pt x="70" y="10"/>
                    </a:lnTo>
                    <a:lnTo>
                      <a:pt x="51" y="17"/>
                    </a:lnTo>
                    <a:lnTo>
                      <a:pt x="36" y="31"/>
                    </a:lnTo>
                    <a:lnTo>
                      <a:pt x="16" y="48"/>
                    </a:lnTo>
                    <a:lnTo>
                      <a:pt x="0" y="58"/>
                    </a:lnTo>
                    <a:lnTo>
                      <a:pt x="0" y="102"/>
                    </a:lnTo>
                    <a:lnTo>
                      <a:pt x="19" y="133"/>
                    </a:lnTo>
                    <a:lnTo>
                      <a:pt x="36" y="150"/>
                    </a:lnTo>
                    <a:lnTo>
                      <a:pt x="41" y="160"/>
                    </a:lnTo>
                    <a:lnTo>
                      <a:pt x="46" y="166"/>
                    </a:lnTo>
                    <a:lnTo>
                      <a:pt x="66" y="176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" name="Freeform 163">
                <a:extLst>
                  <a:ext uri="{FF2B5EF4-FFF2-40B4-BE49-F238E27FC236}">
                    <a16:creationId xmlns:a16="http://schemas.microsoft.com/office/drawing/2014/main" id="{69A3A87E-2BE5-1B2A-67D3-B96479F78CE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96" y="3476"/>
                <a:ext cx="300" cy="419"/>
              </a:xfrm>
              <a:custGeom>
                <a:avLst/>
                <a:gdLst>
                  <a:gd name="T0" fmla="*/ 875 w 962"/>
                  <a:gd name="T1" fmla="*/ 108 h 1207"/>
                  <a:gd name="T2" fmla="*/ 860 w 962"/>
                  <a:gd name="T3" fmla="*/ 82 h 1207"/>
                  <a:gd name="T4" fmla="*/ 809 w 962"/>
                  <a:gd name="T5" fmla="*/ 66 h 1207"/>
                  <a:gd name="T6" fmla="*/ 774 w 962"/>
                  <a:gd name="T7" fmla="*/ 82 h 1207"/>
                  <a:gd name="T8" fmla="*/ 631 w 962"/>
                  <a:gd name="T9" fmla="*/ 130 h 1207"/>
                  <a:gd name="T10" fmla="*/ 590 w 962"/>
                  <a:gd name="T11" fmla="*/ 92 h 1207"/>
                  <a:gd name="T12" fmla="*/ 575 w 962"/>
                  <a:gd name="T13" fmla="*/ 54 h 1207"/>
                  <a:gd name="T14" fmla="*/ 529 w 962"/>
                  <a:gd name="T15" fmla="*/ 11 h 1207"/>
                  <a:gd name="T16" fmla="*/ 402 w 962"/>
                  <a:gd name="T17" fmla="*/ 82 h 1207"/>
                  <a:gd name="T18" fmla="*/ 249 w 962"/>
                  <a:gd name="T19" fmla="*/ 206 h 1207"/>
                  <a:gd name="T20" fmla="*/ 202 w 962"/>
                  <a:gd name="T21" fmla="*/ 260 h 1207"/>
                  <a:gd name="T22" fmla="*/ 127 w 962"/>
                  <a:gd name="T23" fmla="*/ 369 h 1207"/>
                  <a:gd name="T24" fmla="*/ 97 w 962"/>
                  <a:gd name="T25" fmla="*/ 416 h 1207"/>
                  <a:gd name="T26" fmla="*/ 70 w 962"/>
                  <a:gd name="T27" fmla="*/ 466 h 1207"/>
                  <a:gd name="T28" fmla="*/ 66 w 962"/>
                  <a:gd name="T29" fmla="*/ 476 h 1207"/>
                  <a:gd name="T30" fmla="*/ 56 w 962"/>
                  <a:gd name="T31" fmla="*/ 487 h 1207"/>
                  <a:gd name="T32" fmla="*/ 0 w 962"/>
                  <a:gd name="T33" fmla="*/ 721 h 1207"/>
                  <a:gd name="T34" fmla="*/ 5 w 962"/>
                  <a:gd name="T35" fmla="*/ 894 h 1207"/>
                  <a:gd name="T36" fmla="*/ 19 w 962"/>
                  <a:gd name="T37" fmla="*/ 963 h 1207"/>
                  <a:gd name="T38" fmla="*/ 66 w 962"/>
                  <a:gd name="T39" fmla="*/ 1044 h 1207"/>
                  <a:gd name="T40" fmla="*/ 158 w 962"/>
                  <a:gd name="T41" fmla="*/ 1136 h 1207"/>
                  <a:gd name="T42" fmla="*/ 168 w 962"/>
                  <a:gd name="T43" fmla="*/ 1126 h 1207"/>
                  <a:gd name="T44" fmla="*/ 173 w 962"/>
                  <a:gd name="T45" fmla="*/ 1136 h 1207"/>
                  <a:gd name="T46" fmla="*/ 239 w 962"/>
                  <a:gd name="T47" fmla="*/ 1093 h 1207"/>
                  <a:gd name="T48" fmla="*/ 310 w 962"/>
                  <a:gd name="T49" fmla="*/ 1081 h 1207"/>
                  <a:gd name="T50" fmla="*/ 361 w 962"/>
                  <a:gd name="T51" fmla="*/ 1098 h 1207"/>
                  <a:gd name="T52" fmla="*/ 478 w 962"/>
                  <a:gd name="T53" fmla="*/ 1207 h 1207"/>
                  <a:gd name="T54" fmla="*/ 524 w 962"/>
                  <a:gd name="T55" fmla="*/ 1180 h 1207"/>
                  <a:gd name="T56" fmla="*/ 595 w 962"/>
                  <a:gd name="T57" fmla="*/ 1109 h 1207"/>
                  <a:gd name="T58" fmla="*/ 677 w 962"/>
                  <a:gd name="T59" fmla="*/ 1055 h 1207"/>
                  <a:gd name="T60" fmla="*/ 692 w 962"/>
                  <a:gd name="T61" fmla="*/ 1034 h 1207"/>
                  <a:gd name="T62" fmla="*/ 774 w 962"/>
                  <a:gd name="T63" fmla="*/ 920 h 1207"/>
                  <a:gd name="T64" fmla="*/ 784 w 962"/>
                  <a:gd name="T65" fmla="*/ 894 h 1207"/>
                  <a:gd name="T66" fmla="*/ 799 w 962"/>
                  <a:gd name="T67" fmla="*/ 844 h 1207"/>
                  <a:gd name="T68" fmla="*/ 824 w 962"/>
                  <a:gd name="T69" fmla="*/ 816 h 1207"/>
                  <a:gd name="T70" fmla="*/ 906 w 962"/>
                  <a:gd name="T71" fmla="*/ 693 h 1207"/>
                  <a:gd name="T72" fmla="*/ 926 w 962"/>
                  <a:gd name="T73" fmla="*/ 634 h 1207"/>
                  <a:gd name="T74" fmla="*/ 931 w 962"/>
                  <a:gd name="T75" fmla="*/ 584 h 1207"/>
                  <a:gd name="T76" fmla="*/ 938 w 962"/>
                  <a:gd name="T77" fmla="*/ 551 h 1207"/>
                  <a:gd name="T78" fmla="*/ 957 w 962"/>
                  <a:gd name="T79" fmla="*/ 487 h 1207"/>
                  <a:gd name="T80" fmla="*/ 962 w 962"/>
                  <a:gd name="T81" fmla="*/ 395 h 1207"/>
                  <a:gd name="T82" fmla="*/ 952 w 962"/>
                  <a:gd name="T83" fmla="*/ 341 h 1207"/>
                  <a:gd name="T84" fmla="*/ 957 w 962"/>
                  <a:gd name="T85" fmla="*/ 319 h 1207"/>
                  <a:gd name="T86" fmla="*/ 952 w 962"/>
                  <a:gd name="T87" fmla="*/ 298 h 1207"/>
                  <a:gd name="T88" fmla="*/ 938 w 962"/>
                  <a:gd name="T89" fmla="*/ 229 h 1207"/>
                  <a:gd name="T90" fmla="*/ 887 w 962"/>
                  <a:gd name="T91" fmla="*/ 120 h 1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62" h="1207">
                    <a:moveTo>
                      <a:pt x="887" y="120"/>
                    </a:moveTo>
                    <a:lnTo>
                      <a:pt x="875" y="108"/>
                    </a:lnTo>
                    <a:lnTo>
                      <a:pt x="870" y="92"/>
                    </a:lnTo>
                    <a:lnTo>
                      <a:pt x="860" y="82"/>
                    </a:lnTo>
                    <a:lnTo>
                      <a:pt x="829" y="66"/>
                    </a:lnTo>
                    <a:lnTo>
                      <a:pt x="809" y="66"/>
                    </a:lnTo>
                    <a:lnTo>
                      <a:pt x="789" y="70"/>
                    </a:lnTo>
                    <a:lnTo>
                      <a:pt x="774" y="82"/>
                    </a:lnTo>
                    <a:lnTo>
                      <a:pt x="682" y="130"/>
                    </a:lnTo>
                    <a:lnTo>
                      <a:pt x="631" y="130"/>
                    </a:lnTo>
                    <a:lnTo>
                      <a:pt x="601" y="108"/>
                    </a:lnTo>
                    <a:lnTo>
                      <a:pt x="590" y="92"/>
                    </a:lnTo>
                    <a:lnTo>
                      <a:pt x="580" y="70"/>
                    </a:lnTo>
                    <a:lnTo>
                      <a:pt x="575" y="54"/>
                    </a:lnTo>
                    <a:lnTo>
                      <a:pt x="575" y="0"/>
                    </a:lnTo>
                    <a:lnTo>
                      <a:pt x="529" y="11"/>
                    </a:lnTo>
                    <a:lnTo>
                      <a:pt x="484" y="28"/>
                    </a:lnTo>
                    <a:lnTo>
                      <a:pt x="402" y="82"/>
                    </a:lnTo>
                    <a:lnTo>
                      <a:pt x="326" y="140"/>
                    </a:lnTo>
                    <a:lnTo>
                      <a:pt x="249" y="206"/>
                    </a:lnTo>
                    <a:lnTo>
                      <a:pt x="229" y="232"/>
                    </a:lnTo>
                    <a:lnTo>
                      <a:pt x="202" y="260"/>
                    </a:lnTo>
                    <a:lnTo>
                      <a:pt x="163" y="314"/>
                    </a:lnTo>
                    <a:lnTo>
                      <a:pt x="127" y="369"/>
                    </a:lnTo>
                    <a:lnTo>
                      <a:pt x="112" y="395"/>
                    </a:lnTo>
                    <a:lnTo>
                      <a:pt x="97" y="416"/>
                    </a:lnTo>
                    <a:lnTo>
                      <a:pt x="75" y="459"/>
                    </a:lnTo>
                    <a:lnTo>
                      <a:pt x="70" y="466"/>
                    </a:lnTo>
                    <a:lnTo>
                      <a:pt x="70" y="476"/>
                    </a:lnTo>
                    <a:lnTo>
                      <a:pt x="66" y="476"/>
                    </a:lnTo>
                    <a:lnTo>
                      <a:pt x="61" y="487"/>
                    </a:lnTo>
                    <a:lnTo>
                      <a:pt x="56" y="487"/>
                    </a:lnTo>
                    <a:lnTo>
                      <a:pt x="5" y="596"/>
                    </a:lnTo>
                    <a:lnTo>
                      <a:pt x="0" y="721"/>
                    </a:lnTo>
                    <a:lnTo>
                      <a:pt x="0" y="866"/>
                    </a:lnTo>
                    <a:lnTo>
                      <a:pt x="5" y="894"/>
                    </a:lnTo>
                    <a:lnTo>
                      <a:pt x="14" y="935"/>
                    </a:lnTo>
                    <a:lnTo>
                      <a:pt x="19" y="963"/>
                    </a:lnTo>
                    <a:lnTo>
                      <a:pt x="31" y="989"/>
                    </a:lnTo>
                    <a:lnTo>
                      <a:pt x="66" y="1044"/>
                    </a:lnTo>
                    <a:lnTo>
                      <a:pt x="141" y="1126"/>
                    </a:lnTo>
                    <a:lnTo>
                      <a:pt x="158" y="1136"/>
                    </a:lnTo>
                    <a:lnTo>
                      <a:pt x="158" y="1126"/>
                    </a:lnTo>
                    <a:lnTo>
                      <a:pt x="168" y="1126"/>
                    </a:lnTo>
                    <a:lnTo>
                      <a:pt x="168" y="1136"/>
                    </a:lnTo>
                    <a:lnTo>
                      <a:pt x="173" y="1136"/>
                    </a:lnTo>
                    <a:lnTo>
                      <a:pt x="173" y="1126"/>
                    </a:lnTo>
                    <a:lnTo>
                      <a:pt x="239" y="1093"/>
                    </a:lnTo>
                    <a:lnTo>
                      <a:pt x="275" y="1081"/>
                    </a:lnTo>
                    <a:lnTo>
                      <a:pt x="310" y="1081"/>
                    </a:lnTo>
                    <a:lnTo>
                      <a:pt x="336" y="1088"/>
                    </a:lnTo>
                    <a:lnTo>
                      <a:pt x="361" y="1098"/>
                    </a:lnTo>
                    <a:lnTo>
                      <a:pt x="402" y="1131"/>
                    </a:lnTo>
                    <a:lnTo>
                      <a:pt x="478" y="1207"/>
                    </a:lnTo>
                    <a:lnTo>
                      <a:pt x="499" y="1207"/>
                    </a:lnTo>
                    <a:lnTo>
                      <a:pt x="524" y="1180"/>
                    </a:lnTo>
                    <a:lnTo>
                      <a:pt x="555" y="1142"/>
                    </a:lnTo>
                    <a:lnTo>
                      <a:pt x="595" y="1109"/>
                    </a:lnTo>
                    <a:lnTo>
                      <a:pt x="631" y="1076"/>
                    </a:lnTo>
                    <a:lnTo>
                      <a:pt x="677" y="1055"/>
                    </a:lnTo>
                    <a:lnTo>
                      <a:pt x="682" y="1044"/>
                    </a:lnTo>
                    <a:lnTo>
                      <a:pt x="692" y="1034"/>
                    </a:lnTo>
                    <a:lnTo>
                      <a:pt x="733" y="979"/>
                    </a:lnTo>
                    <a:lnTo>
                      <a:pt x="774" y="920"/>
                    </a:lnTo>
                    <a:lnTo>
                      <a:pt x="774" y="904"/>
                    </a:lnTo>
                    <a:lnTo>
                      <a:pt x="784" y="894"/>
                    </a:lnTo>
                    <a:lnTo>
                      <a:pt x="794" y="871"/>
                    </a:lnTo>
                    <a:lnTo>
                      <a:pt x="799" y="844"/>
                    </a:lnTo>
                    <a:lnTo>
                      <a:pt x="814" y="833"/>
                    </a:lnTo>
                    <a:lnTo>
                      <a:pt x="824" y="816"/>
                    </a:lnTo>
                    <a:lnTo>
                      <a:pt x="887" y="736"/>
                    </a:lnTo>
                    <a:lnTo>
                      <a:pt x="906" y="693"/>
                    </a:lnTo>
                    <a:lnTo>
                      <a:pt x="921" y="650"/>
                    </a:lnTo>
                    <a:lnTo>
                      <a:pt x="926" y="634"/>
                    </a:lnTo>
                    <a:lnTo>
                      <a:pt x="926" y="584"/>
                    </a:lnTo>
                    <a:lnTo>
                      <a:pt x="931" y="584"/>
                    </a:lnTo>
                    <a:lnTo>
                      <a:pt x="938" y="579"/>
                    </a:lnTo>
                    <a:lnTo>
                      <a:pt x="938" y="551"/>
                    </a:lnTo>
                    <a:lnTo>
                      <a:pt x="946" y="530"/>
                    </a:lnTo>
                    <a:lnTo>
                      <a:pt x="957" y="487"/>
                    </a:lnTo>
                    <a:lnTo>
                      <a:pt x="962" y="444"/>
                    </a:lnTo>
                    <a:lnTo>
                      <a:pt x="962" y="395"/>
                    </a:lnTo>
                    <a:lnTo>
                      <a:pt x="952" y="352"/>
                    </a:lnTo>
                    <a:lnTo>
                      <a:pt x="952" y="341"/>
                    </a:lnTo>
                    <a:lnTo>
                      <a:pt x="957" y="331"/>
                    </a:lnTo>
                    <a:lnTo>
                      <a:pt x="957" y="319"/>
                    </a:lnTo>
                    <a:lnTo>
                      <a:pt x="952" y="314"/>
                    </a:lnTo>
                    <a:lnTo>
                      <a:pt x="952" y="298"/>
                    </a:lnTo>
                    <a:lnTo>
                      <a:pt x="946" y="260"/>
                    </a:lnTo>
                    <a:lnTo>
                      <a:pt x="938" y="229"/>
                    </a:lnTo>
                    <a:lnTo>
                      <a:pt x="895" y="151"/>
                    </a:lnTo>
                    <a:lnTo>
                      <a:pt x="887" y="12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" name="Freeform 164">
                <a:extLst>
                  <a:ext uri="{FF2B5EF4-FFF2-40B4-BE49-F238E27FC236}">
                    <a16:creationId xmlns:a16="http://schemas.microsoft.com/office/drawing/2014/main" id="{2C12BC1E-1419-3537-3228-81AE2B9533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72" y="3768"/>
                <a:ext cx="90" cy="113"/>
              </a:xfrm>
              <a:custGeom>
                <a:avLst/>
                <a:gdLst>
                  <a:gd name="T0" fmla="*/ 280 w 285"/>
                  <a:gd name="T1" fmla="*/ 0 h 330"/>
                  <a:gd name="T2" fmla="*/ 265 w 285"/>
                  <a:gd name="T3" fmla="*/ 17 h 330"/>
                  <a:gd name="T4" fmla="*/ 256 w 285"/>
                  <a:gd name="T5" fmla="*/ 33 h 330"/>
                  <a:gd name="T6" fmla="*/ 239 w 285"/>
                  <a:gd name="T7" fmla="*/ 71 h 330"/>
                  <a:gd name="T8" fmla="*/ 219 w 285"/>
                  <a:gd name="T9" fmla="*/ 109 h 330"/>
                  <a:gd name="T10" fmla="*/ 193 w 285"/>
                  <a:gd name="T11" fmla="*/ 157 h 330"/>
                  <a:gd name="T12" fmla="*/ 173 w 285"/>
                  <a:gd name="T13" fmla="*/ 183 h 330"/>
                  <a:gd name="T14" fmla="*/ 127 w 285"/>
                  <a:gd name="T15" fmla="*/ 233 h 330"/>
                  <a:gd name="T16" fmla="*/ 102 w 285"/>
                  <a:gd name="T17" fmla="*/ 249 h 330"/>
                  <a:gd name="T18" fmla="*/ 61 w 285"/>
                  <a:gd name="T19" fmla="*/ 275 h 330"/>
                  <a:gd name="T20" fmla="*/ 17 w 285"/>
                  <a:gd name="T21" fmla="*/ 303 h 330"/>
                  <a:gd name="T22" fmla="*/ 10 w 285"/>
                  <a:gd name="T23" fmla="*/ 320 h 330"/>
                  <a:gd name="T24" fmla="*/ 5 w 285"/>
                  <a:gd name="T25" fmla="*/ 330 h 330"/>
                  <a:gd name="T26" fmla="*/ 0 w 285"/>
                  <a:gd name="T27" fmla="*/ 330 h 330"/>
                  <a:gd name="T28" fmla="*/ 20 w 285"/>
                  <a:gd name="T29" fmla="*/ 320 h 330"/>
                  <a:gd name="T30" fmla="*/ 41 w 285"/>
                  <a:gd name="T31" fmla="*/ 303 h 330"/>
                  <a:gd name="T32" fmla="*/ 76 w 285"/>
                  <a:gd name="T33" fmla="*/ 282 h 330"/>
                  <a:gd name="T34" fmla="*/ 122 w 285"/>
                  <a:gd name="T35" fmla="*/ 265 h 330"/>
                  <a:gd name="T36" fmla="*/ 163 w 285"/>
                  <a:gd name="T37" fmla="*/ 244 h 330"/>
                  <a:gd name="T38" fmla="*/ 204 w 285"/>
                  <a:gd name="T39" fmla="*/ 216 h 330"/>
                  <a:gd name="T40" fmla="*/ 209 w 285"/>
                  <a:gd name="T41" fmla="*/ 205 h 330"/>
                  <a:gd name="T42" fmla="*/ 204 w 285"/>
                  <a:gd name="T43" fmla="*/ 183 h 330"/>
                  <a:gd name="T44" fmla="*/ 204 w 285"/>
                  <a:gd name="T45" fmla="*/ 152 h 330"/>
                  <a:gd name="T46" fmla="*/ 209 w 285"/>
                  <a:gd name="T47" fmla="*/ 147 h 330"/>
                  <a:gd name="T48" fmla="*/ 214 w 285"/>
                  <a:gd name="T49" fmla="*/ 135 h 330"/>
                  <a:gd name="T50" fmla="*/ 219 w 285"/>
                  <a:gd name="T51" fmla="*/ 135 h 330"/>
                  <a:gd name="T52" fmla="*/ 256 w 285"/>
                  <a:gd name="T53" fmla="*/ 119 h 330"/>
                  <a:gd name="T54" fmla="*/ 285 w 285"/>
                  <a:gd name="T55" fmla="*/ 86 h 330"/>
                  <a:gd name="T56" fmla="*/ 285 w 285"/>
                  <a:gd name="T57" fmla="*/ 43 h 330"/>
                  <a:gd name="T58" fmla="*/ 280 w 285"/>
                  <a:gd name="T59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5" h="330">
                    <a:moveTo>
                      <a:pt x="280" y="0"/>
                    </a:moveTo>
                    <a:lnTo>
                      <a:pt x="265" y="17"/>
                    </a:lnTo>
                    <a:lnTo>
                      <a:pt x="256" y="33"/>
                    </a:lnTo>
                    <a:lnTo>
                      <a:pt x="239" y="71"/>
                    </a:lnTo>
                    <a:lnTo>
                      <a:pt x="219" y="109"/>
                    </a:lnTo>
                    <a:lnTo>
                      <a:pt x="193" y="157"/>
                    </a:lnTo>
                    <a:lnTo>
                      <a:pt x="173" y="183"/>
                    </a:lnTo>
                    <a:lnTo>
                      <a:pt x="127" y="233"/>
                    </a:lnTo>
                    <a:lnTo>
                      <a:pt x="102" y="249"/>
                    </a:lnTo>
                    <a:lnTo>
                      <a:pt x="61" y="275"/>
                    </a:lnTo>
                    <a:lnTo>
                      <a:pt x="17" y="303"/>
                    </a:lnTo>
                    <a:lnTo>
                      <a:pt x="10" y="320"/>
                    </a:lnTo>
                    <a:lnTo>
                      <a:pt x="5" y="330"/>
                    </a:lnTo>
                    <a:lnTo>
                      <a:pt x="0" y="330"/>
                    </a:lnTo>
                    <a:lnTo>
                      <a:pt x="20" y="320"/>
                    </a:lnTo>
                    <a:lnTo>
                      <a:pt x="41" y="303"/>
                    </a:lnTo>
                    <a:lnTo>
                      <a:pt x="76" y="282"/>
                    </a:lnTo>
                    <a:lnTo>
                      <a:pt x="122" y="265"/>
                    </a:lnTo>
                    <a:lnTo>
                      <a:pt x="163" y="244"/>
                    </a:lnTo>
                    <a:lnTo>
                      <a:pt x="204" y="216"/>
                    </a:lnTo>
                    <a:lnTo>
                      <a:pt x="209" y="205"/>
                    </a:lnTo>
                    <a:lnTo>
                      <a:pt x="204" y="183"/>
                    </a:lnTo>
                    <a:lnTo>
                      <a:pt x="204" y="152"/>
                    </a:lnTo>
                    <a:lnTo>
                      <a:pt x="209" y="147"/>
                    </a:lnTo>
                    <a:lnTo>
                      <a:pt x="214" y="135"/>
                    </a:lnTo>
                    <a:lnTo>
                      <a:pt x="219" y="135"/>
                    </a:lnTo>
                    <a:lnTo>
                      <a:pt x="256" y="119"/>
                    </a:lnTo>
                    <a:lnTo>
                      <a:pt x="285" y="86"/>
                    </a:lnTo>
                    <a:lnTo>
                      <a:pt x="285" y="43"/>
                    </a:lnTo>
                    <a:lnTo>
                      <a:pt x="2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Freeform 165">
                <a:extLst>
                  <a:ext uri="{FF2B5EF4-FFF2-40B4-BE49-F238E27FC236}">
                    <a16:creationId xmlns:a16="http://schemas.microsoft.com/office/drawing/2014/main" id="{28A0E7D1-30D2-E134-E5BE-0D0B0B493DE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45" y="3830"/>
                <a:ext cx="32" cy="25"/>
              </a:xfrm>
              <a:custGeom>
                <a:avLst/>
                <a:gdLst>
                  <a:gd name="T0" fmla="*/ 36 w 102"/>
                  <a:gd name="T1" fmla="*/ 69 h 74"/>
                  <a:gd name="T2" fmla="*/ 68 w 102"/>
                  <a:gd name="T3" fmla="*/ 74 h 74"/>
                  <a:gd name="T4" fmla="*/ 97 w 102"/>
                  <a:gd name="T5" fmla="*/ 64 h 74"/>
                  <a:gd name="T6" fmla="*/ 88 w 102"/>
                  <a:gd name="T7" fmla="*/ 54 h 74"/>
                  <a:gd name="T8" fmla="*/ 97 w 102"/>
                  <a:gd name="T9" fmla="*/ 26 h 74"/>
                  <a:gd name="T10" fmla="*/ 102 w 102"/>
                  <a:gd name="T11" fmla="*/ 0 h 74"/>
                  <a:gd name="T12" fmla="*/ 97 w 102"/>
                  <a:gd name="T13" fmla="*/ 5 h 74"/>
                  <a:gd name="T14" fmla="*/ 88 w 102"/>
                  <a:gd name="T15" fmla="*/ 10 h 74"/>
                  <a:gd name="T16" fmla="*/ 51 w 102"/>
                  <a:gd name="T17" fmla="*/ 21 h 74"/>
                  <a:gd name="T18" fmla="*/ 10 w 102"/>
                  <a:gd name="T19" fmla="*/ 26 h 74"/>
                  <a:gd name="T20" fmla="*/ 0 w 102"/>
                  <a:gd name="T21" fmla="*/ 26 h 74"/>
                  <a:gd name="T22" fmla="*/ 25 w 102"/>
                  <a:gd name="T23" fmla="*/ 38 h 74"/>
                  <a:gd name="T24" fmla="*/ 41 w 102"/>
                  <a:gd name="T25" fmla="*/ 54 h 74"/>
                  <a:gd name="T26" fmla="*/ 36 w 102"/>
                  <a:gd name="T27" fmla="*/ 64 h 74"/>
                  <a:gd name="T28" fmla="*/ 36 w 102"/>
                  <a:gd name="T29" fmla="*/ 6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2" h="74">
                    <a:moveTo>
                      <a:pt x="36" y="69"/>
                    </a:moveTo>
                    <a:lnTo>
                      <a:pt x="68" y="74"/>
                    </a:lnTo>
                    <a:lnTo>
                      <a:pt x="97" y="64"/>
                    </a:lnTo>
                    <a:lnTo>
                      <a:pt x="88" y="54"/>
                    </a:lnTo>
                    <a:lnTo>
                      <a:pt x="97" y="26"/>
                    </a:lnTo>
                    <a:lnTo>
                      <a:pt x="102" y="0"/>
                    </a:lnTo>
                    <a:lnTo>
                      <a:pt x="97" y="5"/>
                    </a:lnTo>
                    <a:lnTo>
                      <a:pt x="88" y="10"/>
                    </a:lnTo>
                    <a:lnTo>
                      <a:pt x="51" y="21"/>
                    </a:lnTo>
                    <a:lnTo>
                      <a:pt x="10" y="26"/>
                    </a:lnTo>
                    <a:lnTo>
                      <a:pt x="0" y="26"/>
                    </a:lnTo>
                    <a:lnTo>
                      <a:pt x="25" y="38"/>
                    </a:lnTo>
                    <a:lnTo>
                      <a:pt x="41" y="54"/>
                    </a:lnTo>
                    <a:lnTo>
                      <a:pt x="36" y="64"/>
                    </a:lnTo>
                    <a:lnTo>
                      <a:pt x="36" y="69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Freeform 166">
                <a:extLst>
                  <a:ext uri="{FF2B5EF4-FFF2-40B4-BE49-F238E27FC236}">
                    <a16:creationId xmlns:a16="http://schemas.microsoft.com/office/drawing/2014/main" id="{82D4B39F-08F1-3CC8-1443-615D099527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73" y="3483"/>
                <a:ext cx="66" cy="359"/>
              </a:xfrm>
              <a:custGeom>
                <a:avLst/>
                <a:gdLst>
                  <a:gd name="T0" fmla="*/ 0 w 212"/>
                  <a:gd name="T1" fmla="*/ 0 h 1036"/>
                  <a:gd name="T2" fmla="*/ 61 w 212"/>
                  <a:gd name="T3" fmla="*/ 99 h 1036"/>
                  <a:gd name="T4" fmla="*/ 85 w 212"/>
                  <a:gd name="T5" fmla="*/ 137 h 1036"/>
                  <a:gd name="T6" fmla="*/ 105 w 212"/>
                  <a:gd name="T7" fmla="*/ 173 h 1036"/>
                  <a:gd name="T8" fmla="*/ 141 w 212"/>
                  <a:gd name="T9" fmla="*/ 265 h 1036"/>
                  <a:gd name="T10" fmla="*/ 161 w 212"/>
                  <a:gd name="T11" fmla="*/ 364 h 1036"/>
                  <a:gd name="T12" fmla="*/ 176 w 212"/>
                  <a:gd name="T13" fmla="*/ 466 h 1036"/>
                  <a:gd name="T14" fmla="*/ 176 w 212"/>
                  <a:gd name="T15" fmla="*/ 553 h 1036"/>
                  <a:gd name="T16" fmla="*/ 166 w 212"/>
                  <a:gd name="T17" fmla="*/ 639 h 1036"/>
                  <a:gd name="T18" fmla="*/ 166 w 212"/>
                  <a:gd name="T19" fmla="*/ 650 h 1036"/>
                  <a:gd name="T20" fmla="*/ 161 w 212"/>
                  <a:gd name="T21" fmla="*/ 667 h 1036"/>
                  <a:gd name="T22" fmla="*/ 156 w 212"/>
                  <a:gd name="T23" fmla="*/ 705 h 1036"/>
                  <a:gd name="T24" fmla="*/ 151 w 212"/>
                  <a:gd name="T25" fmla="*/ 721 h 1036"/>
                  <a:gd name="T26" fmla="*/ 151 w 212"/>
                  <a:gd name="T27" fmla="*/ 738 h 1036"/>
                  <a:gd name="T28" fmla="*/ 126 w 212"/>
                  <a:gd name="T29" fmla="*/ 790 h 1036"/>
                  <a:gd name="T30" fmla="*/ 110 w 212"/>
                  <a:gd name="T31" fmla="*/ 845 h 1036"/>
                  <a:gd name="T32" fmla="*/ 90 w 212"/>
                  <a:gd name="T33" fmla="*/ 899 h 1036"/>
                  <a:gd name="T34" fmla="*/ 80 w 212"/>
                  <a:gd name="T35" fmla="*/ 932 h 1036"/>
                  <a:gd name="T36" fmla="*/ 61 w 212"/>
                  <a:gd name="T37" fmla="*/ 970 h 1036"/>
                  <a:gd name="T38" fmla="*/ 39 w 212"/>
                  <a:gd name="T39" fmla="*/ 1036 h 1036"/>
                  <a:gd name="T40" fmla="*/ 51 w 212"/>
                  <a:gd name="T41" fmla="*/ 1036 h 1036"/>
                  <a:gd name="T42" fmla="*/ 61 w 212"/>
                  <a:gd name="T43" fmla="*/ 1024 h 1036"/>
                  <a:gd name="T44" fmla="*/ 70 w 212"/>
                  <a:gd name="T45" fmla="*/ 1019 h 1036"/>
                  <a:gd name="T46" fmla="*/ 85 w 212"/>
                  <a:gd name="T47" fmla="*/ 1014 h 1036"/>
                  <a:gd name="T48" fmla="*/ 102 w 212"/>
                  <a:gd name="T49" fmla="*/ 1003 h 1036"/>
                  <a:gd name="T50" fmla="*/ 117 w 212"/>
                  <a:gd name="T51" fmla="*/ 986 h 1036"/>
                  <a:gd name="T52" fmla="*/ 131 w 212"/>
                  <a:gd name="T53" fmla="*/ 948 h 1036"/>
                  <a:gd name="T54" fmla="*/ 141 w 212"/>
                  <a:gd name="T55" fmla="*/ 906 h 1036"/>
                  <a:gd name="T56" fmla="*/ 156 w 212"/>
                  <a:gd name="T57" fmla="*/ 879 h 1036"/>
                  <a:gd name="T58" fmla="*/ 166 w 212"/>
                  <a:gd name="T59" fmla="*/ 845 h 1036"/>
                  <a:gd name="T60" fmla="*/ 166 w 212"/>
                  <a:gd name="T61" fmla="*/ 825 h 1036"/>
                  <a:gd name="T62" fmla="*/ 173 w 212"/>
                  <a:gd name="T63" fmla="*/ 818 h 1036"/>
                  <a:gd name="T64" fmla="*/ 176 w 212"/>
                  <a:gd name="T65" fmla="*/ 809 h 1036"/>
                  <a:gd name="T66" fmla="*/ 202 w 212"/>
                  <a:gd name="T67" fmla="*/ 624 h 1036"/>
                  <a:gd name="T68" fmla="*/ 212 w 212"/>
                  <a:gd name="T69" fmla="*/ 438 h 1036"/>
                  <a:gd name="T70" fmla="*/ 202 w 212"/>
                  <a:gd name="T71" fmla="*/ 423 h 1036"/>
                  <a:gd name="T72" fmla="*/ 202 w 212"/>
                  <a:gd name="T73" fmla="*/ 402 h 1036"/>
                  <a:gd name="T74" fmla="*/ 192 w 212"/>
                  <a:gd name="T75" fmla="*/ 364 h 1036"/>
                  <a:gd name="T76" fmla="*/ 187 w 212"/>
                  <a:gd name="T77" fmla="*/ 320 h 1036"/>
                  <a:gd name="T78" fmla="*/ 187 w 212"/>
                  <a:gd name="T79" fmla="*/ 310 h 1036"/>
                  <a:gd name="T80" fmla="*/ 181 w 212"/>
                  <a:gd name="T81" fmla="*/ 303 h 1036"/>
                  <a:gd name="T82" fmla="*/ 176 w 212"/>
                  <a:gd name="T83" fmla="*/ 303 h 1036"/>
                  <a:gd name="T84" fmla="*/ 161 w 212"/>
                  <a:gd name="T85" fmla="*/ 244 h 1036"/>
                  <a:gd name="T86" fmla="*/ 146 w 212"/>
                  <a:gd name="T87" fmla="*/ 191 h 1036"/>
                  <a:gd name="T88" fmla="*/ 122 w 212"/>
                  <a:gd name="T89" fmla="*/ 137 h 1036"/>
                  <a:gd name="T90" fmla="*/ 85 w 212"/>
                  <a:gd name="T91" fmla="*/ 82 h 1036"/>
                  <a:gd name="T92" fmla="*/ 65 w 212"/>
                  <a:gd name="T93" fmla="*/ 66 h 1036"/>
                  <a:gd name="T94" fmla="*/ 51 w 212"/>
                  <a:gd name="T95" fmla="*/ 45 h 1036"/>
                  <a:gd name="T96" fmla="*/ 24 w 212"/>
                  <a:gd name="T97" fmla="*/ 22 h 1036"/>
                  <a:gd name="T98" fmla="*/ 9 w 212"/>
                  <a:gd name="T99" fmla="*/ 7 h 1036"/>
                  <a:gd name="T100" fmla="*/ 0 w 212"/>
                  <a:gd name="T101" fmla="*/ 0 h 1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2" h="1036">
                    <a:moveTo>
                      <a:pt x="0" y="0"/>
                    </a:moveTo>
                    <a:lnTo>
                      <a:pt x="61" y="99"/>
                    </a:lnTo>
                    <a:lnTo>
                      <a:pt x="85" y="137"/>
                    </a:lnTo>
                    <a:lnTo>
                      <a:pt x="105" y="173"/>
                    </a:lnTo>
                    <a:lnTo>
                      <a:pt x="141" y="265"/>
                    </a:lnTo>
                    <a:lnTo>
                      <a:pt x="161" y="364"/>
                    </a:lnTo>
                    <a:lnTo>
                      <a:pt x="176" y="466"/>
                    </a:lnTo>
                    <a:lnTo>
                      <a:pt x="176" y="553"/>
                    </a:lnTo>
                    <a:lnTo>
                      <a:pt x="166" y="639"/>
                    </a:lnTo>
                    <a:lnTo>
                      <a:pt x="166" y="650"/>
                    </a:lnTo>
                    <a:lnTo>
                      <a:pt x="161" y="667"/>
                    </a:lnTo>
                    <a:lnTo>
                      <a:pt x="156" y="705"/>
                    </a:lnTo>
                    <a:lnTo>
                      <a:pt x="151" y="721"/>
                    </a:lnTo>
                    <a:lnTo>
                      <a:pt x="151" y="738"/>
                    </a:lnTo>
                    <a:lnTo>
                      <a:pt x="126" y="790"/>
                    </a:lnTo>
                    <a:lnTo>
                      <a:pt x="110" y="845"/>
                    </a:lnTo>
                    <a:lnTo>
                      <a:pt x="90" y="899"/>
                    </a:lnTo>
                    <a:lnTo>
                      <a:pt x="80" y="932"/>
                    </a:lnTo>
                    <a:lnTo>
                      <a:pt x="61" y="970"/>
                    </a:lnTo>
                    <a:lnTo>
                      <a:pt x="39" y="1036"/>
                    </a:lnTo>
                    <a:lnTo>
                      <a:pt x="51" y="1036"/>
                    </a:lnTo>
                    <a:lnTo>
                      <a:pt x="61" y="1024"/>
                    </a:lnTo>
                    <a:lnTo>
                      <a:pt x="70" y="1019"/>
                    </a:lnTo>
                    <a:lnTo>
                      <a:pt x="85" y="1014"/>
                    </a:lnTo>
                    <a:lnTo>
                      <a:pt x="102" y="1003"/>
                    </a:lnTo>
                    <a:lnTo>
                      <a:pt x="117" y="986"/>
                    </a:lnTo>
                    <a:lnTo>
                      <a:pt x="131" y="948"/>
                    </a:lnTo>
                    <a:lnTo>
                      <a:pt x="141" y="906"/>
                    </a:lnTo>
                    <a:lnTo>
                      <a:pt x="156" y="879"/>
                    </a:lnTo>
                    <a:lnTo>
                      <a:pt x="166" y="845"/>
                    </a:lnTo>
                    <a:lnTo>
                      <a:pt x="166" y="825"/>
                    </a:lnTo>
                    <a:lnTo>
                      <a:pt x="173" y="818"/>
                    </a:lnTo>
                    <a:lnTo>
                      <a:pt x="176" y="809"/>
                    </a:lnTo>
                    <a:lnTo>
                      <a:pt x="202" y="624"/>
                    </a:lnTo>
                    <a:lnTo>
                      <a:pt x="212" y="438"/>
                    </a:lnTo>
                    <a:lnTo>
                      <a:pt x="202" y="423"/>
                    </a:lnTo>
                    <a:lnTo>
                      <a:pt x="202" y="402"/>
                    </a:lnTo>
                    <a:lnTo>
                      <a:pt x="192" y="364"/>
                    </a:lnTo>
                    <a:lnTo>
                      <a:pt x="187" y="320"/>
                    </a:lnTo>
                    <a:lnTo>
                      <a:pt x="187" y="310"/>
                    </a:lnTo>
                    <a:lnTo>
                      <a:pt x="181" y="303"/>
                    </a:lnTo>
                    <a:lnTo>
                      <a:pt x="176" y="303"/>
                    </a:lnTo>
                    <a:lnTo>
                      <a:pt x="161" y="244"/>
                    </a:lnTo>
                    <a:lnTo>
                      <a:pt x="146" y="191"/>
                    </a:lnTo>
                    <a:lnTo>
                      <a:pt x="122" y="137"/>
                    </a:lnTo>
                    <a:lnTo>
                      <a:pt x="85" y="82"/>
                    </a:lnTo>
                    <a:lnTo>
                      <a:pt x="65" y="66"/>
                    </a:lnTo>
                    <a:lnTo>
                      <a:pt x="51" y="45"/>
                    </a:lnTo>
                    <a:lnTo>
                      <a:pt x="24" y="22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" name="Freeform 167">
                <a:extLst>
                  <a:ext uri="{FF2B5EF4-FFF2-40B4-BE49-F238E27FC236}">
                    <a16:creationId xmlns:a16="http://schemas.microsoft.com/office/drawing/2014/main" id="{22F5C7ED-0FAB-0906-679A-4A214A56662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43" y="3776"/>
                <a:ext cx="33" cy="51"/>
              </a:xfrm>
              <a:custGeom>
                <a:avLst/>
                <a:gdLst>
                  <a:gd name="T0" fmla="*/ 83 w 107"/>
                  <a:gd name="T1" fmla="*/ 0 h 146"/>
                  <a:gd name="T2" fmla="*/ 83 w 107"/>
                  <a:gd name="T3" fmla="*/ 54 h 146"/>
                  <a:gd name="T4" fmla="*/ 93 w 107"/>
                  <a:gd name="T5" fmla="*/ 66 h 146"/>
                  <a:gd name="T6" fmla="*/ 93 w 107"/>
                  <a:gd name="T7" fmla="*/ 75 h 146"/>
                  <a:gd name="T8" fmla="*/ 83 w 107"/>
                  <a:gd name="T9" fmla="*/ 99 h 146"/>
                  <a:gd name="T10" fmla="*/ 71 w 107"/>
                  <a:gd name="T11" fmla="*/ 99 h 146"/>
                  <a:gd name="T12" fmla="*/ 41 w 107"/>
                  <a:gd name="T13" fmla="*/ 120 h 146"/>
                  <a:gd name="T14" fmla="*/ 5 w 107"/>
                  <a:gd name="T15" fmla="*/ 136 h 146"/>
                  <a:gd name="T16" fmla="*/ 5 w 107"/>
                  <a:gd name="T17" fmla="*/ 140 h 146"/>
                  <a:gd name="T18" fmla="*/ 0 w 107"/>
                  <a:gd name="T19" fmla="*/ 146 h 146"/>
                  <a:gd name="T20" fmla="*/ 5 w 107"/>
                  <a:gd name="T21" fmla="*/ 146 h 146"/>
                  <a:gd name="T22" fmla="*/ 20 w 107"/>
                  <a:gd name="T23" fmla="*/ 140 h 146"/>
                  <a:gd name="T24" fmla="*/ 37 w 107"/>
                  <a:gd name="T25" fmla="*/ 146 h 146"/>
                  <a:gd name="T26" fmla="*/ 56 w 107"/>
                  <a:gd name="T27" fmla="*/ 140 h 146"/>
                  <a:gd name="T28" fmla="*/ 88 w 107"/>
                  <a:gd name="T29" fmla="*/ 136 h 146"/>
                  <a:gd name="T30" fmla="*/ 102 w 107"/>
                  <a:gd name="T31" fmla="*/ 130 h 146"/>
                  <a:gd name="T32" fmla="*/ 107 w 107"/>
                  <a:gd name="T33" fmla="*/ 125 h 146"/>
                  <a:gd name="T34" fmla="*/ 98 w 107"/>
                  <a:gd name="T35" fmla="*/ 59 h 146"/>
                  <a:gd name="T36" fmla="*/ 88 w 107"/>
                  <a:gd name="T37" fmla="*/ 28 h 146"/>
                  <a:gd name="T38" fmla="*/ 83 w 107"/>
                  <a:gd name="T39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7" h="146">
                    <a:moveTo>
                      <a:pt x="83" y="0"/>
                    </a:moveTo>
                    <a:lnTo>
                      <a:pt x="83" y="54"/>
                    </a:lnTo>
                    <a:lnTo>
                      <a:pt x="93" y="66"/>
                    </a:lnTo>
                    <a:lnTo>
                      <a:pt x="93" y="75"/>
                    </a:lnTo>
                    <a:lnTo>
                      <a:pt x="83" y="99"/>
                    </a:lnTo>
                    <a:lnTo>
                      <a:pt x="71" y="99"/>
                    </a:lnTo>
                    <a:lnTo>
                      <a:pt x="41" y="120"/>
                    </a:lnTo>
                    <a:lnTo>
                      <a:pt x="5" y="136"/>
                    </a:lnTo>
                    <a:lnTo>
                      <a:pt x="5" y="140"/>
                    </a:lnTo>
                    <a:lnTo>
                      <a:pt x="0" y="146"/>
                    </a:lnTo>
                    <a:lnTo>
                      <a:pt x="5" y="146"/>
                    </a:lnTo>
                    <a:lnTo>
                      <a:pt x="20" y="140"/>
                    </a:lnTo>
                    <a:lnTo>
                      <a:pt x="37" y="146"/>
                    </a:lnTo>
                    <a:lnTo>
                      <a:pt x="56" y="140"/>
                    </a:lnTo>
                    <a:lnTo>
                      <a:pt x="88" y="136"/>
                    </a:lnTo>
                    <a:lnTo>
                      <a:pt x="102" y="130"/>
                    </a:lnTo>
                    <a:lnTo>
                      <a:pt x="107" y="125"/>
                    </a:lnTo>
                    <a:lnTo>
                      <a:pt x="98" y="59"/>
                    </a:lnTo>
                    <a:lnTo>
                      <a:pt x="88" y="2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Freeform 168">
                <a:extLst>
                  <a:ext uri="{FF2B5EF4-FFF2-40B4-BE49-F238E27FC236}">
                    <a16:creationId xmlns:a16="http://schemas.microsoft.com/office/drawing/2014/main" id="{E612E5FA-2364-B914-0B60-0AEB107F4FC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67" y="3512"/>
                <a:ext cx="53" cy="303"/>
              </a:xfrm>
              <a:custGeom>
                <a:avLst/>
                <a:gdLst>
                  <a:gd name="T0" fmla="*/ 29 w 166"/>
                  <a:gd name="T1" fmla="*/ 0 h 871"/>
                  <a:gd name="T2" fmla="*/ 39 w 166"/>
                  <a:gd name="T3" fmla="*/ 27 h 871"/>
                  <a:gd name="T4" fmla="*/ 54 w 166"/>
                  <a:gd name="T5" fmla="*/ 48 h 871"/>
                  <a:gd name="T6" fmla="*/ 90 w 166"/>
                  <a:gd name="T7" fmla="*/ 129 h 871"/>
                  <a:gd name="T8" fmla="*/ 100 w 166"/>
                  <a:gd name="T9" fmla="*/ 168 h 871"/>
                  <a:gd name="T10" fmla="*/ 105 w 166"/>
                  <a:gd name="T11" fmla="*/ 206 h 871"/>
                  <a:gd name="T12" fmla="*/ 105 w 166"/>
                  <a:gd name="T13" fmla="*/ 211 h 871"/>
                  <a:gd name="T14" fmla="*/ 110 w 166"/>
                  <a:gd name="T15" fmla="*/ 228 h 871"/>
                  <a:gd name="T16" fmla="*/ 110 w 166"/>
                  <a:gd name="T17" fmla="*/ 233 h 871"/>
                  <a:gd name="T18" fmla="*/ 115 w 166"/>
                  <a:gd name="T19" fmla="*/ 233 h 871"/>
                  <a:gd name="T20" fmla="*/ 105 w 166"/>
                  <a:gd name="T21" fmla="*/ 238 h 871"/>
                  <a:gd name="T22" fmla="*/ 105 w 166"/>
                  <a:gd name="T23" fmla="*/ 249 h 871"/>
                  <a:gd name="T24" fmla="*/ 115 w 166"/>
                  <a:gd name="T25" fmla="*/ 298 h 871"/>
                  <a:gd name="T26" fmla="*/ 115 w 166"/>
                  <a:gd name="T27" fmla="*/ 341 h 871"/>
                  <a:gd name="T28" fmla="*/ 110 w 166"/>
                  <a:gd name="T29" fmla="*/ 384 h 871"/>
                  <a:gd name="T30" fmla="*/ 100 w 166"/>
                  <a:gd name="T31" fmla="*/ 427 h 871"/>
                  <a:gd name="T32" fmla="*/ 90 w 166"/>
                  <a:gd name="T33" fmla="*/ 438 h 871"/>
                  <a:gd name="T34" fmla="*/ 90 w 166"/>
                  <a:gd name="T35" fmla="*/ 450 h 871"/>
                  <a:gd name="T36" fmla="*/ 80 w 166"/>
                  <a:gd name="T37" fmla="*/ 536 h 871"/>
                  <a:gd name="T38" fmla="*/ 76 w 166"/>
                  <a:gd name="T39" fmla="*/ 564 h 871"/>
                  <a:gd name="T40" fmla="*/ 66 w 166"/>
                  <a:gd name="T41" fmla="*/ 585 h 871"/>
                  <a:gd name="T42" fmla="*/ 66 w 166"/>
                  <a:gd name="T43" fmla="*/ 601 h 871"/>
                  <a:gd name="T44" fmla="*/ 39 w 166"/>
                  <a:gd name="T45" fmla="*/ 644 h 871"/>
                  <a:gd name="T46" fmla="*/ 15 w 166"/>
                  <a:gd name="T47" fmla="*/ 682 h 871"/>
                  <a:gd name="T48" fmla="*/ 5 w 166"/>
                  <a:gd name="T49" fmla="*/ 692 h 871"/>
                  <a:gd name="T50" fmla="*/ 0 w 166"/>
                  <a:gd name="T51" fmla="*/ 708 h 871"/>
                  <a:gd name="T52" fmla="*/ 15 w 166"/>
                  <a:gd name="T53" fmla="*/ 727 h 871"/>
                  <a:gd name="T54" fmla="*/ 19 w 166"/>
                  <a:gd name="T55" fmla="*/ 746 h 871"/>
                  <a:gd name="T56" fmla="*/ 34 w 166"/>
                  <a:gd name="T57" fmla="*/ 784 h 871"/>
                  <a:gd name="T58" fmla="*/ 49 w 166"/>
                  <a:gd name="T59" fmla="*/ 871 h 871"/>
                  <a:gd name="T60" fmla="*/ 71 w 166"/>
                  <a:gd name="T61" fmla="*/ 824 h 871"/>
                  <a:gd name="T62" fmla="*/ 90 w 166"/>
                  <a:gd name="T63" fmla="*/ 769 h 871"/>
                  <a:gd name="T64" fmla="*/ 66 w 166"/>
                  <a:gd name="T65" fmla="*/ 769 h 871"/>
                  <a:gd name="T66" fmla="*/ 66 w 166"/>
                  <a:gd name="T67" fmla="*/ 682 h 871"/>
                  <a:gd name="T68" fmla="*/ 76 w 166"/>
                  <a:gd name="T69" fmla="*/ 656 h 871"/>
                  <a:gd name="T70" fmla="*/ 80 w 166"/>
                  <a:gd name="T71" fmla="*/ 628 h 871"/>
                  <a:gd name="T72" fmla="*/ 95 w 166"/>
                  <a:gd name="T73" fmla="*/ 557 h 871"/>
                  <a:gd name="T74" fmla="*/ 105 w 166"/>
                  <a:gd name="T75" fmla="*/ 481 h 871"/>
                  <a:gd name="T76" fmla="*/ 115 w 166"/>
                  <a:gd name="T77" fmla="*/ 481 h 871"/>
                  <a:gd name="T78" fmla="*/ 125 w 166"/>
                  <a:gd name="T79" fmla="*/ 476 h 871"/>
                  <a:gd name="T80" fmla="*/ 130 w 166"/>
                  <a:gd name="T81" fmla="*/ 476 h 871"/>
                  <a:gd name="T82" fmla="*/ 130 w 166"/>
                  <a:gd name="T83" fmla="*/ 481 h 871"/>
                  <a:gd name="T84" fmla="*/ 137 w 166"/>
                  <a:gd name="T85" fmla="*/ 542 h 871"/>
                  <a:gd name="T86" fmla="*/ 130 w 166"/>
                  <a:gd name="T87" fmla="*/ 601 h 871"/>
                  <a:gd name="T88" fmla="*/ 105 w 166"/>
                  <a:gd name="T89" fmla="*/ 727 h 871"/>
                  <a:gd name="T90" fmla="*/ 120 w 166"/>
                  <a:gd name="T91" fmla="*/ 703 h 871"/>
                  <a:gd name="T92" fmla="*/ 125 w 166"/>
                  <a:gd name="T93" fmla="*/ 682 h 871"/>
                  <a:gd name="T94" fmla="*/ 141 w 166"/>
                  <a:gd name="T95" fmla="*/ 638 h 871"/>
                  <a:gd name="T96" fmla="*/ 151 w 166"/>
                  <a:gd name="T97" fmla="*/ 568 h 871"/>
                  <a:gd name="T98" fmla="*/ 161 w 166"/>
                  <a:gd name="T99" fmla="*/ 493 h 871"/>
                  <a:gd name="T100" fmla="*/ 166 w 166"/>
                  <a:gd name="T101" fmla="*/ 417 h 871"/>
                  <a:gd name="T102" fmla="*/ 156 w 166"/>
                  <a:gd name="T103" fmla="*/ 341 h 871"/>
                  <a:gd name="T104" fmla="*/ 156 w 166"/>
                  <a:gd name="T105" fmla="*/ 303 h 871"/>
                  <a:gd name="T106" fmla="*/ 151 w 166"/>
                  <a:gd name="T107" fmla="*/ 266 h 871"/>
                  <a:gd name="T108" fmla="*/ 137 w 166"/>
                  <a:gd name="T109" fmla="*/ 223 h 871"/>
                  <a:gd name="T110" fmla="*/ 115 w 166"/>
                  <a:gd name="T111" fmla="*/ 180 h 871"/>
                  <a:gd name="T112" fmla="*/ 110 w 166"/>
                  <a:gd name="T113" fmla="*/ 140 h 871"/>
                  <a:gd name="T114" fmla="*/ 100 w 166"/>
                  <a:gd name="T115" fmla="*/ 114 h 871"/>
                  <a:gd name="T116" fmla="*/ 71 w 166"/>
                  <a:gd name="T117" fmla="*/ 60 h 871"/>
                  <a:gd name="T118" fmla="*/ 54 w 166"/>
                  <a:gd name="T119" fmla="*/ 27 h 871"/>
                  <a:gd name="T120" fmla="*/ 39 w 166"/>
                  <a:gd name="T121" fmla="*/ 5 h 871"/>
                  <a:gd name="T122" fmla="*/ 29 w 166"/>
                  <a:gd name="T123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6" h="871">
                    <a:moveTo>
                      <a:pt x="29" y="0"/>
                    </a:moveTo>
                    <a:lnTo>
                      <a:pt x="39" y="27"/>
                    </a:lnTo>
                    <a:lnTo>
                      <a:pt x="54" y="48"/>
                    </a:lnTo>
                    <a:lnTo>
                      <a:pt x="90" y="129"/>
                    </a:lnTo>
                    <a:lnTo>
                      <a:pt x="100" y="168"/>
                    </a:lnTo>
                    <a:lnTo>
                      <a:pt x="105" y="206"/>
                    </a:lnTo>
                    <a:lnTo>
                      <a:pt x="105" y="211"/>
                    </a:lnTo>
                    <a:lnTo>
                      <a:pt x="110" y="228"/>
                    </a:lnTo>
                    <a:lnTo>
                      <a:pt x="110" y="233"/>
                    </a:lnTo>
                    <a:lnTo>
                      <a:pt x="115" y="233"/>
                    </a:lnTo>
                    <a:lnTo>
                      <a:pt x="105" y="238"/>
                    </a:lnTo>
                    <a:lnTo>
                      <a:pt x="105" y="249"/>
                    </a:lnTo>
                    <a:lnTo>
                      <a:pt x="115" y="298"/>
                    </a:lnTo>
                    <a:lnTo>
                      <a:pt x="115" y="341"/>
                    </a:lnTo>
                    <a:lnTo>
                      <a:pt x="110" y="384"/>
                    </a:lnTo>
                    <a:lnTo>
                      <a:pt x="100" y="427"/>
                    </a:lnTo>
                    <a:lnTo>
                      <a:pt x="90" y="438"/>
                    </a:lnTo>
                    <a:lnTo>
                      <a:pt x="90" y="450"/>
                    </a:lnTo>
                    <a:lnTo>
                      <a:pt x="80" y="536"/>
                    </a:lnTo>
                    <a:lnTo>
                      <a:pt x="76" y="564"/>
                    </a:lnTo>
                    <a:lnTo>
                      <a:pt x="66" y="585"/>
                    </a:lnTo>
                    <a:lnTo>
                      <a:pt x="66" y="601"/>
                    </a:lnTo>
                    <a:lnTo>
                      <a:pt x="39" y="644"/>
                    </a:lnTo>
                    <a:lnTo>
                      <a:pt x="15" y="682"/>
                    </a:lnTo>
                    <a:lnTo>
                      <a:pt x="5" y="692"/>
                    </a:lnTo>
                    <a:lnTo>
                      <a:pt x="0" y="708"/>
                    </a:lnTo>
                    <a:lnTo>
                      <a:pt x="15" y="727"/>
                    </a:lnTo>
                    <a:lnTo>
                      <a:pt x="19" y="746"/>
                    </a:lnTo>
                    <a:lnTo>
                      <a:pt x="34" y="784"/>
                    </a:lnTo>
                    <a:lnTo>
                      <a:pt x="49" y="871"/>
                    </a:lnTo>
                    <a:lnTo>
                      <a:pt x="71" y="824"/>
                    </a:lnTo>
                    <a:lnTo>
                      <a:pt x="90" y="769"/>
                    </a:lnTo>
                    <a:lnTo>
                      <a:pt x="66" y="769"/>
                    </a:lnTo>
                    <a:lnTo>
                      <a:pt x="66" y="682"/>
                    </a:lnTo>
                    <a:lnTo>
                      <a:pt x="76" y="656"/>
                    </a:lnTo>
                    <a:lnTo>
                      <a:pt x="80" y="628"/>
                    </a:lnTo>
                    <a:lnTo>
                      <a:pt x="95" y="557"/>
                    </a:lnTo>
                    <a:lnTo>
                      <a:pt x="105" y="481"/>
                    </a:lnTo>
                    <a:lnTo>
                      <a:pt x="115" y="481"/>
                    </a:lnTo>
                    <a:lnTo>
                      <a:pt x="125" y="476"/>
                    </a:lnTo>
                    <a:lnTo>
                      <a:pt x="130" y="476"/>
                    </a:lnTo>
                    <a:lnTo>
                      <a:pt x="130" y="481"/>
                    </a:lnTo>
                    <a:lnTo>
                      <a:pt x="137" y="542"/>
                    </a:lnTo>
                    <a:lnTo>
                      <a:pt x="130" y="601"/>
                    </a:lnTo>
                    <a:lnTo>
                      <a:pt x="105" y="727"/>
                    </a:lnTo>
                    <a:lnTo>
                      <a:pt x="120" y="703"/>
                    </a:lnTo>
                    <a:lnTo>
                      <a:pt x="125" y="682"/>
                    </a:lnTo>
                    <a:lnTo>
                      <a:pt x="141" y="638"/>
                    </a:lnTo>
                    <a:lnTo>
                      <a:pt x="151" y="568"/>
                    </a:lnTo>
                    <a:lnTo>
                      <a:pt x="161" y="493"/>
                    </a:lnTo>
                    <a:lnTo>
                      <a:pt x="166" y="417"/>
                    </a:lnTo>
                    <a:lnTo>
                      <a:pt x="156" y="341"/>
                    </a:lnTo>
                    <a:lnTo>
                      <a:pt x="156" y="303"/>
                    </a:lnTo>
                    <a:lnTo>
                      <a:pt x="151" y="266"/>
                    </a:lnTo>
                    <a:lnTo>
                      <a:pt x="137" y="223"/>
                    </a:lnTo>
                    <a:lnTo>
                      <a:pt x="115" y="180"/>
                    </a:lnTo>
                    <a:lnTo>
                      <a:pt x="110" y="140"/>
                    </a:lnTo>
                    <a:lnTo>
                      <a:pt x="100" y="114"/>
                    </a:lnTo>
                    <a:lnTo>
                      <a:pt x="71" y="60"/>
                    </a:lnTo>
                    <a:lnTo>
                      <a:pt x="54" y="27"/>
                    </a:lnTo>
                    <a:lnTo>
                      <a:pt x="39" y="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" name="Freeform 169">
                <a:extLst>
                  <a:ext uri="{FF2B5EF4-FFF2-40B4-BE49-F238E27FC236}">
                    <a16:creationId xmlns:a16="http://schemas.microsoft.com/office/drawing/2014/main" id="{9765A6FE-B2E8-BE37-39CE-AD3CC2AD411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96" y="3716"/>
                <a:ext cx="5" cy="38"/>
              </a:xfrm>
              <a:custGeom>
                <a:avLst/>
                <a:gdLst>
                  <a:gd name="T0" fmla="*/ 0 w 15"/>
                  <a:gd name="T1" fmla="*/ 109 h 109"/>
                  <a:gd name="T2" fmla="*/ 10 w 15"/>
                  <a:gd name="T3" fmla="*/ 54 h 109"/>
                  <a:gd name="T4" fmla="*/ 15 w 15"/>
                  <a:gd name="T5" fmla="*/ 0 h 109"/>
                  <a:gd name="T6" fmla="*/ 5 w 15"/>
                  <a:gd name="T7" fmla="*/ 54 h 109"/>
                  <a:gd name="T8" fmla="*/ 0 w 15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9">
                    <a:moveTo>
                      <a:pt x="0" y="109"/>
                    </a:moveTo>
                    <a:lnTo>
                      <a:pt x="10" y="54"/>
                    </a:lnTo>
                    <a:lnTo>
                      <a:pt x="15" y="0"/>
                    </a:lnTo>
                    <a:lnTo>
                      <a:pt x="5" y="54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" name="Freeform 203">
                <a:extLst>
                  <a:ext uri="{FF2B5EF4-FFF2-40B4-BE49-F238E27FC236}">
                    <a16:creationId xmlns:a16="http://schemas.microsoft.com/office/drawing/2014/main" id="{25C5BC07-E180-10C3-49F7-F56581A4FB9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83" y="3476"/>
                <a:ext cx="62" cy="36"/>
              </a:xfrm>
              <a:custGeom>
                <a:avLst/>
                <a:gdLst>
                  <a:gd name="T0" fmla="*/ 76 w 198"/>
                  <a:gd name="T1" fmla="*/ 103 h 103"/>
                  <a:gd name="T2" fmla="*/ 107 w 198"/>
                  <a:gd name="T3" fmla="*/ 92 h 103"/>
                  <a:gd name="T4" fmla="*/ 132 w 198"/>
                  <a:gd name="T5" fmla="*/ 70 h 103"/>
                  <a:gd name="T6" fmla="*/ 164 w 198"/>
                  <a:gd name="T7" fmla="*/ 54 h 103"/>
                  <a:gd name="T8" fmla="*/ 198 w 198"/>
                  <a:gd name="T9" fmla="*/ 38 h 103"/>
                  <a:gd name="T10" fmla="*/ 178 w 198"/>
                  <a:gd name="T11" fmla="*/ 21 h 103"/>
                  <a:gd name="T12" fmla="*/ 152 w 198"/>
                  <a:gd name="T13" fmla="*/ 11 h 103"/>
                  <a:gd name="T14" fmla="*/ 98 w 198"/>
                  <a:gd name="T15" fmla="*/ 0 h 103"/>
                  <a:gd name="T16" fmla="*/ 0 w 198"/>
                  <a:gd name="T17" fmla="*/ 0 h 103"/>
                  <a:gd name="T18" fmla="*/ 0 w 198"/>
                  <a:gd name="T19" fmla="*/ 66 h 103"/>
                  <a:gd name="T20" fmla="*/ 5 w 198"/>
                  <a:gd name="T21" fmla="*/ 82 h 103"/>
                  <a:gd name="T22" fmla="*/ 20 w 198"/>
                  <a:gd name="T23" fmla="*/ 92 h 103"/>
                  <a:gd name="T24" fmla="*/ 42 w 198"/>
                  <a:gd name="T25" fmla="*/ 103 h 103"/>
                  <a:gd name="T26" fmla="*/ 76 w 198"/>
                  <a:gd name="T2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8" h="103">
                    <a:moveTo>
                      <a:pt x="76" y="103"/>
                    </a:moveTo>
                    <a:lnTo>
                      <a:pt x="107" y="92"/>
                    </a:lnTo>
                    <a:lnTo>
                      <a:pt x="132" y="70"/>
                    </a:lnTo>
                    <a:lnTo>
                      <a:pt x="164" y="54"/>
                    </a:lnTo>
                    <a:lnTo>
                      <a:pt x="198" y="38"/>
                    </a:lnTo>
                    <a:lnTo>
                      <a:pt x="178" y="21"/>
                    </a:lnTo>
                    <a:lnTo>
                      <a:pt x="152" y="11"/>
                    </a:lnTo>
                    <a:lnTo>
                      <a:pt x="98" y="0"/>
                    </a:lnTo>
                    <a:lnTo>
                      <a:pt x="0" y="0"/>
                    </a:lnTo>
                    <a:lnTo>
                      <a:pt x="0" y="66"/>
                    </a:lnTo>
                    <a:lnTo>
                      <a:pt x="5" y="82"/>
                    </a:lnTo>
                    <a:lnTo>
                      <a:pt x="20" y="92"/>
                    </a:lnTo>
                    <a:lnTo>
                      <a:pt x="42" y="103"/>
                    </a:lnTo>
                    <a:lnTo>
                      <a:pt x="76" y="103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Freeform 266">
                <a:extLst>
                  <a:ext uri="{FF2B5EF4-FFF2-40B4-BE49-F238E27FC236}">
                    <a16:creationId xmlns:a16="http://schemas.microsoft.com/office/drawing/2014/main" id="{E6DDEBB6-7805-881A-75B5-7A55170BF66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3" y="3428"/>
                <a:ext cx="33" cy="11"/>
              </a:xfrm>
              <a:custGeom>
                <a:avLst/>
                <a:gdLst>
                  <a:gd name="T0" fmla="*/ 0 w 107"/>
                  <a:gd name="T1" fmla="*/ 35 h 35"/>
                  <a:gd name="T2" fmla="*/ 0 w 107"/>
                  <a:gd name="T3" fmla="*/ 35 h 35"/>
                  <a:gd name="T4" fmla="*/ 36 w 107"/>
                  <a:gd name="T5" fmla="*/ 35 h 35"/>
                  <a:gd name="T6" fmla="*/ 66 w 107"/>
                  <a:gd name="T7" fmla="*/ 28 h 35"/>
                  <a:gd name="T8" fmla="*/ 107 w 107"/>
                  <a:gd name="T9" fmla="*/ 7 h 35"/>
                  <a:gd name="T10" fmla="*/ 102 w 107"/>
                  <a:gd name="T11" fmla="*/ 0 h 35"/>
                  <a:gd name="T12" fmla="*/ 88 w 107"/>
                  <a:gd name="T13" fmla="*/ 7 h 35"/>
                  <a:gd name="T14" fmla="*/ 5 w 107"/>
                  <a:gd name="T15" fmla="*/ 7 h 35"/>
                  <a:gd name="T16" fmla="*/ 0 w 107"/>
                  <a:gd name="T17" fmla="*/ 23 h 35"/>
                  <a:gd name="T18" fmla="*/ 0 w 107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7" h="35">
                    <a:moveTo>
                      <a:pt x="0" y="35"/>
                    </a:moveTo>
                    <a:lnTo>
                      <a:pt x="0" y="35"/>
                    </a:lnTo>
                    <a:lnTo>
                      <a:pt x="36" y="35"/>
                    </a:lnTo>
                    <a:lnTo>
                      <a:pt x="66" y="28"/>
                    </a:lnTo>
                    <a:lnTo>
                      <a:pt x="107" y="7"/>
                    </a:lnTo>
                    <a:lnTo>
                      <a:pt x="102" y="0"/>
                    </a:lnTo>
                    <a:lnTo>
                      <a:pt x="88" y="7"/>
                    </a:lnTo>
                    <a:lnTo>
                      <a:pt x="5" y="7"/>
                    </a:lnTo>
                    <a:lnTo>
                      <a:pt x="0" y="2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Freeform 267">
                <a:extLst>
                  <a:ext uri="{FF2B5EF4-FFF2-40B4-BE49-F238E27FC236}">
                    <a16:creationId xmlns:a16="http://schemas.microsoft.com/office/drawing/2014/main" id="{FEA5759E-EA3B-162A-E783-589135EC576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54" y="3424"/>
                <a:ext cx="50" cy="14"/>
              </a:xfrm>
              <a:custGeom>
                <a:avLst/>
                <a:gdLst>
                  <a:gd name="T0" fmla="*/ 158 w 158"/>
                  <a:gd name="T1" fmla="*/ 38 h 38"/>
                  <a:gd name="T2" fmla="*/ 143 w 158"/>
                  <a:gd name="T3" fmla="*/ 5 h 38"/>
                  <a:gd name="T4" fmla="*/ 132 w 158"/>
                  <a:gd name="T5" fmla="*/ 0 h 38"/>
                  <a:gd name="T6" fmla="*/ 117 w 158"/>
                  <a:gd name="T7" fmla="*/ 0 h 38"/>
                  <a:gd name="T8" fmla="*/ 81 w 158"/>
                  <a:gd name="T9" fmla="*/ 17 h 38"/>
                  <a:gd name="T10" fmla="*/ 0 w 158"/>
                  <a:gd name="T11" fmla="*/ 17 h 38"/>
                  <a:gd name="T12" fmla="*/ 5 w 158"/>
                  <a:gd name="T13" fmla="*/ 17 h 38"/>
                  <a:gd name="T14" fmla="*/ 81 w 158"/>
                  <a:gd name="T15" fmla="*/ 22 h 38"/>
                  <a:gd name="T16" fmla="*/ 158 w 158"/>
                  <a:gd name="T1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38">
                    <a:moveTo>
                      <a:pt x="158" y="38"/>
                    </a:moveTo>
                    <a:lnTo>
                      <a:pt x="143" y="5"/>
                    </a:lnTo>
                    <a:lnTo>
                      <a:pt x="132" y="0"/>
                    </a:lnTo>
                    <a:lnTo>
                      <a:pt x="117" y="0"/>
                    </a:lnTo>
                    <a:lnTo>
                      <a:pt x="81" y="17"/>
                    </a:lnTo>
                    <a:lnTo>
                      <a:pt x="0" y="17"/>
                    </a:lnTo>
                    <a:lnTo>
                      <a:pt x="5" y="17"/>
                    </a:lnTo>
                    <a:lnTo>
                      <a:pt x="81" y="22"/>
                    </a:lnTo>
                    <a:lnTo>
                      <a:pt x="158" y="38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Freeform 268">
                <a:extLst>
                  <a:ext uri="{FF2B5EF4-FFF2-40B4-BE49-F238E27FC236}">
                    <a16:creationId xmlns:a16="http://schemas.microsoft.com/office/drawing/2014/main" id="{AD2BD23F-82A9-CD5F-433C-6296F34270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6" y="3414"/>
                <a:ext cx="24" cy="7"/>
              </a:xfrm>
              <a:custGeom>
                <a:avLst/>
                <a:gdLst>
                  <a:gd name="T0" fmla="*/ 15 w 81"/>
                  <a:gd name="T1" fmla="*/ 16 h 16"/>
                  <a:gd name="T2" fmla="*/ 81 w 81"/>
                  <a:gd name="T3" fmla="*/ 16 h 16"/>
                  <a:gd name="T4" fmla="*/ 81 w 81"/>
                  <a:gd name="T5" fmla="*/ 0 h 16"/>
                  <a:gd name="T6" fmla="*/ 40 w 81"/>
                  <a:gd name="T7" fmla="*/ 0 h 16"/>
                  <a:gd name="T8" fmla="*/ 20 w 81"/>
                  <a:gd name="T9" fmla="*/ 5 h 16"/>
                  <a:gd name="T10" fmla="*/ 5 w 81"/>
                  <a:gd name="T11" fmla="*/ 16 h 16"/>
                  <a:gd name="T12" fmla="*/ 0 w 81"/>
                  <a:gd name="T13" fmla="*/ 16 h 16"/>
                  <a:gd name="T14" fmla="*/ 15 w 81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6">
                    <a:moveTo>
                      <a:pt x="15" y="16"/>
                    </a:moveTo>
                    <a:lnTo>
                      <a:pt x="81" y="16"/>
                    </a:lnTo>
                    <a:lnTo>
                      <a:pt x="81" y="0"/>
                    </a:lnTo>
                    <a:lnTo>
                      <a:pt x="40" y="0"/>
                    </a:lnTo>
                    <a:lnTo>
                      <a:pt x="20" y="5"/>
                    </a:lnTo>
                    <a:lnTo>
                      <a:pt x="5" y="16"/>
                    </a:lnTo>
                    <a:lnTo>
                      <a:pt x="0" y="16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" name="Freeform 269">
                <a:extLst>
                  <a:ext uri="{FF2B5EF4-FFF2-40B4-BE49-F238E27FC236}">
                    <a16:creationId xmlns:a16="http://schemas.microsoft.com/office/drawing/2014/main" id="{32E1214A-17B0-5E40-CB6B-30F5AA4170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54" y="3414"/>
                <a:ext cx="32" cy="8"/>
              </a:xfrm>
              <a:custGeom>
                <a:avLst/>
                <a:gdLst>
                  <a:gd name="T0" fmla="*/ 102 w 102"/>
                  <a:gd name="T1" fmla="*/ 10 h 21"/>
                  <a:gd name="T2" fmla="*/ 51 w 102"/>
                  <a:gd name="T3" fmla="*/ 0 h 21"/>
                  <a:gd name="T4" fmla="*/ 20 w 102"/>
                  <a:gd name="T5" fmla="*/ 0 h 21"/>
                  <a:gd name="T6" fmla="*/ 0 w 102"/>
                  <a:gd name="T7" fmla="*/ 10 h 21"/>
                  <a:gd name="T8" fmla="*/ 0 w 102"/>
                  <a:gd name="T9" fmla="*/ 16 h 21"/>
                  <a:gd name="T10" fmla="*/ 51 w 102"/>
                  <a:gd name="T11" fmla="*/ 21 h 21"/>
                  <a:gd name="T12" fmla="*/ 102 w 102"/>
                  <a:gd name="T13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21">
                    <a:moveTo>
                      <a:pt x="102" y="10"/>
                    </a:moveTo>
                    <a:lnTo>
                      <a:pt x="51" y="0"/>
                    </a:lnTo>
                    <a:lnTo>
                      <a:pt x="20" y="0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51" y="21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pic>
          <p:nvPicPr>
            <p:cNvPr id="66" name="Picture 1234">
              <a:extLst>
                <a:ext uri="{FF2B5EF4-FFF2-40B4-BE49-F238E27FC236}">
                  <a16:creationId xmlns:a16="http://schemas.microsoft.com/office/drawing/2014/main" id="{B9695BD8-FB4F-4F71-B0CB-3C622D61C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" t="749" r="54721" b="1686"/>
            <a:stretch>
              <a:fillRect/>
            </a:stretch>
          </p:blipFill>
          <p:spPr bwMode="auto">
            <a:xfrm>
              <a:off x="4894263" y="4130675"/>
              <a:ext cx="271462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1235">
              <a:extLst>
                <a:ext uri="{FF2B5EF4-FFF2-40B4-BE49-F238E27FC236}">
                  <a16:creationId xmlns:a16="http://schemas.microsoft.com/office/drawing/2014/main" id="{A68BB5F2-D2CA-B5FB-14BE-78373F815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" t="749" r="882" b="1686"/>
            <a:stretch>
              <a:fillRect/>
            </a:stretch>
          </p:blipFill>
          <p:spPr bwMode="auto">
            <a:xfrm>
              <a:off x="5108575" y="2370138"/>
              <a:ext cx="612775" cy="649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236">
              <a:extLst>
                <a:ext uri="{FF2B5EF4-FFF2-40B4-BE49-F238E27FC236}">
                  <a16:creationId xmlns:a16="http://schemas.microsoft.com/office/drawing/2014/main" id="{7FB64AAB-5B6C-30FB-CB17-24B58E1FC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" t="749" r="54721" b="1686"/>
            <a:stretch>
              <a:fillRect/>
            </a:stretch>
          </p:blipFill>
          <p:spPr bwMode="auto">
            <a:xfrm>
              <a:off x="5160963" y="2743200"/>
              <a:ext cx="271462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237">
              <a:extLst>
                <a:ext uri="{FF2B5EF4-FFF2-40B4-BE49-F238E27FC236}">
                  <a16:creationId xmlns:a16="http://schemas.microsoft.com/office/drawing/2014/main" id="{39F0B71A-4666-2BFF-6953-52FA4037F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" t="749" r="54721" b="1686"/>
            <a:stretch>
              <a:fillRect/>
            </a:stretch>
          </p:blipFill>
          <p:spPr bwMode="auto">
            <a:xfrm>
              <a:off x="4681538" y="2209800"/>
              <a:ext cx="271462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1238">
              <a:extLst>
                <a:ext uri="{FF2B5EF4-FFF2-40B4-BE49-F238E27FC236}">
                  <a16:creationId xmlns:a16="http://schemas.microsoft.com/office/drawing/2014/main" id="{46463E13-CB52-BEC7-502D-97E566526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638" y="4824413"/>
              <a:ext cx="481012" cy="27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240">
              <a:extLst>
                <a:ext uri="{FF2B5EF4-FFF2-40B4-BE49-F238E27FC236}">
                  <a16:creationId xmlns:a16="http://schemas.microsoft.com/office/drawing/2014/main" id="{33BA6B67-AAFF-CF9B-9DB0-C7A40043B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962400"/>
              <a:ext cx="479425" cy="277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241">
              <a:extLst>
                <a:ext uri="{FF2B5EF4-FFF2-40B4-BE49-F238E27FC236}">
                  <a16:creationId xmlns:a16="http://schemas.microsoft.com/office/drawing/2014/main" id="{3DB7A878-3141-35E5-399B-D3ABCEA78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1950" y="4121150"/>
              <a:ext cx="266700" cy="2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242">
              <a:extLst>
                <a:ext uri="{FF2B5EF4-FFF2-40B4-BE49-F238E27FC236}">
                  <a16:creationId xmlns:a16="http://schemas.microsoft.com/office/drawing/2014/main" id="{ECB6DE97-7D95-03A9-482A-5B4FC857E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7543800" y="1524000"/>
              <a:ext cx="593725" cy="506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243">
              <a:extLst>
                <a:ext uri="{FF2B5EF4-FFF2-40B4-BE49-F238E27FC236}">
                  <a16:creationId xmlns:a16="http://schemas.microsoft.com/office/drawing/2014/main" id="{9F24CF4C-3B54-7040-22D8-D9DE34E3E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0" y="1905000"/>
              <a:ext cx="647700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244">
              <a:extLst>
                <a:ext uri="{FF2B5EF4-FFF2-40B4-BE49-F238E27FC236}">
                  <a16:creationId xmlns:a16="http://schemas.microsoft.com/office/drawing/2014/main" id="{400B0EB8-70C1-E2E4-8A10-5E6A2609E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8229600" y="1219200"/>
              <a:ext cx="488950" cy="382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AutoShape 1247">
              <a:extLst>
                <a:ext uri="{FF2B5EF4-FFF2-40B4-BE49-F238E27FC236}">
                  <a16:creationId xmlns:a16="http://schemas.microsoft.com/office/drawing/2014/main" id="{C06826D4-E2A9-35DD-89D5-A26BE0247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600" y="5562600"/>
              <a:ext cx="152400" cy="38100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77" name="Picture 1250">
              <a:extLst>
                <a:ext uri="{FF2B5EF4-FFF2-40B4-BE49-F238E27FC236}">
                  <a16:creationId xmlns:a16="http://schemas.microsoft.com/office/drawing/2014/main" id="{83931CC7-74B7-E275-14AD-0AE4DF272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0"/>
              <a:ext cx="1219200" cy="1179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" name="Group 1254">
              <a:extLst>
                <a:ext uri="{FF2B5EF4-FFF2-40B4-BE49-F238E27FC236}">
                  <a16:creationId xmlns:a16="http://schemas.microsoft.com/office/drawing/2014/main" id="{6908310D-5F76-57D1-0228-B891282323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" y="1600202"/>
              <a:ext cx="1905000" cy="4876803"/>
              <a:chOff x="0" y="864"/>
              <a:chExt cx="1200" cy="3072"/>
            </a:xfrm>
          </p:grpSpPr>
          <p:sp>
            <p:nvSpPr>
              <p:cNvPr id="83" name="AutoShape 1252">
                <a:extLst>
                  <a:ext uri="{FF2B5EF4-FFF2-40B4-BE49-F238E27FC236}">
                    <a16:creationId xmlns:a16="http://schemas.microsoft.com/office/drawing/2014/main" id="{5D0F44B7-1EAB-1CCE-EF02-8E3162BB1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864"/>
                <a:ext cx="1200" cy="3072"/>
              </a:xfrm>
              <a:prstGeom prst="downArrow">
                <a:avLst>
                  <a:gd name="adj1" fmla="val 50000"/>
                  <a:gd name="adj2" fmla="val 64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4" name="Text Box 1251">
                <a:extLst>
                  <a:ext uri="{FF2B5EF4-FFF2-40B4-BE49-F238E27FC236}">
                    <a16:creationId xmlns:a16="http://schemas.microsoft.com/office/drawing/2014/main" id="{DCE5CAA4-FB29-CF67-D7E7-8580DD5093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536" y="1735"/>
                <a:ext cx="2265" cy="5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en-US"/>
                  <a:t>Afname in voedsel</a:t>
                </a:r>
              </a:p>
              <a:p>
                <a:r>
                  <a:rPr lang="en-GB" altLang="en-US"/>
                  <a:t> kwantiteit en kwaliteit</a:t>
                </a:r>
              </a:p>
            </p:txBody>
          </p:sp>
        </p:grpSp>
        <p:sp>
          <p:nvSpPr>
            <p:cNvPr id="79" name="Text Box 1253">
              <a:extLst>
                <a:ext uri="{FF2B5EF4-FFF2-40B4-BE49-F238E27FC236}">
                  <a16:creationId xmlns:a16="http://schemas.microsoft.com/office/drawing/2014/main" id="{E053500E-DC84-6511-C3B1-1EEB243CE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819426" y="2981226"/>
              <a:ext cx="2096057" cy="535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W</a:t>
              </a:r>
              <a:r>
                <a:rPr lang="en-GB" altLang="en-US"/>
                <a:t>aterdiepte</a:t>
              </a:r>
            </a:p>
          </p:txBody>
        </p:sp>
        <p:sp>
          <p:nvSpPr>
            <p:cNvPr id="80" name="Line 1255">
              <a:extLst>
                <a:ext uri="{FF2B5EF4-FFF2-40B4-BE49-F238E27FC236}">
                  <a16:creationId xmlns:a16="http://schemas.microsoft.com/office/drawing/2014/main" id="{97EDAD56-2A5D-39C1-50A1-4B984EF57D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219200"/>
              <a:ext cx="914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81" name="Picture 1256">
              <a:extLst>
                <a:ext uri="{FF2B5EF4-FFF2-40B4-BE49-F238E27FC236}">
                  <a16:creationId xmlns:a16="http://schemas.microsoft.com/office/drawing/2014/main" id="{0056757E-2AB7-F1FD-6EDD-E7361EE02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0"/>
              <a:ext cx="735013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257">
              <a:extLst>
                <a:ext uri="{FF2B5EF4-FFF2-40B4-BE49-F238E27FC236}">
                  <a16:creationId xmlns:a16="http://schemas.microsoft.com/office/drawing/2014/main" id="{E1B1ED01-4DA2-94CD-28DE-4B6F237BFA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58738"/>
              <a:ext cx="1524000" cy="1008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Hand Tekenen Gele Ster S Met Halve Maan Illustratie, Hand Tekenen, Maan,  Ster Afbeelding PNG Met Transparante Achtergrond Gratis">
            <a:extLst>
              <a:ext uri="{FF2B5EF4-FFF2-40B4-BE49-F238E27FC236}">
                <a16:creationId xmlns:a16="http://schemas.microsoft.com/office/drawing/2014/main" id="{813AB952-25CA-8708-569E-815F391B0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92" y="1911927"/>
            <a:ext cx="738018" cy="79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A1534-0AD3-C0C3-9B74-9237882E1E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6636" y="1842258"/>
            <a:ext cx="1118273" cy="7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29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4D8B9-76F7-D806-DB00-804DA0E11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B8C2EE-CB6C-F90E-E339-FEDAF2F9B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7C5BD2-C252-64C0-BD2C-BEE1FC92A32F}"/>
              </a:ext>
            </a:extLst>
          </p:cNvPr>
          <p:cNvSpPr txBox="1"/>
          <p:nvPr/>
        </p:nvSpPr>
        <p:spPr>
          <a:xfrm>
            <a:off x="1358283" y="244710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Zon en Maan cycli =&gt; Getij-Eb en Vloed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A3BE5-B0C2-6195-D7A8-2229A2909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47ED786-3417-28E6-36D0-48BEF30AF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63" y="1684400"/>
            <a:ext cx="3935269" cy="219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SKV Released - Getijden">
            <a:extLst>
              <a:ext uri="{FF2B5EF4-FFF2-40B4-BE49-F238E27FC236}">
                <a16:creationId xmlns:a16="http://schemas.microsoft.com/office/drawing/2014/main" id="{CD3BEDD0-3245-21AB-1025-966C88998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34" y="2805735"/>
            <a:ext cx="4015715" cy="225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95EC9A-9E87-780A-C5BB-EB069F31B035}"/>
              </a:ext>
            </a:extLst>
          </p:cNvPr>
          <p:cNvSpPr txBox="1"/>
          <p:nvPr/>
        </p:nvSpPr>
        <p:spPr>
          <a:xfrm>
            <a:off x="355109" y="941031"/>
            <a:ext cx="3630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3399FF"/>
                </a:solidFill>
              </a:rPr>
              <a:t>Jaargetij:</a:t>
            </a:r>
            <a:r>
              <a:rPr lang="en-US" sz="3600">
                <a:solidFill>
                  <a:srgbClr val="3399FF"/>
                </a:solidFill>
              </a:rPr>
              <a:t> </a:t>
            </a:r>
            <a:r>
              <a:rPr lang="en-US" sz="2000">
                <a:solidFill>
                  <a:srgbClr val="3399FF"/>
                </a:solidFill>
              </a:rPr>
              <a:t>aarde draait om de zon</a:t>
            </a:r>
            <a:endParaRPr lang="en-GB" sz="2000">
              <a:solidFill>
                <a:srgbClr val="3399FF"/>
              </a:solidFill>
            </a:endParaRPr>
          </a:p>
        </p:txBody>
      </p:sp>
      <p:sp>
        <p:nvSpPr>
          <p:cNvPr id="4096" name="TextBox 4095">
            <a:extLst>
              <a:ext uri="{FF2B5EF4-FFF2-40B4-BE49-F238E27FC236}">
                <a16:creationId xmlns:a16="http://schemas.microsoft.com/office/drawing/2014/main" id="{5036A666-D7E9-92DC-F90B-0AF24744AD05}"/>
              </a:ext>
            </a:extLst>
          </p:cNvPr>
          <p:cNvSpPr txBox="1"/>
          <p:nvPr/>
        </p:nvSpPr>
        <p:spPr>
          <a:xfrm>
            <a:off x="5217194" y="1004655"/>
            <a:ext cx="41043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3399FF"/>
                </a:solidFill>
              </a:rPr>
              <a:t>Maan draait om de aarde: 29.5 dagen</a:t>
            </a:r>
          </a:p>
          <a:p>
            <a:r>
              <a:rPr lang="en-US" sz="2000">
                <a:solidFill>
                  <a:srgbClr val="3399FF"/>
                </a:solidFill>
              </a:rPr>
              <a:t>&amp; aarde die om haar as draait:  </a:t>
            </a:r>
          </a:p>
          <a:p>
            <a:r>
              <a:rPr lang="en-US" sz="2000">
                <a:solidFill>
                  <a:srgbClr val="3399FF"/>
                </a:solidFill>
              </a:rPr>
              <a:t>geeft maan getij van 24.8 uur</a:t>
            </a:r>
            <a:endParaRPr lang="en-GB" sz="2000">
              <a:solidFill>
                <a:srgbClr val="3399FF"/>
              </a:solidFill>
            </a:endParaRPr>
          </a:p>
        </p:txBody>
      </p:sp>
      <p:pic>
        <p:nvPicPr>
          <p:cNvPr id="1026" name="Picture 2" descr="Zijn de nachten op de evenaar gedurende alle jaargetijden even lang? |  Jeugd, Cultuur en Wetenschap">
            <a:extLst>
              <a:ext uri="{FF2B5EF4-FFF2-40B4-BE49-F238E27FC236}">
                <a16:creationId xmlns:a16="http://schemas.microsoft.com/office/drawing/2014/main" id="{4816BD94-737E-947D-60FC-972A0389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48" y="4715153"/>
            <a:ext cx="3395569" cy="19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ED754B-5078-172A-598A-45CFC9AEBBF9}"/>
              </a:ext>
            </a:extLst>
          </p:cNvPr>
          <p:cNvSpPr txBox="1"/>
          <p:nvPr/>
        </p:nvSpPr>
        <p:spPr>
          <a:xfrm>
            <a:off x="275207" y="4070987"/>
            <a:ext cx="4953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3399FF"/>
                </a:solidFill>
              </a:rPr>
              <a:t> </a:t>
            </a:r>
            <a:r>
              <a:rPr lang="en-US">
                <a:solidFill>
                  <a:srgbClr val="3399FF"/>
                </a:solidFill>
              </a:rPr>
              <a:t>Zon</a:t>
            </a:r>
            <a:r>
              <a:rPr lang="en-US" sz="1800">
                <a:solidFill>
                  <a:srgbClr val="3399FF"/>
                </a:solidFill>
              </a:rPr>
              <a:t>getij: Aarde draait om haar as. (12 uur)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541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CCA41-288D-C9CC-1261-90F185E59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87FFDE-9B41-90CB-C9C5-E343C2F1C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3C8767-BD44-A910-7390-F1B6884B6CAB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Zon en Maan =&gt; Getij-Waterstanden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8CB15-E538-466E-731B-B3D4E047D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54912467-ED16-C852-D333-D1A5746ED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8" y="1316263"/>
            <a:ext cx="4751311" cy="317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C19ECC2-6248-9DAE-4857-8DF356BA5717}"/>
              </a:ext>
            </a:extLst>
          </p:cNvPr>
          <p:cNvGrpSpPr/>
          <p:nvPr/>
        </p:nvGrpSpPr>
        <p:grpSpPr>
          <a:xfrm>
            <a:off x="5678627" y="1198485"/>
            <a:ext cx="3073277" cy="2818560"/>
            <a:chOff x="6252839" y="1100830"/>
            <a:chExt cx="5131050" cy="388785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EE1D515-9C98-7546-2059-385EC30B8A29}"/>
                </a:ext>
              </a:extLst>
            </p:cNvPr>
            <p:cNvSpPr txBox="1"/>
            <p:nvPr/>
          </p:nvSpPr>
          <p:spPr>
            <a:xfrm>
              <a:off x="6252839" y="1100830"/>
              <a:ext cx="5131050" cy="466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3399FF"/>
                  </a:solidFill>
                </a:rPr>
                <a:t>Gemiddeld hoog hoogwater spring</a:t>
              </a:r>
              <a:endParaRPr lang="en-GB" sz="1600">
                <a:solidFill>
                  <a:srgbClr val="3399FF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4D335F-BF72-6C43-4A40-67476D3AC337}"/>
                </a:ext>
              </a:extLst>
            </p:cNvPr>
            <p:cNvSpPr txBox="1"/>
            <p:nvPr/>
          </p:nvSpPr>
          <p:spPr>
            <a:xfrm>
              <a:off x="6252839" y="4147350"/>
              <a:ext cx="4852713" cy="466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3399FF"/>
                  </a:solidFill>
                </a:rPr>
                <a:t>Gemiddeld laag laagwater spring</a:t>
              </a:r>
              <a:endParaRPr lang="en-GB" sz="1600">
                <a:solidFill>
                  <a:srgbClr val="3399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121437-74F0-3AFD-E682-E03D931A0D73}"/>
                </a:ext>
              </a:extLst>
            </p:cNvPr>
            <p:cNvSpPr txBox="1"/>
            <p:nvPr/>
          </p:nvSpPr>
          <p:spPr>
            <a:xfrm>
              <a:off x="6252839" y="1413029"/>
              <a:ext cx="2781238" cy="466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3399FF"/>
                  </a:solidFill>
                </a:rPr>
                <a:t>Hoogwater spring</a:t>
              </a:r>
              <a:endParaRPr lang="en-GB" sz="1600">
                <a:solidFill>
                  <a:srgbClr val="3399FF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3B263B-A3D5-6332-9092-6E636858E147}"/>
                </a:ext>
              </a:extLst>
            </p:cNvPr>
            <p:cNvSpPr txBox="1"/>
            <p:nvPr/>
          </p:nvSpPr>
          <p:spPr>
            <a:xfrm>
              <a:off x="6252839" y="1805125"/>
              <a:ext cx="2652774" cy="466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3399FF"/>
                  </a:solidFill>
                </a:rPr>
                <a:t>Hoogwater dood</a:t>
              </a:r>
              <a:endParaRPr lang="en-GB" sz="1600">
                <a:solidFill>
                  <a:srgbClr val="3399FF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48D1D7-C4E6-D2D1-1898-D134E51A001F}"/>
                </a:ext>
              </a:extLst>
            </p:cNvPr>
            <p:cNvSpPr txBox="1"/>
            <p:nvPr/>
          </p:nvSpPr>
          <p:spPr>
            <a:xfrm>
              <a:off x="6252839" y="3366116"/>
              <a:ext cx="2545720" cy="466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3399FF"/>
                  </a:solidFill>
                </a:rPr>
                <a:t>Laagwater dood</a:t>
              </a:r>
              <a:endParaRPr lang="en-GB" sz="1600">
                <a:solidFill>
                  <a:srgbClr val="3399FF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CDD6E6-6353-8798-6D8C-7BB1297FE4F1}"/>
                </a:ext>
              </a:extLst>
            </p:cNvPr>
            <p:cNvSpPr txBox="1"/>
            <p:nvPr/>
          </p:nvSpPr>
          <p:spPr>
            <a:xfrm>
              <a:off x="6252839" y="3855868"/>
              <a:ext cx="2674185" cy="466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3399FF"/>
                  </a:solidFill>
                </a:rPr>
                <a:t>Laagwater spring</a:t>
              </a:r>
              <a:endParaRPr lang="en-GB" sz="1600">
                <a:solidFill>
                  <a:srgbClr val="3399FF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15DE7B-C934-6DC8-01F5-CAB4CF625D3E}"/>
                </a:ext>
              </a:extLst>
            </p:cNvPr>
            <p:cNvSpPr txBox="1"/>
            <p:nvPr/>
          </p:nvSpPr>
          <p:spPr>
            <a:xfrm>
              <a:off x="6252839" y="4521692"/>
              <a:ext cx="4725428" cy="466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3399FF"/>
                  </a:solidFill>
                </a:rPr>
                <a:t>Lowest Astronomical tide (ever)</a:t>
              </a:r>
              <a:endParaRPr lang="en-GB" sz="1600">
                <a:solidFill>
                  <a:srgbClr val="3399FF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994B435-E2C0-875F-ECD7-4FB09D032BF4}"/>
              </a:ext>
            </a:extLst>
          </p:cNvPr>
          <p:cNvSpPr txBox="1"/>
          <p:nvPr/>
        </p:nvSpPr>
        <p:spPr>
          <a:xfrm rot="16200000">
            <a:off x="-2350503" y="2903868"/>
            <a:ext cx="49626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/>
              <a:t>https://bu130.nl/pmwiki/pmwiki.php?n=Almanak.RekenenAanHetGetij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FDFEDD-4037-89D7-FD40-4F66E0CCD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66" y="5515391"/>
            <a:ext cx="2257425" cy="11715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A559C4-118F-32A9-581B-C7746470F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1039" y="5514096"/>
            <a:ext cx="2209800" cy="1209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68F611-6D01-DB8D-5F20-57B71CEA7EE0}"/>
              </a:ext>
            </a:extLst>
          </p:cNvPr>
          <p:cNvSpPr txBox="1"/>
          <p:nvPr/>
        </p:nvSpPr>
        <p:spPr>
          <a:xfrm>
            <a:off x="5131293" y="4829452"/>
            <a:ext cx="3986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Aarde om de zon-Jaarcycli-365 dagen</a:t>
            </a:r>
          </a:p>
          <a:p>
            <a:endParaRPr lang="en-US" sz="1200"/>
          </a:p>
          <a:p>
            <a:r>
              <a:rPr lang="en-US" sz="1200"/>
              <a:t>Maan draait in 29.5 dag rondom aarde</a:t>
            </a:r>
          </a:p>
          <a:p>
            <a:endParaRPr lang="en-US" sz="1200"/>
          </a:p>
          <a:p>
            <a:r>
              <a:rPr lang="en-US" sz="1200"/>
              <a:t>Maangetij 24:50 uur (maan tov aardrotatie)</a:t>
            </a:r>
          </a:p>
          <a:p>
            <a:r>
              <a:rPr lang="en-US" sz="1200"/>
              <a:t>Zongetij: 24 uur (rotatie aarde tov zon (dag-nacht))</a:t>
            </a:r>
          </a:p>
          <a:p>
            <a:endParaRPr lang="en-US" sz="1200"/>
          </a:p>
          <a:p>
            <a:r>
              <a:rPr lang="en-US" sz="1200"/>
              <a:t>Daarnaast door elipsoide banen van de hemellichamen meerjarige periodiciteiten</a:t>
            </a:r>
          </a:p>
        </p:txBody>
      </p:sp>
    </p:spTree>
    <p:extLst>
      <p:ext uri="{BB962C8B-B14F-4D97-AF65-F5344CB8AC3E}">
        <p14:creationId xmlns:p14="http://schemas.microsoft.com/office/powerpoint/2010/main" val="3623870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C57887-9DD5-FDEE-E75E-24BB3F07B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3F4FEEA-DB16-987C-234B-33D6042E817A}"/>
              </a:ext>
            </a:extLst>
          </p:cNvPr>
          <p:cNvSpPr txBox="1"/>
          <p:nvPr/>
        </p:nvSpPr>
        <p:spPr>
          <a:xfrm>
            <a:off x="346229" y="271343"/>
            <a:ext cx="949023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Habitat en consequenties voor inundatie duur.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C86DE-C218-7200-EC59-42F4359E3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43F51306-CA98-09FE-A67B-E93DE909B9AA}"/>
              </a:ext>
            </a:extLst>
          </p:cNvPr>
          <p:cNvGrpSpPr/>
          <p:nvPr/>
        </p:nvGrpSpPr>
        <p:grpSpPr>
          <a:xfrm>
            <a:off x="819486" y="1473693"/>
            <a:ext cx="8975342" cy="5255369"/>
            <a:chOff x="819486" y="1473693"/>
            <a:chExt cx="8975342" cy="525536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3224C2C-9F71-AAA8-3993-2CA62110F03D}"/>
                </a:ext>
              </a:extLst>
            </p:cNvPr>
            <p:cNvSpPr/>
            <p:nvPr/>
          </p:nvSpPr>
          <p:spPr>
            <a:xfrm>
              <a:off x="1811045" y="2077375"/>
              <a:ext cx="7368466" cy="2485747"/>
            </a:xfrm>
            <a:custGeom>
              <a:avLst/>
              <a:gdLst>
                <a:gd name="connsiteX0" fmla="*/ 0 w 7368466"/>
                <a:gd name="connsiteY0" fmla="*/ 0 h 2485747"/>
                <a:gd name="connsiteX1" fmla="*/ 275207 w 7368466"/>
                <a:gd name="connsiteY1" fmla="*/ 186431 h 2485747"/>
                <a:gd name="connsiteX2" fmla="*/ 1287262 w 7368466"/>
                <a:gd name="connsiteY2" fmla="*/ 186431 h 2485747"/>
                <a:gd name="connsiteX3" fmla="*/ 1642369 w 7368466"/>
                <a:gd name="connsiteY3" fmla="*/ 62143 h 2485747"/>
                <a:gd name="connsiteX4" fmla="*/ 2015231 w 7368466"/>
                <a:gd name="connsiteY4" fmla="*/ 53266 h 2485747"/>
                <a:gd name="connsiteX5" fmla="*/ 3915052 w 7368466"/>
                <a:gd name="connsiteY5" fmla="*/ 941033 h 2485747"/>
                <a:gd name="connsiteX6" fmla="*/ 5788240 w 7368466"/>
                <a:gd name="connsiteY6" fmla="*/ 905522 h 2485747"/>
                <a:gd name="connsiteX7" fmla="*/ 6116714 w 7368466"/>
                <a:gd name="connsiteY7" fmla="*/ 1100831 h 2485747"/>
                <a:gd name="connsiteX8" fmla="*/ 7368466 w 7368466"/>
                <a:gd name="connsiteY8" fmla="*/ 2485747 h 2485747"/>
                <a:gd name="connsiteX9" fmla="*/ 7359588 w 7368466"/>
                <a:gd name="connsiteY9" fmla="*/ 8877 h 2485747"/>
                <a:gd name="connsiteX10" fmla="*/ 0 w 7368466"/>
                <a:gd name="connsiteY10" fmla="*/ 0 h 248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68466" h="2485747">
                  <a:moveTo>
                    <a:pt x="0" y="0"/>
                  </a:moveTo>
                  <a:lnTo>
                    <a:pt x="275207" y="186431"/>
                  </a:lnTo>
                  <a:lnTo>
                    <a:pt x="1287262" y="186431"/>
                  </a:lnTo>
                  <a:lnTo>
                    <a:pt x="1642369" y="62143"/>
                  </a:lnTo>
                  <a:lnTo>
                    <a:pt x="2015231" y="53266"/>
                  </a:lnTo>
                  <a:lnTo>
                    <a:pt x="3915052" y="941033"/>
                  </a:lnTo>
                  <a:lnTo>
                    <a:pt x="5788240" y="905522"/>
                  </a:lnTo>
                  <a:lnTo>
                    <a:pt x="6116714" y="1100831"/>
                  </a:lnTo>
                  <a:lnTo>
                    <a:pt x="7368466" y="2485747"/>
                  </a:lnTo>
                  <a:cubicBezTo>
                    <a:pt x="7365507" y="1660124"/>
                    <a:pt x="7362547" y="834500"/>
                    <a:pt x="7359588" y="8877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rgbClr val="0032B5"/>
                </a:gs>
                <a:gs pos="54000">
                  <a:srgbClr val="0070C0"/>
                </a:gs>
                <a:gs pos="27000">
                  <a:schemeClr val="accent1">
                    <a:lumMod val="60000"/>
                    <a:lumOff val="40000"/>
                  </a:schemeClr>
                </a:gs>
                <a:gs pos="100000">
                  <a:srgbClr val="0070C0"/>
                </a:gs>
              </a:gsLst>
              <a:lin ang="27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8A9D10-EF37-FFD9-F8EE-C7B322668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893" y="5631782"/>
              <a:ext cx="637032" cy="1097280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6CCD3A2-F88E-0DAB-363C-3BC9343A4E5B}"/>
                </a:ext>
              </a:extLst>
            </p:cNvPr>
            <p:cNvSpPr/>
            <p:nvPr/>
          </p:nvSpPr>
          <p:spPr>
            <a:xfrm>
              <a:off x="835414" y="1473693"/>
              <a:ext cx="8324159" cy="3071674"/>
            </a:xfrm>
            <a:custGeom>
              <a:avLst/>
              <a:gdLst>
                <a:gd name="connsiteX0" fmla="*/ 0 w 5655076"/>
                <a:gd name="connsiteY0" fmla="*/ 0 h 1873189"/>
                <a:gd name="connsiteX1" fmla="*/ 976544 w 5655076"/>
                <a:gd name="connsiteY1" fmla="*/ 488272 h 1873189"/>
                <a:gd name="connsiteX2" fmla="*/ 1731146 w 5655076"/>
                <a:gd name="connsiteY2" fmla="*/ 479394 h 1873189"/>
                <a:gd name="connsiteX3" fmla="*/ 2024109 w 5655076"/>
                <a:gd name="connsiteY3" fmla="*/ 399495 h 1873189"/>
                <a:gd name="connsiteX4" fmla="*/ 2308194 w 5655076"/>
                <a:gd name="connsiteY4" fmla="*/ 399495 h 1873189"/>
                <a:gd name="connsiteX5" fmla="*/ 3764132 w 5655076"/>
                <a:gd name="connsiteY5" fmla="*/ 932156 h 1873189"/>
                <a:gd name="connsiteX6" fmla="*/ 5211192 w 5655076"/>
                <a:gd name="connsiteY6" fmla="*/ 914400 h 1873189"/>
                <a:gd name="connsiteX7" fmla="*/ 5442012 w 5655076"/>
                <a:gd name="connsiteY7" fmla="*/ 1029810 h 1873189"/>
                <a:gd name="connsiteX8" fmla="*/ 5655076 w 5655076"/>
                <a:gd name="connsiteY8" fmla="*/ 1873189 h 1873189"/>
                <a:gd name="connsiteX9" fmla="*/ 0 w 5655076"/>
                <a:gd name="connsiteY9" fmla="*/ 1864311 h 1873189"/>
                <a:gd name="connsiteX10" fmla="*/ 0 w 5655076"/>
                <a:gd name="connsiteY10" fmla="*/ 0 h 1873189"/>
                <a:gd name="connsiteX0" fmla="*/ 0 w 6414714"/>
                <a:gd name="connsiteY0" fmla="*/ 0 h 1873189"/>
                <a:gd name="connsiteX1" fmla="*/ 976544 w 6414714"/>
                <a:gd name="connsiteY1" fmla="*/ 488272 h 1873189"/>
                <a:gd name="connsiteX2" fmla="*/ 1731146 w 6414714"/>
                <a:gd name="connsiteY2" fmla="*/ 479394 h 1873189"/>
                <a:gd name="connsiteX3" fmla="*/ 2024109 w 6414714"/>
                <a:gd name="connsiteY3" fmla="*/ 399495 h 1873189"/>
                <a:gd name="connsiteX4" fmla="*/ 2308194 w 6414714"/>
                <a:gd name="connsiteY4" fmla="*/ 399495 h 1873189"/>
                <a:gd name="connsiteX5" fmla="*/ 3764132 w 6414714"/>
                <a:gd name="connsiteY5" fmla="*/ 932156 h 1873189"/>
                <a:gd name="connsiteX6" fmla="*/ 5211192 w 6414714"/>
                <a:gd name="connsiteY6" fmla="*/ 914400 h 1873189"/>
                <a:gd name="connsiteX7" fmla="*/ 5442012 w 6414714"/>
                <a:gd name="connsiteY7" fmla="*/ 1029810 h 1873189"/>
                <a:gd name="connsiteX8" fmla="*/ 6414714 w 6414714"/>
                <a:gd name="connsiteY8" fmla="*/ 1873189 h 1873189"/>
                <a:gd name="connsiteX9" fmla="*/ 0 w 6414714"/>
                <a:gd name="connsiteY9" fmla="*/ 1864311 h 1873189"/>
                <a:gd name="connsiteX10" fmla="*/ 0 w 6414714"/>
                <a:gd name="connsiteY10" fmla="*/ 0 h 187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14714" h="1873189">
                  <a:moveTo>
                    <a:pt x="0" y="0"/>
                  </a:moveTo>
                  <a:lnTo>
                    <a:pt x="976544" y="488272"/>
                  </a:lnTo>
                  <a:lnTo>
                    <a:pt x="1731146" y="479394"/>
                  </a:lnTo>
                  <a:lnTo>
                    <a:pt x="2024109" y="399495"/>
                  </a:lnTo>
                  <a:lnTo>
                    <a:pt x="2308194" y="399495"/>
                  </a:lnTo>
                  <a:lnTo>
                    <a:pt x="3764132" y="932156"/>
                  </a:lnTo>
                  <a:lnTo>
                    <a:pt x="5211192" y="914400"/>
                  </a:lnTo>
                  <a:lnTo>
                    <a:pt x="5442012" y="1029810"/>
                  </a:lnTo>
                  <a:lnTo>
                    <a:pt x="6414714" y="1873189"/>
                  </a:lnTo>
                  <a:lnTo>
                    <a:pt x="0" y="1864311"/>
                  </a:lnTo>
                  <a:cubicBezTo>
                    <a:pt x="2959" y="1242874"/>
                    <a:pt x="5919" y="621437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/>
                </a:gs>
                <a:gs pos="100000">
                  <a:srgbClr val="00B0F0"/>
                </a:gs>
                <a:gs pos="54000">
                  <a:srgbClr val="FFFF00"/>
                </a:gs>
                <a:gs pos="27000">
                  <a:srgbClr val="FFC000"/>
                </a:gs>
                <a:gs pos="100000">
                  <a:srgbClr val="0070C0"/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E8584F-03CC-A5E2-E0C6-4B91B33F7316}"/>
                </a:ext>
              </a:extLst>
            </p:cNvPr>
            <p:cNvCxnSpPr>
              <a:cxnSpLocks/>
            </p:cNvCxnSpPr>
            <p:nvPr/>
          </p:nvCxnSpPr>
          <p:spPr>
            <a:xfrm>
              <a:off x="862048" y="2087824"/>
              <a:ext cx="851277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D429476-A829-8793-B795-64650F824752}"/>
                </a:ext>
              </a:extLst>
            </p:cNvPr>
            <p:cNvCxnSpPr>
              <a:cxnSpLocks/>
            </p:cNvCxnSpPr>
            <p:nvPr/>
          </p:nvCxnSpPr>
          <p:spPr>
            <a:xfrm>
              <a:off x="834502" y="2305039"/>
              <a:ext cx="854919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BD32BEA-F846-18DF-8F0E-8ED8AEC95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322" y="2512381"/>
              <a:ext cx="8514375" cy="7281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F05685B-D655-A98B-FB4D-99C024324A4C}"/>
                </a:ext>
              </a:extLst>
            </p:cNvPr>
            <p:cNvCxnSpPr>
              <a:cxnSpLocks/>
            </p:cNvCxnSpPr>
            <p:nvPr/>
          </p:nvCxnSpPr>
          <p:spPr>
            <a:xfrm>
              <a:off x="4731053" y="2546870"/>
              <a:ext cx="0" cy="12640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F3088B-9589-BAB0-4619-DAB2962DDB48}"/>
                </a:ext>
              </a:extLst>
            </p:cNvPr>
            <p:cNvCxnSpPr>
              <a:cxnSpLocks/>
            </p:cNvCxnSpPr>
            <p:nvPr/>
          </p:nvCxnSpPr>
          <p:spPr>
            <a:xfrm>
              <a:off x="1647751" y="1978842"/>
              <a:ext cx="0" cy="17782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4AA5C84-1F46-5010-9227-D9622E3687ED}"/>
                </a:ext>
              </a:extLst>
            </p:cNvPr>
            <p:cNvCxnSpPr/>
            <p:nvPr/>
          </p:nvCxnSpPr>
          <p:spPr>
            <a:xfrm>
              <a:off x="944944" y="3702695"/>
              <a:ext cx="62431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52262F-F62E-0547-4E0F-2A7B961B0D60}"/>
                </a:ext>
              </a:extLst>
            </p:cNvPr>
            <p:cNvCxnSpPr/>
            <p:nvPr/>
          </p:nvCxnSpPr>
          <p:spPr>
            <a:xfrm>
              <a:off x="1766406" y="3716287"/>
              <a:ext cx="281487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B377B66-4B1E-71C6-F767-AE95FA5E89D9}"/>
                </a:ext>
              </a:extLst>
            </p:cNvPr>
            <p:cNvCxnSpPr/>
            <p:nvPr/>
          </p:nvCxnSpPr>
          <p:spPr>
            <a:xfrm>
              <a:off x="4862487" y="3706858"/>
              <a:ext cx="272725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24EC38-021B-6BAA-BE5F-894B8A578376}"/>
                </a:ext>
              </a:extLst>
            </p:cNvPr>
            <p:cNvSpPr txBox="1"/>
            <p:nvPr/>
          </p:nvSpPr>
          <p:spPr>
            <a:xfrm>
              <a:off x="2445483" y="3308543"/>
              <a:ext cx="955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Littoraal</a:t>
              </a:r>
              <a:endParaRPr lang="en-GB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8E0275-58D3-810C-A336-00FA2FFCD2A6}"/>
                </a:ext>
              </a:extLst>
            </p:cNvPr>
            <p:cNvSpPr txBox="1"/>
            <p:nvPr/>
          </p:nvSpPr>
          <p:spPr>
            <a:xfrm>
              <a:off x="819486" y="3030337"/>
              <a:ext cx="9101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Supra </a:t>
              </a:r>
            </a:p>
            <a:p>
              <a:r>
                <a:rPr lang="en-US"/>
                <a:t>littoraal</a:t>
              </a:r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7BAC0B-2F90-37C6-0C3F-30A0D697AE88}"/>
                </a:ext>
              </a:extLst>
            </p:cNvPr>
            <p:cNvSpPr txBox="1"/>
            <p:nvPr/>
          </p:nvSpPr>
          <p:spPr>
            <a:xfrm>
              <a:off x="5337359" y="3332178"/>
              <a:ext cx="1718628" cy="565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infra littoraal</a:t>
              </a:r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0E9510-C5A0-1B98-F76A-C1FF37AFDC24}"/>
                </a:ext>
              </a:extLst>
            </p:cNvPr>
            <p:cNvSpPr txBox="1"/>
            <p:nvPr/>
          </p:nvSpPr>
          <p:spPr>
            <a:xfrm rot="1443310">
              <a:off x="4112661" y="2109306"/>
              <a:ext cx="1117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Strand</a:t>
              </a:r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6EEF7A4-1F75-EBAD-B8F7-71375A0DD6AD}"/>
                </a:ext>
              </a:extLst>
            </p:cNvPr>
            <p:cNvSpPr txBox="1"/>
            <p:nvPr/>
          </p:nvSpPr>
          <p:spPr>
            <a:xfrm>
              <a:off x="7943808" y="1677565"/>
              <a:ext cx="1851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Hoogwater spring</a:t>
              </a:r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A9AF1D8-EFE5-8784-E416-5FE3CA52E55D}"/>
                </a:ext>
              </a:extLst>
            </p:cNvPr>
            <p:cNvSpPr txBox="1"/>
            <p:nvPr/>
          </p:nvSpPr>
          <p:spPr>
            <a:xfrm>
              <a:off x="7932029" y="2469000"/>
              <a:ext cx="1782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Laagwater spring</a:t>
              </a:r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C0D85FB-ABE8-FCE0-7F30-9D72290FD239}"/>
                </a:ext>
              </a:extLst>
            </p:cNvPr>
            <p:cNvSpPr txBox="1"/>
            <p:nvPr/>
          </p:nvSpPr>
          <p:spPr>
            <a:xfrm>
              <a:off x="2065223" y="1960617"/>
              <a:ext cx="937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kwelder</a:t>
              </a: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07874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C95ED-E97C-35C3-3F4C-022651FDE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397998-59E8-3909-D250-4625D81DAE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7506FF-9CE9-977E-D03C-0044C75023D5}"/>
              </a:ext>
            </a:extLst>
          </p:cNvPr>
          <p:cNvSpPr txBox="1"/>
          <p:nvPr/>
        </p:nvSpPr>
        <p:spPr>
          <a:xfrm>
            <a:off x="1473694" y="244711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Interactie Getij, Voedsel en klokken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F994A-2B56-D7AB-13EF-4333EC5FC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DED4C7-6F84-059D-498F-D5194FB60543}"/>
              </a:ext>
            </a:extLst>
          </p:cNvPr>
          <p:cNvSpPr txBox="1"/>
          <p:nvPr/>
        </p:nvSpPr>
        <p:spPr>
          <a:xfrm rot="16200000">
            <a:off x="-2949605" y="3260311"/>
            <a:ext cx="6538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L</a:t>
            </a:r>
            <a:r>
              <a:rPr lang="en-GB" sz="1200"/>
              <a:t>ouis et al, 2024.Bivalve shell growth from molecular to sclerochronological scal Environment and intrinsic factors control increment deposition. Marine environmental research 202.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61B45-D630-4508-873D-239C53207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66" y="944220"/>
            <a:ext cx="8041556" cy="57977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745976-32E8-9526-A940-5FD0833BA3A1}"/>
              </a:ext>
            </a:extLst>
          </p:cNvPr>
          <p:cNvSpPr/>
          <p:nvPr/>
        </p:nvSpPr>
        <p:spPr>
          <a:xfrm>
            <a:off x="1233996" y="5308847"/>
            <a:ext cx="7670307" cy="1482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BF0696-BE03-50D1-FFBF-6622F2D64090}"/>
              </a:ext>
            </a:extLst>
          </p:cNvPr>
          <p:cNvSpPr txBox="1"/>
          <p:nvPr/>
        </p:nvSpPr>
        <p:spPr>
          <a:xfrm>
            <a:off x="2379215" y="5760685"/>
            <a:ext cx="4953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Kortlopende experimenten laten zien dat de genen die betrokken zijn bij biomineralisatie een ritme hebben dat consistent is met waargenomen geij geinduceerde increment vorming. 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649811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20929-4C65-CB3C-2EAC-C00869DAA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D8EAA6-AFA0-15F5-610A-844970303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F68B00-FA3F-FF03-5C81-BBA460DEDED9}"/>
              </a:ext>
            </a:extLst>
          </p:cNvPr>
          <p:cNvSpPr txBox="1"/>
          <p:nvPr/>
        </p:nvSpPr>
        <p:spPr>
          <a:xfrm>
            <a:off x="1349406" y="193798"/>
            <a:ext cx="720866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Seizoenale Activiteit</a:t>
            </a:r>
          </a:p>
          <a:p>
            <a:pPr algn="ctr"/>
            <a:r>
              <a:rPr lang="en-US" sz="3200">
                <a:solidFill>
                  <a:srgbClr val="3399FF"/>
                </a:solidFill>
              </a:rPr>
              <a:t>vb. gedrag</a:t>
            </a:r>
            <a:r>
              <a:rPr lang="en-US" sz="3200" i="1">
                <a:solidFill>
                  <a:srgbClr val="3399FF"/>
                </a:solidFill>
              </a:rPr>
              <a:t>  Arctica islandica</a:t>
            </a:r>
            <a:endParaRPr lang="en-GB" sz="3200" i="1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63851-40C5-A85E-6F22-122192C0E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520F3C-161C-E027-9D7E-FFF3A9313A80}"/>
              </a:ext>
            </a:extLst>
          </p:cNvPr>
          <p:cNvSpPr txBox="1"/>
          <p:nvPr/>
        </p:nvSpPr>
        <p:spPr>
          <a:xfrm rot="16200000">
            <a:off x="8282867" y="2201662"/>
            <a:ext cx="1058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hans hillewaart</a:t>
            </a:r>
            <a:endParaRPr lang="en-GB" sz="11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1AF399-BC73-9BFE-3A31-AAE3A131E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35" y="1551081"/>
            <a:ext cx="4369309" cy="3315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93D5D-8EA7-3B92-B66A-7CA35DB64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89" y="1216242"/>
            <a:ext cx="4196918" cy="4196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030AFF-ADED-6FFB-21E0-55A2DF5D73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12" y="4926552"/>
            <a:ext cx="2575264" cy="193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4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8715D-6D68-7652-1C78-226B46813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1553EB-2950-05C5-BB13-CE973327D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9713EB-420B-5B79-DA8A-F4C0573F7CE0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Seizoenale verschillen in schelpgroei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E3A7E-67EB-9BB3-446D-CD151BA47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487B97-ADC7-BBD7-1BC0-7CD3E63A21BB}"/>
              </a:ext>
            </a:extLst>
          </p:cNvPr>
          <p:cNvSpPr txBox="1"/>
          <p:nvPr/>
        </p:nvSpPr>
        <p:spPr>
          <a:xfrm rot="16200000">
            <a:off x="8282867" y="2201662"/>
            <a:ext cx="1058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hans hillewaart</a:t>
            </a:r>
            <a:endParaRPr lang="en-GB" sz="110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17E902-2745-FC3A-971F-DFB0E45786E2}"/>
              </a:ext>
            </a:extLst>
          </p:cNvPr>
          <p:cNvSpPr txBox="1">
            <a:spLocks noChangeArrowheads="1"/>
          </p:cNvSpPr>
          <p:nvPr/>
        </p:nvSpPr>
        <p:spPr>
          <a:xfrm>
            <a:off x="1469501" y="1197745"/>
            <a:ext cx="7116763" cy="914400"/>
          </a:xfrm>
          <a:prstGeom prst="rect">
            <a:avLst/>
          </a:prstGeom>
        </p:spPr>
        <p:txBody>
          <a:bodyPr/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400"/>
              <a:t>Growth~seasonal temperature</a:t>
            </a:r>
            <a:br>
              <a:rPr lang="en-US" altLang="en-US" sz="1400"/>
            </a:br>
            <a:r>
              <a:rPr lang="en-US" altLang="en-US" sz="1400" i="1"/>
              <a:t>Arctica islandica</a:t>
            </a:r>
          </a:p>
        </p:txBody>
      </p:sp>
      <p:grpSp>
        <p:nvGrpSpPr>
          <p:cNvPr id="3" name="Group 1192">
            <a:extLst>
              <a:ext uri="{FF2B5EF4-FFF2-40B4-BE49-F238E27FC236}">
                <a16:creationId xmlns:a16="http://schemas.microsoft.com/office/drawing/2014/main" id="{4E842F11-945B-D7C3-D0AB-F14149FAC0B8}"/>
              </a:ext>
            </a:extLst>
          </p:cNvPr>
          <p:cNvGrpSpPr>
            <a:grpSpLocks/>
          </p:cNvGrpSpPr>
          <p:nvPr/>
        </p:nvGrpSpPr>
        <p:grpSpPr bwMode="auto">
          <a:xfrm>
            <a:off x="1882775" y="1260475"/>
            <a:ext cx="5715000" cy="5275263"/>
            <a:chOff x="521" y="794"/>
            <a:chExt cx="3600" cy="3323"/>
          </a:xfrm>
        </p:grpSpPr>
        <p:grpSp>
          <p:nvGrpSpPr>
            <p:cNvPr id="8" name="Group 857">
              <a:extLst>
                <a:ext uri="{FF2B5EF4-FFF2-40B4-BE49-F238E27FC236}">
                  <a16:creationId xmlns:a16="http://schemas.microsoft.com/office/drawing/2014/main" id="{E9B93B67-8FDF-5AD5-77FB-926C5545DF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7" y="1717"/>
              <a:ext cx="1032" cy="1854"/>
              <a:chOff x="1007" y="1717"/>
              <a:chExt cx="1032" cy="1854"/>
            </a:xfrm>
          </p:grpSpPr>
          <p:sp>
            <p:nvSpPr>
              <p:cNvPr id="948" name="Freeform 657">
                <a:extLst>
                  <a:ext uri="{FF2B5EF4-FFF2-40B4-BE49-F238E27FC236}">
                    <a16:creationId xmlns:a16="http://schemas.microsoft.com/office/drawing/2014/main" id="{7A26D80E-71EC-7FC6-985A-7A7F1A476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882"/>
                <a:ext cx="174" cy="362"/>
              </a:xfrm>
              <a:custGeom>
                <a:avLst/>
                <a:gdLst>
                  <a:gd name="T0" fmla="*/ 0 w 174"/>
                  <a:gd name="T1" fmla="*/ 362 h 362"/>
                  <a:gd name="T2" fmla="*/ 174 w 174"/>
                  <a:gd name="T3" fmla="*/ 362 h 362"/>
                  <a:gd name="T4" fmla="*/ 174 w 174"/>
                  <a:gd name="T5" fmla="*/ 154 h 362"/>
                  <a:gd name="T6" fmla="*/ 129 w 174"/>
                  <a:gd name="T7" fmla="*/ 104 h 362"/>
                  <a:gd name="T8" fmla="*/ 174 w 174"/>
                  <a:gd name="T9" fmla="*/ 50 h 362"/>
                  <a:gd name="T10" fmla="*/ 174 w 174"/>
                  <a:gd name="T11" fmla="*/ 0 h 362"/>
                  <a:gd name="T12" fmla="*/ 0 w 174"/>
                  <a:gd name="T13" fmla="*/ 0 h 362"/>
                  <a:gd name="T14" fmla="*/ 0 w 174"/>
                  <a:gd name="T15" fmla="*/ 50 h 362"/>
                  <a:gd name="T16" fmla="*/ 45 w 174"/>
                  <a:gd name="T17" fmla="*/ 104 h 362"/>
                  <a:gd name="T18" fmla="*/ 0 w 174"/>
                  <a:gd name="T19" fmla="*/ 154 h 362"/>
                  <a:gd name="T20" fmla="*/ 0 w 174"/>
                  <a:gd name="T21" fmla="*/ 362 h 3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362">
                    <a:moveTo>
                      <a:pt x="0" y="362"/>
                    </a:moveTo>
                    <a:lnTo>
                      <a:pt x="174" y="362"/>
                    </a:lnTo>
                    <a:lnTo>
                      <a:pt x="174" y="154"/>
                    </a:lnTo>
                    <a:lnTo>
                      <a:pt x="129" y="104"/>
                    </a:lnTo>
                    <a:lnTo>
                      <a:pt x="174" y="50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5" y="104"/>
                    </a:lnTo>
                    <a:lnTo>
                      <a:pt x="0" y="154"/>
                    </a:lnTo>
                    <a:lnTo>
                      <a:pt x="0" y="362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9" name="Line 658">
                <a:extLst>
                  <a:ext uri="{FF2B5EF4-FFF2-40B4-BE49-F238E27FC236}">
                    <a16:creationId xmlns:a16="http://schemas.microsoft.com/office/drawing/2014/main" id="{A403E0F8-C291-AD00-C6E3-A9E189E7F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2986"/>
                <a:ext cx="84" cy="0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0" name="Line 659">
                <a:extLst>
                  <a:ext uri="{FF2B5EF4-FFF2-40B4-BE49-F238E27FC236}">
                    <a16:creationId xmlns:a16="http://schemas.microsoft.com/office/drawing/2014/main" id="{3A9E7004-EAB3-E1C8-5E4B-DBF9586EDF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6" y="3552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1" name="Line 660">
                <a:extLst>
                  <a:ext uri="{FF2B5EF4-FFF2-40B4-BE49-F238E27FC236}">
                    <a16:creationId xmlns:a16="http://schemas.microsoft.com/office/drawing/2014/main" id="{9535FD5F-6A63-CA43-D38C-DD10B838B5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6" y="351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2" name="Line 661">
                <a:extLst>
                  <a:ext uri="{FF2B5EF4-FFF2-40B4-BE49-F238E27FC236}">
                    <a16:creationId xmlns:a16="http://schemas.microsoft.com/office/drawing/2014/main" id="{D07D0636-7977-998A-6571-7D05EBFC2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6" y="347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3" name="Line 662">
                <a:extLst>
                  <a:ext uri="{FF2B5EF4-FFF2-40B4-BE49-F238E27FC236}">
                    <a16:creationId xmlns:a16="http://schemas.microsoft.com/office/drawing/2014/main" id="{FB06D053-8DEB-F1CC-8344-069FAE68EB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6" y="3433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" name="Line 663">
                <a:extLst>
                  <a:ext uri="{FF2B5EF4-FFF2-40B4-BE49-F238E27FC236}">
                    <a16:creationId xmlns:a16="http://schemas.microsoft.com/office/drawing/2014/main" id="{ADB7F87A-CBC3-7E21-55B6-19670DA8E7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6" y="339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5" name="Line 664">
                <a:extLst>
                  <a:ext uri="{FF2B5EF4-FFF2-40B4-BE49-F238E27FC236}">
                    <a16:creationId xmlns:a16="http://schemas.microsoft.com/office/drawing/2014/main" id="{C5E77064-1C66-2D75-E181-352C1358CA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6" y="335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6" name="Line 665">
                <a:extLst>
                  <a:ext uri="{FF2B5EF4-FFF2-40B4-BE49-F238E27FC236}">
                    <a16:creationId xmlns:a16="http://schemas.microsoft.com/office/drawing/2014/main" id="{1D1738D4-8556-E6A2-19D1-C9C830E57A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6" y="3314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7" name="Line 666">
                <a:extLst>
                  <a:ext uri="{FF2B5EF4-FFF2-40B4-BE49-F238E27FC236}">
                    <a16:creationId xmlns:a16="http://schemas.microsoft.com/office/drawing/2014/main" id="{0D110B03-80EF-85CD-2442-304CE44F61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6" y="327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8" name="Line 667">
                <a:extLst>
                  <a:ext uri="{FF2B5EF4-FFF2-40B4-BE49-F238E27FC236}">
                    <a16:creationId xmlns:a16="http://schemas.microsoft.com/office/drawing/2014/main" id="{478B2768-E560-7E96-4728-BBA1EC02A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96" y="3244"/>
                <a:ext cx="0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9" name="Line 668">
                <a:extLst>
                  <a:ext uri="{FF2B5EF4-FFF2-40B4-BE49-F238E27FC236}">
                    <a16:creationId xmlns:a16="http://schemas.microsoft.com/office/drawing/2014/main" id="{39BB70C7-1552-FD8C-1400-4E1A4C8550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6" y="2689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0" name="Line 669">
                <a:extLst>
                  <a:ext uri="{FF2B5EF4-FFF2-40B4-BE49-F238E27FC236}">
                    <a16:creationId xmlns:a16="http://schemas.microsoft.com/office/drawing/2014/main" id="{BD6D0F50-8F9A-B390-179A-4A4AF4D71C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6" y="272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1" name="Line 670">
                <a:extLst>
                  <a:ext uri="{FF2B5EF4-FFF2-40B4-BE49-F238E27FC236}">
                    <a16:creationId xmlns:a16="http://schemas.microsoft.com/office/drawing/2014/main" id="{F3CD5893-25D9-B27F-6D8F-FD69007115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6" y="276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2" name="Line 671">
                <a:extLst>
                  <a:ext uri="{FF2B5EF4-FFF2-40B4-BE49-F238E27FC236}">
                    <a16:creationId xmlns:a16="http://schemas.microsoft.com/office/drawing/2014/main" id="{FDB1A5AF-A3D3-13E5-E7D1-0517A76EB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6" y="2808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3" name="Line 672">
                <a:extLst>
                  <a:ext uri="{FF2B5EF4-FFF2-40B4-BE49-F238E27FC236}">
                    <a16:creationId xmlns:a16="http://schemas.microsoft.com/office/drawing/2014/main" id="{189B6DFF-0C84-F7B4-EDFB-583D01895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6" y="284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4" name="Line 673">
                <a:extLst>
                  <a:ext uri="{FF2B5EF4-FFF2-40B4-BE49-F238E27FC236}">
                    <a16:creationId xmlns:a16="http://schemas.microsoft.com/office/drawing/2014/main" id="{C56FDAC8-AA0D-59B0-5E47-69C48E423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357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5" name="Line 674">
                <a:extLst>
                  <a:ext uri="{FF2B5EF4-FFF2-40B4-BE49-F238E27FC236}">
                    <a16:creationId xmlns:a16="http://schemas.microsoft.com/office/drawing/2014/main" id="{4C626808-4DE5-BD2C-2F80-663948E14C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2689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6" name="Line 675">
                <a:extLst>
                  <a:ext uri="{FF2B5EF4-FFF2-40B4-BE49-F238E27FC236}">
                    <a16:creationId xmlns:a16="http://schemas.microsoft.com/office/drawing/2014/main" id="{E0A3D205-8C25-99B9-7E1C-7D46CDC617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357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7" name="Line 676">
                <a:extLst>
                  <a:ext uri="{FF2B5EF4-FFF2-40B4-BE49-F238E27FC236}">
                    <a16:creationId xmlns:a16="http://schemas.microsoft.com/office/drawing/2014/main" id="{AB53242D-819E-A4ED-36E3-4C9DFE799F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2689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8" name="Line 677">
                <a:extLst>
                  <a:ext uri="{FF2B5EF4-FFF2-40B4-BE49-F238E27FC236}">
                    <a16:creationId xmlns:a16="http://schemas.microsoft.com/office/drawing/2014/main" id="{6B9F8BC6-453E-9046-B081-7B7A6B0D0B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357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9" name="Line 678">
                <a:extLst>
                  <a:ext uri="{FF2B5EF4-FFF2-40B4-BE49-F238E27FC236}">
                    <a16:creationId xmlns:a16="http://schemas.microsoft.com/office/drawing/2014/main" id="{C3BA7098-A9A3-1283-B9E3-478B5B34C9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2689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0" name="Line 679">
                <a:extLst>
                  <a:ext uri="{FF2B5EF4-FFF2-40B4-BE49-F238E27FC236}">
                    <a16:creationId xmlns:a16="http://schemas.microsoft.com/office/drawing/2014/main" id="{47ACFBDC-40D1-FF13-14FD-2A5423DE12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357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1" name="Line 680">
                <a:extLst>
                  <a:ext uri="{FF2B5EF4-FFF2-40B4-BE49-F238E27FC236}">
                    <a16:creationId xmlns:a16="http://schemas.microsoft.com/office/drawing/2014/main" id="{B9E34E6B-90A0-7D79-F37D-3560F11F25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2689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2" name="Line 681">
                <a:extLst>
                  <a:ext uri="{FF2B5EF4-FFF2-40B4-BE49-F238E27FC236}">
                    <a16:creationId xmlns:a16="http://schemas.microsoft.com/office/drawing/2014/main" id="{6D999E79-B482-A704-3ADD-A64EA2B7A0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357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3" name="Line 682">
                <a:extLst>
                  <a:ext uri="{FF2B5EF4-FFF2-40B4-BE49-F238E27FC236}">
                    <a16:creationId xmlns:a16="http://schemas.microsoft.com/office/drawing/2014/main" id="{17D2EAE1-2F6E-22B9-D052-CEFC293A0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2689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4" name="Line 683">
                <a:extLst>
                  <a:ext uri="{FF2B5EF4-FFF2-40B4-BE49-F238E27FC236}">
                    <a16:creationId xmlns:a16="http://schemas.microsoft.com/office/drawing/2014/main" id="{AFCD555D-D353-AACE-71D6-BB3695A481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357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5" name="Line 684">
                <a:extLst>
                  <a:ext uri="{FF2B5EF4-FFF2-40B4-BE49-F238E27FC236}">
                    <a16:creationId xmlns:a16="http://schemas.microsoft.com/office/drawing/2014/main" id="{F5C403B8-4563-DC77-7BFC-D79523C8D2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2689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6" name="Line 685">
                <a:extLst>
                  <a:ext uri="{FF2B5EF4-FFF2-40B4-BE49-F238E27FC236}">
                    <a16:creationId xmlns:a16="http://schemas.microsoft.com/office/drawing/2014/main" id="{0FDA7E0C-FA5D-7C0D-88E5-DA37528562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357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7" name="Line 686">
                <a:extLst>
                  <a:ext uri="{FF2B5EF4-FFF2-40B4-BE49-F238E27FC236}">
                    <a16:creationId xmlns:a16="http://schemas.microsoft.com/office/drawing/2014/main" id="{632D5DAC-906E-76A5-7E3D-7193BFBF61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2689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8" name="Line 687">
                <a:extLst>
                  <a:ext uri="{FF2B5EF4-FFF2-40B4-BE49-F238E27FC236}">
                    <a16:creationId xmlns:a16="http://schemas.microsoft.com/office/drawing/2014/main" id="{D6D220A1-5362-BF34-D32D-127F060832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357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9" name="Line 688">
                <a:extLst>
                  <a:ext uri="{FF2B5EF4-FFF2-40B4-BE49-F238E27FC236}">
                    <a16:creationId xmlns:a16="http://schemas.microsoft.com/office/drawing/2014/main" id="{6055E9FB-E31F-C06D-3A81-4B33D83A26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2689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0" name="Line 689">
                <a:extLst>
                  <a:ext uri="{FF2B5EF4-FFF2-40B4-BE49-F238E27FC236}">
                    <a16:creationId xmlns:a16="http://schemas.microsoft.com/office/drawing/2014/main" id="{C308D359-9B8C-102F-BB16-53DE5D5E48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357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1" name="Line 690">
                <a:extLst>
                  <a:ext uri="{FF2B5EF4-FFF2-40B4-BE49-F238E27FC236}">
                    <a16:creationId xmlns:a16="http://schemas.microsoft.com/office/drawing/2014/main" id="{FEAD17DE-5CB3-6BF6-408C-6351074294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2689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2" name="Line 691">
                <a:extLst>
                  <a:ext uri="{FF2B5EF4-FFF2-40B4-BE49-F238E27FC236}">
                    <a16:creationId xmlns:a16="http://schemas.microsoft.com/office/drawing/2014/main" id="{691330E8-168D-7CAC-B854-D5AAFB796A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357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3" name="Line 692">
                <a:extLst>
                  <a:ext uri="{FF2B5EF4-FFF2-40B4-BE49-F238E27FC236}">
                    <a16:creationId xmlns:a16="http://schemas.microsoft.com/office/drawing/2014/main" id="{9606D409-8A97-ABB7-60F9-AD5E268E1B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2689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4" name="Line 693">
                <a:extLst>
                  <a:ext uri="{FF2B5EF4-FFF2-40B4-BE49-F238E27FC236}">
                    <a16:creationId xmlns:a16="http://schemas.microsoft.com/office/drawing/2014/main" id="{A661B455-B581-FB09-A9C3-3129F200D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357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5" name="Line 694">
                <a:extLst>
                  <a:ext uri="{FF2B5EF4-FFF2-40B4-BE49-F238E27FC236}">
                    <a16:creationId xmlns:a16="http://schemas.microsoft.com/office/drawing/2014/main" id="{E32649B6-63EC-DE4A-1D90-00DFC3E6E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2689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6" name="Line 695">
                <a:extLst>
                  <a:ext uri="{FF2B5EF4-FFF2-40B4-BE49-F238E27FC236}">
                    <a16:creationId xmlns:a16="http://schemas.microsoft.com/office/drawing/2014/main" id="{71FA8F9F-42E3-E4C7-2564-FBA07FB17A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357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7" name="Line 696">
                <a:extLst>
                  <a:ext uri="{FF2B5EF4-FFF2-40B4-BE49-F238E27FC236}">
                    <a16:creationId xmlns:a16="http://schemas.microsoft.com/office/drawing/2014/main" id="{58394B99-3CA0-B4F0-7B9E-EC9F03160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" y="2689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8" name="Freeform 697">
                <a:extLst>
                  <a:ext uri="{FF2B5EF4-FFF2-40B4-BE49-F238E27FC236}">
                    <a16:creationId xmlns:a16="http://schemas.microsoft.com/office/drawing/2014/main" id="{C85F62E0-B6B2-752F-1BE2-19910AA28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882"/>
                <a:ext cx="174" cy="362"/>
              </a:xfrm>
              <a:custGeom>
                <a:avLst/>
                <a:gdLst>
                  <a:gd name="T0" fmla="*/ 0 w 174"/>
                  <a:gd name="T1" fmla="*/ 362 h 362"/>
                  <a:gd name="T2" fmla="*/ 174 w 174"/>
                  <a:gd name="T3" fmla="*/ 362 h 362"/>
                  <a:gd name="T4" fmla="*/ 174 w 174"/>
                  <a:gd name="T5" fmla="*/ 154 h 362"/>
                  <a:gd name="T6" fmla="*/ 129 w 174"/>
                  <a:gd name="T7" fmla="*/ 104 h 362"/>
                  <a:gd name="T8" fmla="*/ 174 w 174"/>
                  <a:gd name="T9" fmla="*/ 50 h 362"/>
                  <a:gd name="T10" fmla="*/ 174 w 174"/>
                  <a:gd name="T11" fmla="*/ 0 h 362"/>
                  <a:gd name="T12" fmla="*/ 0 w 174"/>
                  <a:gd name="T13" fmla="*/ 0 h 362"/>
                  <a:gd name="T14" fmla="*/ 0 w 174"/>
                  <a:gd name="T15" fmla="*/ 50 h 362"/>
                  <a:gd name="T16" fmla="*/ 45 w 174"/>
                  <a:gd name="T17" fmla="*/ 104 h 362"/>
                  <a:gd name="T18" fmla="*/ 0 w 174"/>
                  <a:gd name="T19" fmla="*/ 154 h 362"/>
                  <a:gd name="T20" fmla="*/ 0 w 174"/>
                  <a:gd name="T21" fmla="*/ 362 h 3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362">
                    <a:moveTo>
                      <a:pt x="0" y="362"/>
                    </a:moveTo>
                    <a:lnTo>
                      <a:pt x="174" y="362"/>
                    </a:lnTo>
                    <a:lnTo>
                      <a:pt x="174" y="154"/>
                    </a:lnTo>
                    <a:lnTo>
                      <a:pt x="129" y="104"/>
                    </a:lnTo>
                    <a:lnTo>
                      <a:pt x="174" y="50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5" y="104"/>
                    </a:lnTo>
                    <a:lnTo>
                      <a:pt x="0" y="154"/>
                    </a:lnTo>
                    <a:lnTo>
                      <a:pt x="0" y="36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9" name="Freeform 698">
                <a:extLst>
                  <a:ext uri="{FF2B5EF4-FFF2-40B4-BE49-F238E27FC236}">
                    <a16:creationId xmlns:a16="http://schemas.microsoft.com/office/drawing/2014/main" id="{C0555091-14B4-4107-93A9-8C3C0E35A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0" y="3021"/>
                <a:ext cx="174" cy="283"/>
              </a:xfrm>
              <a:custGeom>
                <a:avLst/>
                <a:gdLst>
                  <a:gd name="T0" fmla="*/ 0 w 174"/>
                  <a:gd name="T1" fmla="*/ 283 h 283"/>
                  <a:gd name="T2" fmla="*/ 174 w 174"/>
                  <a:gd name="T3" fmla="*/ 283 h 283"/>
                  <a:gd name="T4" fmla="*/ 174 w 174"/>
                  <a:gd name="T5" fmla="*/ 159 h 283"/>
                  <a:gd name="T6" fmla="*/ 129 w 174"/>
                  <a:gd name="T7" fmla="*/ 109 h 283"/>
                  <a:gd name="T8" fmla="*/ 174 w 174"/>
                  <a:gd name="T9" fmla="*/ 59 h 283"/>
                  <a:gd name="T10" fmla="*/ 174 w 174"/>
                  <a:gd name="T11" fmla="*/ 0 h 283"/>
                  <a:gd name="T12" fmla="*/ 0 w 174"/>
                  <a:gd name="T13" fmla="*/ 0 h 283"/>
                  <a:gd name="T14" fmla="*/ 0 w 174"/>
                  <a:gd name="T15" fmla="*/ 59 h 283"/>
                  <a:gd name="T16" fmla="*/ 45 w 174"/>
                  <a:gd name="T17" fmla="*/ 109 h 283"/>
                  <a:gd name="T18" fmla="*/ 0 w 174"/>
                  <a:gd name="T19" fmla="*/ 159 h 283"/>
                  <a:gd name="T20" fmla="*/ 0 w 174"/>
                  <a:gd name="T21" fmla="*/ 283 h 28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283">
                    <a:moveTo>
                      <a:pt x="0" y="283"/>
                    </a:moveTo>
                    <a:lnTo>
                      <a:pt x="174" y="283"/>
                    </a:lnTo>
                    <a:lnTo>
                      <a:pt x="174" y="159"/>
                    </a:lnTo>
                    <a:lnTo>
                      <a:pt x="129" y="109"/>
                    </a:lnTo>
                    <a:lnTo>
                      <a:pt x="174" y="59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59"/>
                    </a:lnTo>
                    <a:lnTo>
                      <a:pt x="45" y="109"/>
                    </a:lnTo>
                    <a:lnTo>
                      <a:pt x="0" y="159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0" name="Line 699">
                <a:extLst>
                  <a:ext uri="{FF2B5EF4-FFF2-40B4-BE49-F238E27FC236}">
                    <a16:creationId xmlns:a16="http://schemas.microsoft.com/office/drawing/2014/main" id="{CE32D733-947D-9523-B65E-C0590D74B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3130"/>
                <a:ext cx="84" cy="0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1" name="Line 700">
                <a:extLst>
                  <a:ext uri="{FF2B5EF4-FFF2-40B4-BE49-F238E27FC236}">
                    <a16:creationId xmlns:a16="http://schemas.microsoft.com/office/drawing/2014/main" id="{58B71F83-C92F-A2EC-670F-14D55155C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0" y="353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2" name="Line 701">
                <a:extLst>
                  <a:ext uri="{FF2B5EF4-FFF2-40B4-BE49-F238E27FC236}">
                    <a16:creationId xmlns:a16="http://schemas.microsoft.com/office/drawing/2014/main" id="{6E370FFD-6960-BF90-F5F4-449138F3F4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0" y="349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3" name="Line 702">
                <a:extLst>
                  <a:ext uri="{FF2B5EF4-FFF2-40B4-BE49-F238E27FC236}">
                    <a16:creationId xmlns:a16="http://schemas.microsoft.com/office/drawing/2014/main" id="{60DAC86A-764F-20E8-8E7F-F69127B61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0" y="345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4" name="Line 703">
                <a:extLst>
                  <a:ext uri="{FF2B5EF4-FFF2-40B4-BE49-F238E27FC236}">
                    <a16:creationId xmlns:a16="http://schemas.microsoft.com/office/drawing/2014/main" id="{B478B59A-AC50-CF44-8F87-547DFBE4D0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0" y="341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5" name="Line 704">
                <a:extLst>
                  <a:ext uri="{FF2B5EF4-FFF2-40B4-BE49-F238E27FC236}">
                    <a16:creationId xmlns:a16="http://schemas.microsoft.com/office/drawing/2014/main" id="{496FC638-3EE3-182A-C424-5DDB4E1D8D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0" y="337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6" name="Line 705">
                <a:extLst>
                  <a:ext uri="{FF2B5EF4-FFF2-40B4-BE49-F238E27FC236}">
                    <a16:creationId xmlns:a16="http://schemas.microsoft.com/office/drawing/2014/main" id="{A503107C-D714-B0F7-404E-8CBF1D7E4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0" y="333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7" name="Line 706">
                <a:extLst>
                  <a:ext uri="{FF2B5EF4-FFF2-40B4-BE49-F238E27FC236}">
                    <a16:creationId xmlns:a16="http://schemas.microsoft.com/office/drawing/2014/main" id="{7A166B7E-0000-4CC5-29CE-BFB42D95D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0" y="3304"/>
                <a:ext cx="0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8" name="Line 707">
                <a:extLst>
                  <a:ext uri="{FF2B5EF4-FFF2-40B4-BE49-F238E27FC236}">
                    <a16:creationId xmlns:a16="http://schemas.microsoft.com/office/drawing/2014/main" id="{1E758E2E-4C5A-A4DB-A848-D6D7ECFD0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0" y="286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9" name="Line 708">
                <a:extLst>
                  <a:ext uri="{FF2B5EF4-FFF2-40B4-BE49-F238E27FC236}">
                    <a16:creationId xmlns:a16="http://schemas.microsoft.com/office/drawing/2014/main" id="{8244BEDC-FF9F-7BEA-956F-2F90F4957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0" y="290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0" name="Line 709">
                <a:extLst>
                  <a:ext uri="{FF2B5EF4-FFF2-40B4-BE49-F238E27FC236}">
                    <a16:creationId xmlns:a16="http://schemas.microsoft.com/office/drawing/2014/main" id="{DA49FF1F-C188-8A73-2CF0-C2FCDB49A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0" y="2942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1" name="Line 710">
                <a:extLst>
                  <a:ext uri="{FF2B5EF4-FFF2-40B4-BE49-F238E27FC236}">
                    <a16:creationId xmlns:a16="http://schemas.microsoft.com/office/drawing/2014/main" id="{EEB8C32C-B1D9-96DA-F576-2BEE24EF56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0" y="2981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2" name="Line 711">
                <a:extLst>
                  <a:ext uri="{FF2B5EF4-FFF2-40B4-BE49-F238E27FC236}">
                    <a16:creationId xmlns:a16="http://schemas.microsoft.com/office/drawing/2014/main" id="{6116A93B-8EE8-AE66-51EC-7673F1BE66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355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3" name="Line 712">
                <a:extLst>
                  <a:ext uri="{FF2B5EF4-FFF2-40B4-BE49-F238E27FC236}">
                    <a16:creationId xmlns:a16="http://schemas.microsoft.com/office/drawing/2014/main" id="{90B5B624-D2D4-AAB8-D56B-118C1D0D20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286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4" name="Line 713">
                <a:extLst>
                  <a:ext uri="{FF2B5EF4-FFF2-40B4-BE49-F238E27FC236}">
                    <a16:creationId xmlns:a16="http://schemas.microsoft.com/office/drawing/2014/main" id="{5EA04B9E-4CDD-458B-EFDC-83BED4FE7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355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5" name="Line 714">
                <a:extLst>
                  <a:ext uri="{FF2B5EF4-FFF2-40B4-BE49-F238E27FC236}">
                    <a16:creationId xmlns:a16="http://schemas.microsoft.com/office/drawing/2014/main" id="{398CD2E6-B973-ABAC-ABDC-409FC012C4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286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6" name="Line 715">
                <a:extLst>
                  <a:ext uri="{FF2B5EF4-FFF2-40B4-BE49-F238E27FC236}">
                    <a16:creationId xmlns:a16="http://schemas.microsoft.com/office/drawing/2014/main" id="{399099AB-0325-7221-9DFF-D6AC419076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355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7" name="Line 716">
                <a:extLst>
                  <a:ext uri="{FF2B5EF4-FFF2-40B4-BE49-F238E27FC236}">
                    <a16:creationId xmlns:a16="http://schemas.microsoft.com/office/drawing/2014/main" id="{39456679-3404-E536-1649-D43B35F5B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286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8" name="Line 717">
                <a:extLst>
                  <a:ext uri="{FF2B5EF4-FFF2-40B4-BE49-F238E27FC236}">
                    <a16:creationId xmlns:a16="http://schemas.microsoft.com/office/drawing/2014/main" id="{6295E781-5D2B-095D-E47F-2E97D45EF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355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9" name="Line 718">
                <a:extLst>
                  <a:ext uri="{FF2B5EF4-FFF2-40B4-BE49-F238E27FC236}">
                    <a16:creationId xmlns:a16="http://schemas.microsoft.com/office/drawing/2014/main" id="{A9F25EE3-4D11-C449-66FE-9859DD789E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286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0" name="Line 719">
                <a:extLst>
                  <a:ext uri="{FF2B5EF4-FFF2-40B4-BE49-F238E27FC236}">
                    <a16:creationId xmlns:a16="http://schemas.microsoft.com/office/drawing/2014/main" id="{B999BE1C-578D-0685-3640-68D9674A74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355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1" name="Line 720">
                <a:extLst>
                  <a:ext uri="{FF2B5EF4-FFF2-40B4-BE49-F238E27FC236}">
                    <a16:creationId xmlns:a16="http://schemas.microsoft.com/office/drawing/2014/main" id="{AACCE6BB-D8BB-C7AA-1AAF-54F09B555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286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2" name="Line 721">
                <a:extLst>
                  <a:ext uri="{FF2B5EF4-FFF2-40B4-BE49-F238E27FC236}">
                    <a16:creationId xmlns:a16="http://schemas.microsoft.com/office/drawing/2014/main" id="{8D427767-9CDC-DC97-5460-94F86A6DB4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355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3" name="Line 722">
                <a:extLst>
                  <a:ext uri="{FF2B5EF4-FFF2-40B4-BE49-F238E27FC236}">
                    <a16:creationId xmlns:a16="http://schemas.microsoft.com/office/drawing/2014/main" id="{33405BDE-04A7-AD34-3620-CE2D44D0ED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286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4" name="Line 723">
                <a:extLst>
                  <a:ext uri="{FF2B5EF4-FFF2-40B4-BE49-F238E27FC236}">
                    <a16:creationId xmlns:a16="http://schemas.microsoft.com/office/drawing/2014/main" id="{A474228D-8EC2-C2C1-1160-E97344EC08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355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5" name="Line 724">
                <a:extLst>
                  <a:ext uri="{FF2B5EF4-FFF2-40B4-BE49-F238E27FC236}">
                    <a16:creationId xmlns:a16="http://schemas.microsoft.com/office/drawing/2014/main" id="{27655344-1C1F-E4BC-7F96-B2DB1D4244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286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6" name="Line 725">
                <a:extLst>
                  <a:ext uri="{FF2B5EF4-FFF2-40B4-BE49-F238E27FC236}">
                    <a16:creationId xmlns:a16="http://schemas.microsoft.com/office/drawing/2014/main" id="{9DC4CC10-0F0A-07DA-260C-7871764D83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355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7" name="Line 726">
                <a:extLst>
                  <a:ext uri="{FF2B5EF4-FFF2-40B4-BE49-F238E27FC236}">
                    <a16:creationId xmlns:a16="http://schemas.microsoft.com/office/drawing/2014/main" id="{DC2DF60B-AB46-A76E-616F-7FB85CB23A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286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8" name="Line 727">
                <a:extLst>
                  <a:ext uri="{FF2B5EF4-FFF2-40B4-BE49-F238E27FC236}">
                    <a16:creationId xmlns:a16="http://schemas.microsoft.com/office/drawing/2014/main" id="{5D7D45E1-FBCC-BE88-A5CB-4F3395350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355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9" name="Line 728">
                <a:extLst>
                  <a:ext uri="{FF2B5EF4-FFF2-40B4-BE49-F238E27FC236}">
                    <a16:creationId xmlns:a16="http://schemas.microsoft.com/office/drawing/2014/main" id="{2BBDC74E-5F0A-3AC5-4EAF-E439B1B479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286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0" name="Line 729">
                <a:extLst>
                  <a:ext uri="{FF2B5EF4-FFF2-40B4-BE49-F238E27FC236}">
                    <a16:creationId xmlns:a16="http://schemas.microsoft.com/office/drawing/2014/main" id="{76EF175D-EA08-BDB0-716D-DBE586B610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355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1" name="Line 730">
                <a:extLst>
                  <a:ext uri="{FF2B5EF4-FFF2-40B4-BE49-F238E27FC236}">
                    <a16:creationId xmlns:a16="http://schemas.microsoft.com/office/drawing/2014/main" id="{B5A683EE-B280-B6B3-0A9A-9E836BC960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286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2" name="Line 731">
                <a:extLst>
                  <a:ext uri="{FF2B5EF4-FFF2-40B4-BE49-F238E27FC236}">
                    <a16:creationId xmlns:a16="http://schemas.microsoft.com/office/drawing/2014/main" id="{7F191F99-9EAC-B5A3-305C-0A7BAE798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355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3" name="Line 732">
                <a:extLst>
                  <a:ext uri="{FF2B5EF4-FFF2-40B4-BE49-F238E27FC236}">
                    <a16:creationId xmlns:a16="http://schemas.microsoft.com/office/drawing/2014/main" id="{136D1F0A-F52A-7A5D-F3F3-6B3E08181A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286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4" name="Line 733">
                <a:extLst>
                  <a:ext uri="{FF2B5EF4-FFF2-40B4-BE49-F238E27FC236}">
                    <a16:creationId xmlns:a16="http://schemas.microsoft.com/office/drawing/2014/main" id="{D1A6BE08-2BD4-1430-E496-7FDC16518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355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" name="Line 734">
                <a:extLst>
                  <a:ext uri="{FF2B5EF4-FFF2-40B4-BE49-F238E27FC236}">
                    <a16:creationId xmlns:a16="http://schemas.microsoft.com/office/drawing/2014/main" id="{AC07B6E3-F4D8-6FFB-B972-A78D47885D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5" y="286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" name="Freeform 735">
                <a:extLst>
                  <a:ext uri="{FF2B5EF4-FFF2-40B4-BE49-F238E27FC236}">
                    <a16:creationId xmlns:a16="http://schemas.microsoft.com/office/drawing/2014/main" id="{0174526F-9DC1-CE2D-890A-45CC09714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0" y="3021"/>
                <a:ext cx="174" cy="283"/>
              </a:xfrm>
              <a:custGeom>
                <a:avLst/>
                <a:gdLst>
                  <a:gd name="T0" fmla="*/ 0 w 174"/>
                  <a:gd name="T1" fmla="*/ 283 h 283"/>
                  <a:gd name="T2" fmla="*/ 174 w 174"/>
                  <a:gd name="T3" fmla="*/ 283 h 283"/>
                  <a:gd name="T4" fmla="*/ 174 w 174"/>
                  <a:gd name="T5" fmla="*/ 159 h 283"/>
                  <a:gd name="T6" fmla="*/ 129 w 174"/>
                  <a:gd name="T7" fmla="*/ 109 h 283"/>
                  <a:gd name="T8" fmla="*/ 174 w 174"/>
                  <a:gd name="T9" fmla="*/ 59 h 283"/>
                  <a:gd name="T10" fmla="*/ 174 w 174"/>
                  <a:gd name="T11" fmla="*/ 0 h 283"/>
                  <a:gd name="T12" fmla="*/ 0 w 174"/>
                  <a:gd name="T13" fmla="*/ 0 h 283"/>
                  <a:gd name="T14" fmla="*/ 0 w 174"/>
                  <a:gd name="T15" fmla="*/ 59 h 283"/>
                  <a:gd name="T16" fmla="*/ 45 w 174"/>
                  <a:gd name="T17" fmla="*/ 109 h 283"/>
                  <a:gd name="T18" fmla="*/ 0 w 174"/>
                  <a:gd name="T19" fmla="*/ 159 h 283"/>
                  <a:gd name="T20" fmla="*/ 0 w 174"/>
                  <a:gd name="T21" fmla="*/ 283 h 28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283">
                    <a:moveTo>
                      <a:pt x="0" y="283"/>
                    </a:moveTo>
                    <a:lnTo>
                      <a:pt x="174" y="283"/>
                    </a:lnTo>
                    <a:lnTo>
                      <a:pt x="174" y="159"/>
                    </a:lnTo>
                    <a:lnTo>
                      <a:pt x="129" y="109"/>
                    </a:lnTo>
                    <a:lnTo>
                      <a:pt x="174" y="59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59"/>
                    </a:lnTo>
                    <a:lnTo>
                      <a:pt x="45" y="109"/>
                    </a:lnTo>
                    <a:lnTo>
                      <a:pt x="0" y="159"/>
                    </a:lnTo>
                    <a:lnTo>
                      <a:pt x="0" y="28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" name="Freeform 736">
                <a:extLst>
                  <a:ext uri="{FF2B5EF4-FFF2-40B4-BE49-F238E27FC236}">
                    <a16:creationId xmlns:a16="http://schemas.microsoft.com/office/drawing/2014/main" id="{D688C8E0-A413-8A65-56AC-6DBD40B25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9" y="2798"/>
                <a:ext cx="168" cy="530"/>
              </a:xfrm>
              <a:custGeom>
                <a:avLst/>
                <a:gdLst>
                  <a:gd name="T0" fmla="*/ 0 w 168"/>
                  <a:gd name="T1" fmla="*/ 530 h 530"/>
                  <a:gd name="T2" fmla="*/ 168 w 168"/>
                  <a:gd name="T3" fmla="*/ 530 h 530"/>
                  <a:gd name="T4" fmla="*/ 168 w 168"/>
                  <a:gd name="T5" fmla="*/ 352 h 530"/>
                  <a:gd name="T6" fmla="*/ 128 w 168"/>
                  <a:gd name="T7" fmla="*/ 263 h 530"/>
                  <a:gd name="T8" fmla="*/ 168 w 168"/>
                  <a:gd name="T9" fmla="*/ 178 h 530"/>
                  <a:gd name="T10" fmla="*/ 168 w 168"/>
                  <a:gd name="T11" fmla="*/ 0 h 530"/>
                  <a:gd name="T12" fmla="*/ 0 w 168"/>
                  <a:gd name="T13" fmla="*/ 0 h 530"/>
                  <a:gd name="T14" fmla="*/ 0 w 168"/>
                  <a:gd name="T15" fmla="*/ 178 h 530"/>
                  <a:gd name="T16" fmla="*/ 39 w 168"/>
                  <a:gd name="T17" fmla="*/ 263 h 530"/>
                  <a:gd name="T18" fmla="*/ 0 w 168"/>
                  <a:gd name="T19" fmla="*/ 352 h 530"/>
                  <a:gd name="T20" fmla="*/ 0 w 168"/>
                  <a:gd name="T21" fmla="*/ 530 h 5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8" h="530">
                    <a:moveTo>
                      <a:pt x="0" y="530"/>
                    </a:moveTo>
                    <a:lnTo>
                      <a:pt x="168" y="530"/>
                    </a:lnTo>
                    <a:lnTo>
                      <a:pt x="168" y="352"/>
                    </a:lnTo>
                    <a:lnTo>
                      <a:pt x="128" y="263"/>
                    </a:lnTo>
                    <a:lnTo>
                      <a:pt x="168" y="178"/>
                    </a:lnTo>
                    <a:lnTo>
                      <a:pt x="168" y="0"/>
                    </a:lnTo>
                    <a:lnTo>
                      <a:pt x="0" y="0"/>
                    </a:lnTo>
                    <a:lnTo>
                      <a:pt x="0" y="178"/>
                    </a:lnTo>
                    <a:lnTo>
                      <a:pt x="39" y="263"/>
                    </a:lnTo>
                    <a:lnTo>
                      <a:pt x="0" y="352"/>
                    </a:lnTo>
                    <a:lnTo>
                      <a:pt x="0" y="530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" name="Line 737">
                <a:extLst>
                  <a:ext uri="{FF2B5EF4-FFF2-40B4-BE49-F238E27FC236}">
                    <a16:creationId xmlns:a16="http://schemas.microsoft.com/office/drawing/2014/main" id="{76DCD028-3B04-C29E-B17B-C8266012E0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3061"/>
                <a:ext cx="89" cy="0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" name="Line 738">
                <a:extLst>
                  <a:ext uri="{FF2B5EF4-FFF2-40B4-BE49-F238E27FC236}">
                    <a16:creationId xmlns:a16="http://schemas.microsoft.com/office/drawing/2014/main" id="{8755DFCF-5852-2358-E730-B411BEA42D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23" y="3428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" name="Line 739">
                <a:extLst>
                  <a:ext uri="{FF2B5EF4-FFF2-40B4-BE49-F238E27FC236}">
                    <a16:creationId xmlns:a16="http://schemas.microsoft.com/office/drawing/2014/main" id="{B214B133-D0B0-14B1-69E4-93D12A200F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23" y="338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" name="Line 740">
                <a:extLst>
                  <a:ext uri="{FF2B5EF4-FFF2-40B4-BE49-F238E27FC236}">
                    <a16:creationId xmlns:a16="http://schemas.microsoft.com/office/drawing/2014/main" id="{3AE187ED-D741-9CD2-E1ED-7D9BA10449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23" y="334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" name="Line 741">
                <a:extLst>
                  <a:ext uri="{FF2B5EF4-FFF2-40B4-BE49-F238E27FC236}">
                    <a16:creationId xmlns:a16="http://schemas.microsoft.com/office/drawing/2014/main" id="{0BB9DBAF-98B7-5077-C306-554341B4A5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2609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" name="Line 742">
                <a:extLst>
                  <a:ext uri="{FF2B5EF4-FFF2-40B4-BE49-F238E27FC236}">
                    <a16:creationId xmlns:a16="http://schemas.microsoft.com/office/drawing/2014/main" id="{C576018B-53D3-59BF-1749-3DE5273FA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2649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" name="Line 743">
                <a:extLst>
                  <a:ext uri="{FF2B5EF4-FFF2-40B4-BE49-F238E27FC236}">
                    <a16:creationId xmlns:a16="http://schemas.microsoft.com/office/drawing/2014/main" id="{66CA5024-D0FE-A81C-E285-4D8C278C48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2689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" name="Line 744">
                <a:extLst>
                  <a:ext uri="{FF2B5EF4-FFF2-40B4-BE49-F238E27FC236}">
                    <a16:creationId xmlns:a16="http://schemas.microsoft.com/office/drawing/2014/main" id="{52D59E5E-77FB-9759-BCE3-15B624CCFC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272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" name="Line 745">
                <a:extLst>
                  <a:ext uri="{FF2B5EF4-FFF2-40B4-BE49-F238E27FC236}">
                    <a16:creationId xmlns:a16="http://schemas.microsoft.com/office/drawing/2014/main" id="{A987D7C5-DDB5-1F1E-D3E0-AF06730D07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276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" name="Line 746">
                <a:extLst>
                  <a:ext uri="{FF2B5EF4-FFF2-40B4-BE49-F238E27FC236}">
                    <a16:creationId xmlns:a16="http://schemas.microsoft.com/office/drawing/2014/main" id="{05058C3A-2753-7D8C-962F-7758A03C2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34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" name="Line 747">
                <a:extLst>
                  <a:ext uri="{FF2B5EF4-FFF2-40B4-BE49-F238E27FC236}">
                    <a16:creationId xmlns:a16="http://schemas.microsoft.com/office/drawing/2014/main" id="{5CA4CC5D-A3D4-ED48-3E3E-C20B50E521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260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Line 748">
                <a:extLst>
                  <a:ext uri="{FF2B5EF4-FFF2-40B4-BE49-F238E27FC236}">
                    <a16:creationId xmlns:a16="http://schemas.microsoft.com/office/drawing/2014/main" id="{14669760-F5E2-AF82-3138-835BB59EC1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34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Line 749">
                <a:extLst>
                  <a:ext uri="{FF2B5EF4-FFF2-40B4-BE49-F238E27FC236}">
                    <a16:creationId xmlns:a16="http://schemas.microsoft.com/office/drawing/2014/main" id="{D9661ACE-FF82-D335-814C-E77C28FE2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260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" name="Line 750">
                <a:extLst>
                  <a:ext uri="{FF2B5EF4-FFF2-40B4-BE49-F238E27FC236}">
                    <a16:creationId xmlns:a16="http://schemas.microsoft.com/office/drawing/2014/main" id="{9B40B00C-A698-0882-CEE8-20EFD1EC6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34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Line 751">
                <a:extLst>
                  <a:ext uri="{FF2B5EF4-FFF2-40B4-BE49-F238E27FC236}">
                    <a16:creationId xmlns:a16="http://schemas.microsoft.com/office/drawing/2014/main" id="{7E2C14C7-0C23-E977-4D86-16D6331981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260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Line 752">
                <a:extLst>
                  <a:ext uri="{FF2B5EF4-FFF2-40B4-BE49-F238E27FC236}">
                    <a16:creationId xmlns:a16="http://schemas.microsoft.com/office/drawing/2014/main" id="{3751D9ED-EF34-3A56-FA69-F54901506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34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" name="Line 753">
                <a:extLst>
                  <a:ext uri="{FF2B5EF4-FFF2-40B4-BE49-F238E27FC236}">
                    <a16:creationId xmlns:a16="http://schemas.microsoft.com/office/drawing/2014/main" id="{2D08F7F8-61C4-3ED0-C888-65A4227C9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260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" name="Line 754">
                <a:extLst>
                  <a:ext uri="{FF2B5EF4-FFF2-40B4-BE49-F238E27FC236}">
                    <a16:creationId xmlns:a16="http://schemas.microsoft.com/office/drawing/2014/main" id="{2CFD2DFA-A33B-C561-C60E-BD955E0DB4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34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" name="Line 755">
                <a:extLst>
                  <a:ext uri="{FF2B5EF4-FFF2-40B4-BE49-F238E27FC236}">
                    <a16:creationId xmlns:a16="http://schemas.microsoft.com/office/drawing/2014/main" id="{B859D640-FC5D-2BF1-A01F-1F66BA5A1E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260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" name="Line 756">
                <a:extLst>
                  <a:ext uri="{FF2B5EF4-FFF2-40B4-BE49-F238E27FC236}">
                    <a16:creationId xmlns:a16="http://schemas.microsoft.com/office/drawing/2014/main" id="{B75E00DE-C951-63BF-E132-6F328B5953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34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8" name="Line 757">
                <a:extLst>
                  <a:ext uri="{FF2B5EF4-FFF2-40B4-BE49-F238E27FC236}">
                    <a16:creationId xmlns:a16="http://schemas.microsoft.com/office/drawing/2014/main" id="{89D61886-308D-9292-A001-07FDC81216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260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9" name="Line 758">
                <a:extLst>
                  <a:ext uri="{FF2B5EF4-FFF2-40B4-BE49-F238E27FC236}">
                    <a16:creationId xmlns:a16="http://schemas.microsoft.com/office/drawing/2014/main" id="{54A85C49-C22C-174D-72FE-7ECC5827EA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34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0" name="Line 759">
                <a:extLst>
                  <a:ext uri="{FF2B5EF4-FFF2-40B4-BE49-F238E27FC236}">
                    <a16:creationId xmlns:a16="http://schemas.microsoft.com/office/drawing/2014/main" id="{C610CB01-611C-8D18-3609-48D959B22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260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Line 760">
                <a:extLst>
                  <a:ext uri="{FF2B5EF4-FFF2-40B4-BE49-F238E27FC236}">
                    <a16:creationId xmlns:a16="http://schemas.microsoft.com/office/drawing/2014/main" id="{DBC7F9BA-923E-D3C6-6C4F-F24B3A439A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34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2" name="Line 761">
                <a:extLst>
                  <a:ext uri="{FF2B5EF4-FFF2-40B4-BE49-F238E27FC236}">
                    <a16:creationId xmlns:a16="http://schemas.microsoft.com/office/drawing/2014/main" id="{04B42200-4D2A-4A25-28B8-226248EDD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260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3" name="Line 762">
                <a:extLst>
                  <a:ext uri="{FF2B5EF4-FFF2-40B4-BE49-F238E27FC236}">
                    <a16:creationId xmlns:a16="http://schemas.microsoft.com/office/drawing/2014/main" id="{A57975E0-ADD1-3769-49BC-A8D1B4532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34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4" name="Line 763">
                <a:extLst>
                  <a:ext uri="{FF2B5EF4-FFF2-40B4-BE49-F238E27FC236}">
                    <a16:creationId xmlns:a16="http://schemas.microsoft.com/office/drawing/2014/main" id="{02667B7C-74F0-999D-76E9-DE1E2FAB05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260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Line 764">
                <a:extLst>
                  <a:ext uri="{FF2B5EF4-FFF2-40B4-BE49-F238E27FC236}">
                    <a16:creationId xmlns:a16="http://schemas.microsoft.com/office/drawing/2014/main" id="{E08F8063-7061-938A-5266-04ABC83617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34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6" name="Line 765">
                <a:extLst>
                  <a:ext uri="{FF2B5EF4-FFF2-40B4-BE49-F238E27FC236}">
                    <a16:creationId xmlns:a16="http://schemas.microsoft.com/office/drawing/2014/main" id="{5241CA74-2AEC-AB39-9C82-C46A48DDBB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260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7" name="Line 766">
                <a:extLst>
                  <a:ext uri="{FF2B5EF4-FFF2-40B4-BE49-F238E27FC236}">
                    <a16:creationId xmlns:a16="http://schemas.microsoft.com/office/drawing/2014/main" id="{81384497-05E3-4503-E2EE-1142CF1A9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34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8" name="Line 767">
                <a:extLst>
                  <a:ext uri="{FF2B5EF4-FFF2-40B4-BE49-F238E27FC236}">
                    <a16:creationId xmlns:a16="http://schemas.microsoft.com/office/drawing/2014/main" id="{CE249414-810B-62E9-5F0F-61B2A560FB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260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9" name="Line 768">
                <a:extLst>
                  <a:ext uri="{FF2B5EF4-FFF2-40B4-BE49-F238E27FC236}">
                    <a16:creationId xmlns:a16="http://schemas.microsoft.com/office/drawing/2014/main" id="{CD28AB95-A125-F8DE-EECD-9D5A04371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34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0" name="Line 769">
                <a:extLst>
                  <a:ext uri="{FF2B5EF4-FFF2-40B4-BE49-F238E27FC236}">
                    <a16:creationId xmlns:a16="http://schemas.microsoft.com/office/drawing/2014/main" id="{817FB0EB-6F94-3B43-B914-C293EBA7AE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" y="260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1" name="Freeform 770">
                <a:extLst>
                  <a:ext uri="{FF2B5EF4-FFF2-40B4-BE49-F238E27FC236}">
                    <a16:creationId xmlns:a16="http://schemas.microsoft.com/office/drawing/2014/main" id="{48E1E981-FB73-2CB8-D972-45DAFFE11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9" y="2798"/>
                <a:ext cx="168" cy="530"/>
              </a:xfrm>
              <a:custGeom>
                <a:avLst/>
                <a:gdLst>
                  <a:gd name="T0" fmla="*/ 0 w 168"/>
                  <a:gd name="T1" fmla="*/ 530 h 530"/>
                  <a:gd name="T2" fmla="*/ 168 w 168"/>
                  <a:gd name="T3" fmla="*/ 530 h 530"/>
                  <a:gd name="T4" fmla="*/ 168 w 168"/>
                  <a:gd name="T5" fmla="*/ 352 h 530"/>
                  <a:gd name="T6" fmla="*/ 128 w 168"/>
                  <a:gd name="T7" fmla="*/ 263 h 530"/>
                  <a:gd name="T8" fmla="*/ 168 w 168"/>
                  <a:gd name="T9" fmla="*/ 178 h 530"/>
                  <a:gd name="T10" fmla="*/ 168 w 168"/>
                  <a:gd name="T11" fmla="*/ 0 h 530"/>
                  <a:gd name="T12" fmla="*/ 0 w 168"/>
                  <a:gd name="T13" fmla="*/ 0 h 530"/>
                  <a:gd name="T14" fmla="*/ 0 w 168"/>
                  <a:gd name="T15" fmla="*/ 178 h 530"/>
                  <a:gd name="T16" fmla="*/ 39 w 168"/>
                  <a:gd name="T17" fmla="*/ 263 h 530"/>
                  <a:gd name="T18" fmla="*/ 0 w 168"/>
                  <a:gd name="T19" fmla="*/ 352 h 530"/>
                  <a:gd name="T20" fmla="*/ 0 w 168"/>
                  <a:gd name="T21" fmla="*/ 530 h 5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8" h="530">
                    <a:moveTo>
                      <a:pt x="0" y="530"/>
                    </a:moveTo>
                    <a:lnTo>
                      <a:pt x="168" y="530"/>
                    </a:lnTo>
                    <a:lnTo>
                      <a:pt x="168" y="352"/>
                    </a:lnTo>
                    <a:lnTo>
                      <a:pt x="128" y="263"/>
                    </a:lnTo>
                    <a:lnTo>
                      <a:pt x="168" y="178"/>
                    </a:lnTo>
                    <a:lnTo>
                      <a:pt x="168" y="0"/>
                    </a:lnTo>
                    <a:lnTo>
                      <a:pt x="0" y="0"/>
                    </a:lnTo>
                    <a:lnTo>
                      <a:pt x="0" y="178"/>
                    </a:lnTo>
                    <a:lnTo>
                      <a:pt x="39" y="263"/>
                    </a:lnTo>
                    <a:lnTo>
                      <a:pt x="0" y="352"/>
                    </a:lnTo>
                    <a:lnTo>
                      <a:pt x="0" y="53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2" name="Freeform 771">
                <a:extLst>
                  <a:ext uri="{FF2B5EF4-FFF2-40B4-BE49-F238E27FC236}">
                    <a16:creationId xmlns:a16="http://schemas.microsoft.com/office/drawing/2014/main" id="{6BBC2BA0-DC8D-AB29-887F-BFD9B1587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" y="2431"/>
                <a:ext cx="168" cy="312"/>
              </a:xfrm>
              <a:custGeom>
                <a:avLst/>
                <a:gdLst>
                  <a:gd name="T0" fmla="*/ 0 w 168"/>
                  <a:gd name="T1" fmla="*/ 312 h 312"/>
                  <a:gd name="T2" fmla="*/ 168 w 168"/>
                  <a:gd name="T3" fmla="*/ 312 h 312"/>
                  <a:gd name="T4" fmla="*/ 168 w 168"/>
                  <a:gd name="T5" fmla="*/ 218 h 312"/>
                  <a:gd name="T6" fmla="*/ 129 w 168"/>
                  <a:gd name="T7" fmla="*/ 168 h 312"/>
                  <a:gd name="T8" fmla="*/ 168 w 168"/>
                  <a:gd name="T9" fmla="*/ 114 h 312"/>
                  <a:gd name="T10" fmla="*/ 168 w 168"/>
                  <a:gd name="T11" fmla="*/ 0 h 312"/>
                  <a:gd name="T12" fmla="*/ 0 w 168"/>
                  <a:gd name="T13" fmla="*/ 0 h 312"/>
                  <a:gd name="T14" fmla="*/ 0 w 168"/>
                  <a:gd name="T15" fmla="*/ 114 h 312"/>
                  <a:gd name="T16" fmla="*/ 39 w 168"/>
                  <a:gd name="T17" fmla="*/ 168 h 312"/>
                  <a:gd name="T18" fmla="*/ 0 w 168"/>
                  <a:gd name="T19" fmla="*/ 218 h 312"/>
                  <a:gd name="T20" fmla="*/ 0 w 168"/>
                  <a:gd name="T21" fmla="*/ 312 h 3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8" h="312">
                    <a:moveTo>
                      <a:pt x="0" y="312"/>
                    </a:moveTo>
                    <a:lnTo>
                      <a:pt x="168" y="312"/>
                    </a:lnTo>
                    <a:lnTo>
                      <a:pt x="168" y="218"/>
                    </a:lnTo>
                    <a:lnTo>
                      <a:pt x="129" y="168"/>
                    </a:lnTo>
                    <a:lnTo>
                      <a:pt x="168" y="114"/>
                    </a:lnTo>
                    <a:lnTo>
                      <a:pt x="168" y="0"/>
                    </a:lnTo>
                    <a:lnTo>
                      <a:pt x="0" y="0"/>
                    </a:lnTo>
                    <a:lnTo>
                      <a:pt x="0" y="114"/>
                    </a:lnTo>
                    <a:lnTo>
                      <a:pt x="39" y="168"/>
                    </a:lnTo>
                    <a:lnTo>
                      <a:pt x="0" y="218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Line 772">
                <a:extLst>
                  <a:ext uri="{FF2B5EF4-FFF2-40B4-BE49-F238E27FC236}">
                    <a16:creationId xmlns:a16="http://schemas.microsoft.com/office/drawing/2014/main" id="{58D95D6E-40B7-0D3E-2D41-1C31CBE06F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2599"/>
                <a:ext cx="90" cy="0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Line 773">
                <a:extLst>
                  <a:ext uri="{FF2B5EF4-FFF2-40B4-BE49-F238E27FC236}">
                    <a16:creationId xmlns:a16="http://schemas.microsoft.com/office/drawing/2014/main" id="{A7874263-F094-F555-08EC-89E8C1BCC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3110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5" name="Line 774">
                <a:extLst>
                  <a:ext uri="{FF2B5EF4-FFF2-40B4-BE49-F238E27FC236}">
                    <a16:creationId xmlns:a16="http://schemas.microsoft.com/office/drawing/2014/main" id="{D9874BFD-64F0-305D-5D10-8EF7666098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3071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6" name="Line 775">
                <a:extLst>
                  <a:ext uri="{FF2B5EF4-FFF2-40B4-BE49-F238E27FC236}">
                    <a16:creationId xmlns:a16="http://schemas.microsoft.com/office/drawing/2014/main" id="{C79D18D6-82FA-83F3-AAC0-9C60F4191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3031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7" name="Line 776">
                <a:extLst>
                  <a:ext uri="{FF2B5EF4-FFF2-40B4-BE49-F238E27FC236}">
                    <a16:creationId xmlns:a16="http://schemas.microsoft.com/office/drawing/2014/main" id="{3CD9D34A-C687-4DB7-7792-6030BCEB1F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2991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8" name="Line 777">
                <a:extLst>
                  <a:ext uri="{FF2B5EF4-FFF2-40B4-BE49-F238E27FC236}">
                    <a16:creationId xmlns:a16="http://schemas.microsoft.com/office/drawing/2014/main" id="{047955D2-06CB-B907-3C8D-AB3C33C94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2951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Line 778">
                <a:extLst>
                  <a:ext uri="{FF2B5EF4-FFF2-40B4-BE49-F238E27FC236}">
                    <a16:creationId xmlns:a16="http://schemas.microsoft.com/office/drawing/2014/main" id="{21BECC26-433A-5E87-655E-956AE64B37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291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Line 779">
                <a:extLst>
                  <a:ext uri="{FF2B5EF4-FFF2-40B4-BE49-F238E27FC236}">
                    <a16:creationId xmlns:a16="http://schemas.microsoft.com/office/drawing/2014/main" id="{8D846C69-F82E-1B39-A98C-87A76EB3FB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287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1" name="Line 780">
                <a:extLst>
                  <a:ext uri="{FF2B5EF4-FFF2-40B4-BE49-F238E27FC236}">
                    <a16:creationId xmlns:a16="http://schemas.microsoft.com/office/drawing/2014/main" id="{8C5DECFC-2351-3179-A698-AC5BBC3DAC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283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Line 781">
                <a:extLst>
                  <a:ext uri="{FF2B5EF4-FFF2-40B4-BE49-F238E27FC236}">
                    <a16:creationId xmlns:a16="http://schemas.microsoft.com/office/drawing/2014/main" id="{A23579ED-4C69-C2C3-6108-0460DF6631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279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3" name="Line 782">
                <a:extLst>
                  <a:ext uri="{FF2B5EF4-FFF2-40B4-BE49-F238E27FC236}">
                    <a16:creationId xmlns:a16="http://schemas.microsoft.com/office/drawing/2014/main" id="{2E4B3B2A-58AE-74F9-7332-586969CEA3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275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4" name="Line 783">
                <a:extLst>
                  <a:ext uri="{FF2B5EF4-FFF2-40B4-BE49-F238E27FC236}">
                    <a16:creationId xmlns:a16="http://schemas.microsoft.com/office/drawing/2014/main" id="{81192BF7-CB23-E622-186F-F4A452A031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1979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5" name="Line 784">
                <a:extLst>
                  <a:ext uri="{FF2B5EF4-FFF2-40B4-BE49-F238E27FC236}">
                    <a16:creationId xmlns:a16="http://schemas.microsoft.com/office/drawing/2014/main" id="{8E396870-81E0-7924-D5FA-5F9E80A545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2019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6" name="Line 785">
                <a:extLst>
                  <a:ext uri="{FF2B5EF4-FFF2-40B4-BE49-F238E27FC236}">
                    <a16:creationId xmlns:a16="http://schemas.microsoft.com/office/drawing/2014/main" id="{00F06EF7-D735-3F0E-8819-7C93B2F2F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2059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7" name="Line 786">
                <a:extLst>
                  <a:ext uri="{FF2B5EF4-FFF2-40B4-BE49-F238E27FC236}">
                    <a16:creationId xmlns:a16="http://schemas.microsoft.com/office/drawing/2014/main" id="{A91802D2-279C-945A-210C-F5C88EE1D7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209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8" name="Line 787">
                <a:extLst>
                  <a:ext uri="{FF2B5EF4-FFF2-40B4-BE49-F238E27FC236}">
                    <a16:creationId xmlns:a16="http://schemas.microsoft.com/office/drawing/2014/main" id="{586ACF55-B933-33D0-2192-FF7E71902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213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9" name="Line 788">
                <a:extLst>
                  <a:ext uri="{FF2B5EF4-FFF2-40B4-BE49-F238E27FC236}">
                    <a16:creationId xmlns:a16="http://schemas.microsoft.com/office/drawing/2014/main" id="{26D91570-E253-CA7D-031C-68706A4A9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217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0" name="Line 789">
                <a:extLst>
                  <a:ext uri="{FF2B5EF4-FFF2-40B4-BE49-F238E27FC236}">
                    <a16:creationId xmlns:a16="http://schemas.microsoft.com/office/drawing/2014/main" id="{59A80711-6A84-901C-60EF-49E22222B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221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1" name="Line 790">
                <a:extLst>
                  <a:ext uri="{FF2B5EF4-FFF2-40B4-BE49-F238E27FC236}">
                    <a16:creationId xmlns:a16="http://schemas.microsoft.com/office/drawing/2014/main" id="{BC472D8B-D8B3-CFF7-650F-380E5934FA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225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2" name="Line 791">
                <a:extLst>
                  <a:ext uri="{FF2B5EF4-FFF2-40B4-BE49-F238E27FC236}">
                    <a16:creationId xmlns:a16="http://schemas.microsoft.com/office/drawing/2014/main" id="{B49A125D-6F37-02C3-9009-C6EC5841D5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229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3" name="Line 792">
                <a:extLst>
                  <a:ext uri="{FF2B5EF4-FFF2-40B4-BE49-F238E27FC236}">
                    <a16:creationId xmlns:a16="http://schemas.microsoft.com/office/drawing/2014/main" id="{7F892301-A967-93BD-0434-632E218739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233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4" name="Line 793">
                <a:extLst>
                  <a:ext uri="{FF2B5EF4-FFF2-40B4-BE49-F238E27FC236}">
                    <a16:creationId xmlns:a16="http://schemas.microsoft.com/office/drawing/2014/main" id="{73C8ACC7-3886-3225-FEBD-E12ECDB6B8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237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5" name="Line 794">
                <a:extLst>
                  <a:ext uri="{FF2B5EF4-FFF2-40B4-BE49-F238E27FC236}">
                    <a16:creationId xmlns:a16="http://schemas.microsoft.com/office/drawing/2014/main" id="{81ACDC44-4C6E-F4F8-FE42-A609EBCF4B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2416"/>
                <a:ext cx="0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6" name="Line 795">
                <a:extLst>
                  <a:ext uri="{FF2B5EF4-FFF2-40B4-BE49-F238E27FC236}">
                    <a16:creationId xmlns:a16="http://schemas.microsoft.com/office/drawing/2014/main" id="{C0698456-78F6-F6E1-D22B-E69AB07F7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3130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7" name="Line 796">
                <a:extLst>
                  <a:ext uri="{FF2B5EF4-FFF2-40B4-BE49-F238E27FC236}">
                    <a16:creationId xmlns:a16="http://schemas.microsoft.com/office/drawing/2014/main" id="{CEDD238E-D655-3D93-E653-AE81DE446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979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8" name="Line 797">
                <a:extLst>
                  <a:ext uri="{FF2B5EF4-FFF2-40B4-BE49-F238E27FC236}">
                    <a16:creationId xmlns:a16="http://schemas.microsoft.com/office/drawing/2014/main" id="{4A4F60AD-8E80-94F3-49FF-6CE209B935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3130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9" name="Line 798">
                <a:extLst>
                  <a:ext uri="{FF2B5EF4-FFF2-40B4-BE49-F238E27FC236}">
                    <a16:creationId xmlns:a16="http://schemas.microsoft.com/office/drawing/2014/main" id="{877E427C-FEC4-1002-AD21-FF22D5B902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979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0" name="Line 799">
                <a:extLst>
                  <a:ext uri="{FF2B5EF4-FFF2-40B4-BE49-F238E27FC236}">
                    <a16:creationId xmlns:a16="http://schemas.microsoft.com/office/drawing/2014/main" id="{710B99B4-703A-8E74-152B-06687A9A6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3130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1" name="Line 800">
                <a:extLst>
                  <a:ext uri="{FF2B5EF4-FFF2-40B4-BE49-F238E27FC236}">
                    <a16:creationId xmlns:a16="http://schemas.microsoft.com/office/drawing/2014/main" id="{4BAE4B19-F6A3-7A45-48B3-9811FC2E28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979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2" name="Line 801">
                <a:extLst>
                  <a:ext uri="{FF2B5EF4-FFF2-40B4-BE49-F238E27FC236}">
                    <a16:creationId xmlns:a16="http://schemas.microsoft.com/office/drawing/2014/main" id="{B3FD90D3-8459-7DC5-77F9-CCF8EB212A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3130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3" name="Line 802">
                <a:extLst>
                  <a:ext uri="{FF2B5EF4-FFF2-40B4-BE49-F238E27FC236}">
                    <a16:creationId xmlns:a16="http://schemas.microsoft.com/office/drawing/2014/main" id="{79688E41-C40F-E947-8653-B247FE72DB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979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4" name="Line 803">
                <a:extLst>
                  <a:ext uri="{FF2B5EF4-FFF2-40B4-BE49-F238E27FC236}">
                    <a16:creationId xmlns:a16="http://schemas.microsoft.com/office/drawing/2014/main" id="{5328FF50-5AF8-EC94-181C-0094BE9F8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3130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5" name="Line 804">
                <a:extLst>
                  <a:ext uri="{FF2B5EF4-FFF2-40B4-BE49-F238E27FC236}">
                    <a16:creationId xmlns:a16="http://schemas.microsoft.com/office/drawing/2014/main" id="{EEA8F3BA-478F-0092-0D1B-4DBAF393A2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979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6" name="Line 805">
                <a:extLst>
                  <a:ext uri="{FF2B5EF4-FFF2-40B4-BE49-F238E27FC236}">
                    <a16:creationId xmlns:a16="http://schemas.microsoft.com/office/drawing/2014/main" id="{1F9857F2-61AE-8C14-B57F-E38E60AA0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3130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7" name="Line 806">
                <a:extLst>
                  <a:ext uri="{FF2B5EF4-FFF2-40B4-BE49-F238E27FC236}">
                    <a16:creationId xmlns:a16="http://schemas.microsoft.com/office/drawing/2014/main" id="{1EB5A81E-052A-7B09-C24B-B40508A60B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979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Line 807">
                <a:extLst>
                  <a:ext uri="{FF2B5EF4-FFF2-40B4-BE49-F238E27FC236}">
                    <a16:creationId xmlns:a16="http://schemas.microsoft.com/office/drawing/2014/main" id="{E2BE422D-B429-CBE5-6D23-F01FF9C6D0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3130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9" name="Line 808">
                <a:extLst>
                  <a:ext uri="{FF2B5EF4-FFF2-40B4-BE49-F238E27FC236}">
                    <a16:creationId xmlns:a16="http://schemas.microsoft.com/office/drawing/2014/main" id="{12D21E85-0714-FDBF-FC0E-B6FA7EE9EC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979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0" name="Line 809">
                <a:extLst>
                  <a:ext uri="{FF2B5EF4-FFF2-40B4-BE49-F238E27FC236}">
                    <a16:creationId xmlns:a16="http://schemas.microsoft.com/office/drawing/2014/main" id="{5CD2B23F-6282-D9AF-057A-72553720F7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3130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1" name="Line 810">
                <a:extLst>
                  <a:ext uri="{FF2B5EF4-FFF2-40B4-BE49-F238E27FC236}">
                    <a16:creationId xmlns:a16="http://schemas.microsoft.com/office/drawing/2014/main" id="{F4F28371-3D74-5E2D-7ED2-33423F67A4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979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2" name="Line 811">
                <a:extLst>
                  <a:ext uri="{FF2B5EF4-FFF2-40B4-BE49-F238E27FC236}">
                    <a16:creationId xmlns:a16="http://schemas.microsoft.com/office/drawing/2014/main" id="{919D975F-17AC-A1C6-D994-4DE10AEF6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3130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3" name="Line 812">
                <a:extLst>
                  <a:ext uri="{FF2B5EF4-FFF2-40B4-BE49-F238E27FC236}">
                    <a16:creationId xmlns:a16="http://schemas.microsoft.com/office/drawing/2014/main" id="{B8EC97DA-71EC-A2D9-8B6E-4FDF722865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979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4" name="Line 813">
                <a:extLst>
                  <a:ext uri="{FF2B5EF4-FFF2-40B4-BE49-F238E27FC236}">
                    <a16:creationId xmlns:a16="http://schemas.microsoft.com/office/drawing/2014/main" id="{3A9111CE-703A-85AE-C870-F79B5FE89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3130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5" name="Line 814">
                <a:extLst>
                  <a:ext uri="{FF2B5EF4-FFF2-40B4-BE49-F238E27FC236}">
                    <a16:creationId xmlns:a16="http://schemas.microsoft.com/office/drawing/2014/main" id="{75582824-E7A8-B314-F496-E724D12CE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979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6" name="Line 815">
                <a:extLst>
                  <a:ext uri="{FF2B5EF4-FFF2-40B4-BE49-F238E27FC236}">
                    <a16:creationId xmlns:a16="http://schemas.microsoft.com/office/drawing/2014/main" id="{F884B906-83EE-1985-BAE8-23CB034781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3130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7" name="Line 816">
                <a:extLst>
                  <a:ext uri="{FF2B5EF4-FFF2-40B4-BE49-F238E27FC236}">
                    <a16:creationId xmlns:a16="http://schemas.microsoft.com/office/drawing/2014/main" id="{55C48572-4A44-55CC-F438-59F311B99F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979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8" name="Line 817">
                <a:extLst>
                  <a:ext uri="{FF2B5EF4-FFF2-40B4-BE49-F238E27FC236}">
                    <a16:creationId xmlns:a16="http://schemas.microsoft.com/office/drawing/2014/main" id="{8BB1DD0C-3BDE-EB26-A545-90469FB5F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3130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9" name="Line 818">
                <a:extLst>
                  <a:ext uri="{FF2B5EF4-FFF2-40B4-BE49-F238E27FC236}">
                    <a16:creationId xmlns:a16="http://schemas.microsoft.com/office/drawing/2014/main" id="{AD9C21B7-BEAE-A48F-7089-BD805681E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1" y="1979"/>
                <a:ext cx="9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" name="Freeform 819">
                <a:extLst>
                  <a:ext uri="{FF2B5EF4-FFF2-40B4-BE49-F238E27FC236}">
                    <a16:creationId xmlns:a16="http://schemas.microsoft.com/office/drawing/2014/main" id="{C11358CD-C83D-6754-7E0B-9AD69BF83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" y="2431"/>
                <a:ext cx="168" cy="312"/>
              </a:xfrm>
              <a:custGeom>
                <a:avLst/>
                <a:gdLst>
                  <a:gd name="T0" fmla="*/ 0 w 168"/>
                  <a:gd name="T1" fmla="*/ 312 h 312"/>
                  <a:gd name="T2" fmla="*/ 168 w 168"/>
                  <a:gd name="T3" fmla="*/ 312 h 312"/>
                  <a:gd name="T4" fmla="*/ 168 w 168"/>
                  <a:gd name="T5" fmla="*/ 218 h 312"/>
                  <a:gd name="T6" fmla="*/ 129 w 168"/>
                  <a:gd name="T7" fmla="*/ 168 h 312"/>
                  <a:gd name="T8" fmla="*/ 168 w 168"/>
                  <a:gd name="T9" fmla="*/ 114 h 312"/>
                  <a:gd name="T10" fmla="*/ 168 w 168"/>
                  <a:gd name="T11" fmla="*/ 0 h 312"/>
                  <a:gd name="T12" fmla="*/ 0 w 168"/>
                  <a:gd name="T13" fmla="*/ 0 h 312"/>
                  <a:gd name="T14" fmla="*/ 0 w 168"/>
                  <a:gd name="T15" fmla="*/ 114 h 312"/>
                  <a:gd name="T16" fmla="*/ 39 w 168"/>
                  <a:gd name="T17" fmla="*/ 168 h 312"/>
                  <a:gd name="T18" fmla="*/ 0 w 168"/>
                  <a:gd name="T19" fmla="*/ 218 h 312"/>
                  <a:gd name="T20" fmla="*/ 0 w 168"/>
                  <a:gd name="T21" fmla="*/ 312 h 3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8" h="312">
                    <a:moveTo>
                      <a:pt x="0" y="312"/>
                    </a:moveTo>
                    <a:lnTo>
                      <a:pt x="168" y="312"/>
                    </a:lnTo>
                    <a:lnTo>
                      <a:pt x="168" y="218"/>
                    </a:lnTo>
                    <a:lnTo>
                      <a:pt x="129" y="168"/>
                    </a:lnTo>
                    <a:lnTo>
                      <a:pt x="168" y="114"/>
                    </a:lnTo>
                    <a:lnTo>
                      <a:pt x="168" y="0"/>
                    </a:lnTo>
                    <a:lnTo>
                      <a:pt x="0" y="0"/>
                    </a:lnTo>
                    <a:lnTo>
                      <a:pt x="0" y="114"/>
                    </a:lnTo>
                    <a:lnTo>
                      <a:pt x="39" y="168"/>
                    </a:lnTo>
                    <a:lnTo>
                      <a:pt x="0" y="218"/>
                    </a:lnTo>
                    <a:lnTo>
                      <a:pt x="0" y="31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1" name="Oval 820">
                <a:extLst>
                  <a:ext uri="{FF2B5EF4-FFF2-40B4-BE49-F238E27FC236}">
                    <a16:creationId xmlns:a16="http://schemas.microsoft.com/office/drawing/2014/main" id="{53927275-9C66-FEC8-2DCF-4E44FB84D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1" y="1945"/>
                <a:ext cx="30" cy="29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12" name="Oval 821">
                <a:extLst>
                  <a:ext uri="{FF2B5EF4-FFF2-40B4-BE49-F238E27FC236}">
                    <a16:creationId xmlns:a16="http://schemas.microsoft.com/office/drawing/2014/main" id="{0D801DD5-61DD-3A5E-F567-FEA7ADFE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1" y="1945"/>
                <a:ext cx="30" cy="29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13" name="Freeform 822">
                <a:extLst>
                  <a:ext uri="{FF2B5EF4-FFF2-40B4-BE49-F238E27FC236}">
                    <a16:creationId xmlns:a16="http://schemas.microsoft.com/office/drawing/2014/main" id="{C9E37F0D-0B0D-DA69-21FF-B984D9F42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2034"/>
                <a:ext cx="174" cy="293"/>
              </a:xfrm>
              <a:custGeom>
                <a:avLst/>
                <a:gdLst>
                  <a:gd name="T0" fmla="*/ 0 w 174"/>
                  <a:gd name="T1" fmla="*/ 293 h 293"/>
                  <a:gd name="T2" fmla="*/ 174 w 174"/>
                  <a:gd name="T3" fmla="*/ 293 h 293"/>
                  <a:gd name="T4" fmla="*/ 174 w 174"/>
                  <a:gd name="T5" fmla="*/ 283 h 293"/>
                  <a:gd name="T6" fmla="*/ 129 w 174"/>
                  <a:gd name="T7" fmla="*/ 233 h 293"/>
                  <a:gd name="T8" fmla="*/ 174 w 174"/>
                  <a:gd name="T9" fmla="*/ 183 h 293"/>
                  <a:gd name="T10" fmla="*/ 174 w 174"/>
                  <a:gd name="T11" fmla="*/ 0 h 293"/>
                  <a:gd name="T12" fmla="*/ 0 w 174"/>
                  <a:gd name="T13" fmla="*/ 0 h 293"/>
                  <a:gd name="T14" fmla="*/ 0 w 174"/>
                  <a:gd name="T15" fmla="*/ 183 h 293"/>
                  <a:gd name="T16" fmla="*/ 45 w 174"/>
                  <a:gd name="T17" fmla="*/ 233 h 293"/>
                  <a:gd name="T18" fmla="*/ 0 w 174"/>
                  <a:gd name="T19" fmla="*/ 283 h 293"/>
                  <a:gd name="T20" fmla="*/ 0 w 174"/>
                  <a:gd name="T21" fmla="*/ 293 h 29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293">
                    <a:moveTo>
                      <a:pt x="0" y="293"/>
                    </a:moveTo>
                    <a:lnTo>
                      <a:pt x="174" y="293"/>
                    </a:lnTo>
                    <a:lnTo>
                      <a:pt x="174" y="283"/>
                    </a:lnTo>
                    <a:lnTo>
                      <a:pt x="129" y="233"/>
                    </a:lnTo>
                    <a:lnTo>
                      <a:pt x="174" y="183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183"/>
                    </a:lnTo>
                    <a:lnTo>
                      <a:pt x="45" y="233"/>
                    </a:lnTo>
                    <a:lnTo>
                      <a:pt x="0" y="283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4" name="Line 823">
                <a:extLst>
                  <a:ext uri="{FF2B5EF4-FFF2-40B4-BE49-F238E27FC236}">
                    <a16:creationId xmlns:a16="http://schemas.microsoft.com/office/drawing/2014/main" id="{44797BFE-0B59-2248-2D6B-185E447CB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267"/>
                <a:ext cx="84" cy="0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5" name="Line 824">
                <a:extLst>
                  <a:ext uri="{FF2B5EF4-FFF2-40B4-BE49-F238E27FC236}">
                    <a16:creationId xmlns:a16="http://schemas.microsoft.com/office/drawing/2014/main" id="{D66451D5-7BFB-F31E-DA10-C2354AEEA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9" y="265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6" name="Line 825">
                <a:extLst>
                  <a:ext uri="{FF2B5EF4-FFF2-40B4-BE49-F238E27FC236}">
                    <a16:creationId xmlns:a16="http://schemas.microsoft.com/office/drawing/2014/main" id="{41B64491-550B-EC84-F8D6-18229B196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9" y="261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7" name="Line 826">
                <a:extLst>
                  <a:ext uri="{FF2B5EF4-FFF2-40B4-BE49-F238E27FC236}">
                    <a16:creationId xmlns:a16="http://schemas.microsoft.com/office/drawing/2014/main" id="{A4C70EEE-3E05-DB1C-7D7A-011F653FB9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9" y="2575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8" name="Line 827">
                <a:extLst>
                  <a:ext uri="{FF2B5EF4-FFF2-40B4-BE49-F238E27FC236}">
                    <a16:creationId xmlns:a16="http://schemas.microsoft.com/office/drawing/2014/main" id="{E2848407-2D1A-71BB-F3B6-838F788CB3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9" y="2535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9" name="Line 828">
                <a:extLst>
                  <a:ext uri="{FF2B5EF4-FFF2-40B4-BE49-F238E27FC236}">
                    <a16:creationId xmlns:a16="http://schemas.microsoft.com/office/drawing/2014/main" id="{CB7E5549-9998-CEC7-8397-6A16122C8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9" y="2495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0" name="Line 829">
                <a:extLst>
                  <a:ext uri="{FF2B5EF4-FFF2-40B4-BE49-F238E27FC236}">
                    <a16:creationId xmlns:a16="http://schemas.microsoft.com/office/drawing/2014/main" id="{44B5EE2B-804C-577A-2E83-16D9CF9DB1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9" y="2456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1" name="Line 830">
                <a:extLst>
                  <a:ext uri="{FF2B5EF4-FFF2-40B4-BE49-F238E27FC236}">
                    <a16:creationId xmlns:a16="http://schemas.microsoft.com/office/drawing/2014/main" id="{20828466-A39D-F10D-4C53-4851462235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9" y="241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2" name="Line 831">
                <a:extLst>
                  <a:ext uri="{FF2B5EF4-FFF2-40B4-BE49-F238E27FC236}">
                    <a16:creationId xmlns:a16="http://schemas.microsoft.com/office/drawing/2014/main" id="{9330A081-6337-07E8-51B7-B8CFFB396D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9" y="237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3" name="Line 832">
                <a:extLst>
                  <a:ext uri="{FF2B5EF4-FFF2-40B4-BE49-F238E27FC236}">
                    <a16:creationId xmlns:a16="http://schemas.microsoft.com/office/drawing/2014/main" id="{3233E205-3115-2AA3-24E5-360C76831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9" y="233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4" name="Line 833">
                <a:extLst>
                  <a:ext uri="{FF2B5EF4-FFF2-40B4-BE49-F238E27FC236}">
                    <a16:creationId xmlns:a16="http://schemas.microsoft.com/office/drawing/2014/main" id="{50CE952D-9851-47D1-E85D-FC6FB1C3A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1717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5" name="Line 834">
                <a:extLst>
                  <a:ext uri="{FF2B5EF4-FFF2-40B4-BE49-F238E27FC236}">
                    <a16:creationId xmlns:a16="http://schemas.microsoft.com/office/drawing/2014/main" id="{45F4D5FD-860B-FE58-27AF-ECCC151676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175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6" name="Line 835">
                <a:extLst>
                  <a:ext uri="{FF2B5EF4-FFF2-40B4-BE49-F238E27FC236}">
                    <a16:creationId xmlns:a16="http://schemas.microsoft.com/office/drawing/2014/main" id="{9A0D44DE-3C73-C912-D426-8E23784FB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179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7" name="Line 836">
                <a:extLst>
                  <a:ext uri="{FF2B5EF4-FFF2-40B4-BE49-F238E27FC236}">
                    <a16:creationId xmlns:a16="http://schemas.microsoft.com/office/drawing/2014/main" id="{41A193E3-DAF3-37E3-B99D-A7813A2DF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1836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" name="Line 837">
                <a:extLst>
                  <a:ext uri="{FF2B5EF4-FFF2-40B4-BE49-F238E27FC236}">
                    <a16:creationId xmlns:a16="http://schemas.microsoft.com/office/drawing/2014/main" id="{8BBFD6AE-CAF2-28C2-4AA9-9C4FBCD49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1875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" name="Line 838">
                <a:extLst>
                  <a:ext uri="{FF2B5EF4-FFF2-40B4-BE49-F238E27FC236}">
                    <a16:creationId xmlns:a16="http://schemas.microsoft.com/office/drawing/2014/main" id="{644B3951-0518-08E3-4731-DFBAFC2CCC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1915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" name="Line 839">
                <a:extLst>
                  <a:ext uri="{FF2B5EF4-FFF2-40B4-BE49-F238E27FC236}">
                    <a16:creationId xmlns:a16="http://schemas.microsoft.com/office/drawing/2014/main" id="{E9BFE1AF-EEF1-61CA-C305-621349B421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1955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" name="Line 840">
                <a:extLst>
                  <a:ext uri="{FF2B5EF4-FFF2-40B4-BE49-F238E27FC236}">
                    <a16:creationId xmlns:a16="http://schemas.microsoft.com/office/drawing/2014/main" id="{531BA371-1739-30F5-0FF2-611898D6B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199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" name="Line 841">
                <a:extLst>
                  <a:ext uri="{FF2B5EF4-FFF2-40B4-BE49-F238E27FC236}">
                    <a16:creationId xmlns:a16="http://schemas.microsoft.com/office/drawing/2014/main" id="{72327D00-AF73-203C-30D0-EE7FFF98B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67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" name="Line 842">
                <a:extLst>
                  <a:ext uri="{FF2B5EF4-FFF2-40B4-BE49-F238E27FC236}">
                    <a16:creationId xmlns:a16="http://schemas.microsoft.com/office/drawing/2014/main" id="{874D53CB-2165-C41D-DEEE-CF131CB41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17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" name="Line 843">
                <a:extLst>
                  <a:ext uri="{FF2B5EF4-FFF2-40B4-BE49-F238E27FC236}">
                    <a16:creationId xmlns:a16="http://schemas.microsoft.com/office/drawing/2014/main" id="{153DB4B7-FB9B-4590-AC1A-6CCEC0A723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67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" name="Line 844">
                <a:extLst>
                  <a:ext uri="{FF2B5EF4-FFF2-40B4-BE49-F238E27FC236}">
                    <a16:creationId xmlns:a16="http://schemas.microsoft.com/office/drawing/2014/main" id="{866D3706-6EC2-8865-046C-3B62B6A48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17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" name="Line 845">
                <a:extLst>
                  <a:ext uri="{FF2B5EF4-FFF2-40B4-BE49-F238E27FC236}">
                    <a16:creationId xmlns:a16="http://schemas.microsoft.com/office/drawing/2014/main" id="{9553F889-6D28-4142-626C-CE268B4F39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67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" name="Line 846">
                <a:extLst>
                  <a:ext uri="{FF2B5EF4-FFF2-40B4-BE49-F238E27FC236}">
                    <a16:creationId xmlns:a16="http://schemas.microsoft.com/office/drawing/2014/main" id="{B55CB338-4116-4BC2-0E60-F3329EF649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17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" name="Line 847">
                <a:extLst>
                  <a:ext uri="{FF2B5EF4-FFF2-40B4-BE49-F238E27FC236}">
                    <a16:creationId xmlns:a16="http://schemas.microsoft.com/office/drawing/2014/main" id="{542E3480-23F2-6E03-6181-51BD8F53B5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67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" name="Line 848">
                <a:extLst>
                  <a:ext uri="{FF2B5EF4-FFF2-40B4-BE49-F238E27FC236}">
                    <a16:creationId xmlns:a16="http://schemas.microsoft.com/office/drawing/2014/main" id="{8028ACE7-88B6-C115-4FAB-479D3948A9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17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" name="Line 849">
                <a:extLst>
                  <a:ext uri="{FF2B5EF4-FFF2-40B4-BE49-F238E27FC236}">
                    <a16:creationId xmlns:a16="http://schemas.microsoft.com/office/drawing/2014/main" id="{D8216A31-E8DE-2C60-56CA-F2BA5FC76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67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" name="Line 850">
                <a:extLst>
                  <a:ext uri="{FF2B5EF4-FFF2-40B4-BE49-F238E27FC236}">
                    <a16:creationId xmlns:a16="http://schemas.microsoft.com/office/drawing/2014/main" id="{EB32FE4D-2167-59E0-922F-B538086497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17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" name="Line 851">
                <a:extLst>
                  <a:ext uri="{FF2B5EF4-FFF2-40B4-BE49-F238E27FC236}">
                    <a16:creationId xmlns:a16="http://schemas.microsoft.com/office/drawing/2014/main" id="{FCFA75E1-268F-0595-1BCD-05E104343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67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" name="Line 852">
                <a:extLst>
                  <a:ext uri="{FF2B5EF4-FFF2-40B4-BE49-F238E27FC236}">
                    <a16:creationId xmlns:a16="http://schemas.microsoft.com/office/drawing/2014/main" id="{D8116097-9B4C-DE93-03DE-C1E41460E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17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" name="Line 853">
                <a:extLst>
                  <a:ext uri="{FF2B5EF4-FFF2-40B4-BE49-F238E27FC236}">
                    <a16:creationId xmlns:a16="http://schemas.microsoft.com/office/drawing/2014/main" id="{D0397AEE-EC38-0FE9-58FA-660A944E7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67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" name="Line 854">
                <a:extLst>
                  <a:ext uri="{FF2B5EF4-FFF2-40B4-BE49-F238E27FC236}">
                    <a16:creationId xmlns:a16="http://schemas.microsoft.com/office/drawing/2014/main" id="{5A7840FB-9B70-936C-7C71-2F6ACC472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17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" name="Line 855">
                <a:extLst>
                  <a:ext uri="{FF2B5EF4-FFF2-40B4-BE49-F238E27FC236}">
                    <a16:creationId xmlns:a16="http://schemas.microsoft.com/office/drawing/2014/main" id="{7DD0A219-D693-6CE1-DE83-1CC97FB25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67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" name="Line 856">
                <a:extLst>
                  <a:ext uri="{FF2B5EF4-FFF2-40B4-BE49-F238E27FC236}">
                    <a16:creationId xmlns:a16="http://schemas.microsoft.com/office/drawing/2014/main" id="{BE1A92AF-252E-6B5C-2AE8-C868E22BD7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17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653">
              <a:extLst>
                <a:ext uri="{FF2B5EF4-FFF2-40B4-BE49-F238E27FC236}">
                  <a16:creationId xmlns:a16="http://schemas.microsoft.com/office/drawing/2014/main" id="{89784896-27D9-BF2E-289A-2C97BF11EB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3" y="1161"/>
              <a:ext cx="2964" cy="2554"/>
              <a:chOff x="883" y="1161"/>
              <a:chExt cx="2964" cy="2554"/>
            </a:xfrm>
          </p:grpSpPr>
          <p:grpSp>
            <p:nvGrpSpPr>
              <p:cNvPr id="351" name="Group 207">
                <a:extLst>
                  <a:ext uri="{FF2B5EF4-FFF2-40B4-BE49-F238E27FC236}">
                    <a16:creationId xmlns:a16="http://schemas.microsoft.com/office/drawing/2014/main" id="{5845CCC8-0E20-11E0-3231-F342937874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7" y="1345"/>
                <a:ext cx="1032" cy="2226"/>
                <a:chOff x="1007" y="1345"/>
                <a:chExt cx="1032" cy="2226"/>
              </a:xfrm>
            </p:grpSpPr>
            <p:sp>
              <p:nvSpPr>
                <p:cNvPr id="748" name="Freeform 7">
                  <a:extLst>
                    <a:ext uri="{FF2B5EF4-FFF2-40B4-BE49-F238E27FC236}">
                      <a16:creationId xmlns:a16="http://schemas.microsoft.com/office/drawing/2014/main" id="{24AF6493-5538-B557-7B0C-2355309C8C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7" y="3457"/>
                  <a:ext cx="174" cy="114"/>
                </a:xfrm>
                <a:custGeom>
                  <a:avLst/>
                  <a:gdLst>
                    <a:gd name="T0" fmla="*/ 0 w 174"/>
                    <a:gd name="T1" fmla="*/ 70 h 114"/>
                    <a:gd name="T2" fmla="*/ 174 w 174"/>
                    <a:gd name="T3" fmla="*/ 70 h 114"/>
                    <a:gd name="T4" fmla="*/ 174 w 174"/>
                    <a:gd name="T5" fmla="*/ 114 h 114"/>
                    <a:gd name="T6" fmla="*/ 129 w 174"/>
                    <a:gd name="T7" fmla="*/ 55 h 114"/>
                    <a:gd name="T8" fmla="*/ 174 w 174"/>
                    <a:gd name="T9" fmla="*/ 0 h 114"/>
                    <a:gd name="T10" fmla="*/ 174 w 174"/>
                    <a:gd name="T11" fmla="*/ 10 h 114"/>
                    <a:gd name="T12" fmla="*/ 0 w 174"/>
                    <a:gd name="T13" fmla="*/ 10 h 114"/>
                    <a:gd name="T14" fmla="*/ 0 w 174"/>
                    <a:gd name="T15" fmla="*/ 0 h 114"/>
                    <a:gd name="T16" fmla="*/ 45 w 174"/>
                    <a:gd name="T17" fmla="*/ 55 h 114"/>
                    <a:gd name="T18" fmla="*/ 0 w 174"/>
                    <a:gd name="T19" fmla="*/ 114 h 114"/>
                    <a:gd name="T20" fmla="*/ 0 w 174"/>
                    <a:gd name="T21" fmla="*/ 70 h 1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4" h="114">
                      <a:moveTo>
                        <a:pt x="0" y="70"/>
                      </a:moveTo>
                      <a:lnTo>
                        <a:pt x="174" y="70"/>
                      </a:lnTo>
                      <a:lnTo>
                        <a:pt x="174" y="114"/>
                      </a:lnTo>
                      <a:lnTo>
                        <a:pt x="129" y="55"/>
                      </a:lnTo>
                      <a:lnTo>
                        <a:pt x="174" y="0"/>
                      </a:lnTo>
                      <a:lnTo>
                        <a:pt x="174" y="10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45" y="55"/>
                      </a:lnTo>
                      <a:lnTo>
                        <a:pt x="0" y="114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9" name="Line 8">
                  <a:extLst>
                    <a:ext uri="{FF2B5EF4-FFF2-40B4-BE49-F238E27FC236}">
                      <a16:creationId xmlns:a16="http://schemas.microsoft.com/office/drawing/2014/main" id="{8E810921-8B1D-6784-1E6C-CC4F12DF87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512"/>
                  <a:ext cx="84" cy="0"/>
                </a:xfrm>
                <a:prstGeom prst="line">
                  <a:avLst/>
                </a:pr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0" name="Line 9">
                  <a:extLst>
                    <a:ext uri="{FF2B5EF4-FFF2-40B4-BE49-F238E27FC236}">
                      <a16:creationId xmlns:a16="http://schemas.microsoft.com/office/drawing/2014/main" id="{1F043E44-3DE7-DB64-A6E4-B4C251F6B4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96" y="352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1" name="Line 10">
                  <a:extLst>
                    <a:ext uri="{FF2B5EF4-FFF2-40B4-BE49-F238E27FC236}">
                      <a16:creationId xmlns:a16="http://schemas.microsoft.com/office/drawing/2014/main" id="{BDA5202B-0DE2-A2A1-6363-DEC54AA21F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6" y="3418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2" name="Line 11">
                  <a:extLst>
                    <a:ext uri="{FF2B5EF4-FFF2-40B4-BE49-F238E27FC236}">
                      <a16:creationId xmlns:a16="http://schemas.microsoft.com/office/drawing/2014/main" id="{49C457C6-8DC2-F059-3254-BC713B8D23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6" y="3457"/>
                  <a:ext cx="0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3" name="Line 12">
                  <a:extLst>
                    <a:ext uri="{FF2B5EF4-FFF2-40B4-BE49-F238E27FC236}">
                      <a16:creationId xmlns:a16="http://schemas.microsoft.com/office/drawing/2014/main" id="{845A332C-9E97-F482-378D-965ADC2AA2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54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4" name="Line 13">
                  <a:extLst>
                    <a:ext uri="{FF2B5EF4-FFF2-40B4-BE49-F238E27FC236}">
                      <a16:creationId xmlns:a16="http://schemas.microsoft.com/office/drawing/2014/main" id="{B352DC76-2D6A-21FC-D122-FBA9B268A4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418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5" name="Line 14">
                  <a:extLst>
                    <a:ext uri="{FF2B5EF4-FFF2-40B4-BE49-F238E27FC236}">
                      <a16:creationId xmlns:a16="http://schemas.microsoft.com/office/drawing/2014/main" id="{FFE1F70D-8360-E7B0-A47E-67188BC880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54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6" name="Line 15">
                  <a:extLst>
                    <a:ext uri="{FF2B5EF4-FFF2-40B4-BE49-F238E27FC236}">
                      <a16:creationId xmlns:a16="http://schemas.microsoft.com/office/drawing/2014/main" id="{C8073F4B-7382-9E55-93DE-3E31A24A6D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418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7" name="Line 16">
                  <a:extLst>
                    <a:ext uri="{FF2B5EF4-FFF2-40B4-BE49-F238E27FC236}">
                      <a16:creationId xmlns:a16="http://schemas.microsoft.com/office/drawing/2014/main" id="{78992704-277B-6E9E-E0F8-D76EB1387D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54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8" name="Line 17">
                  <a:extLst>
                    <a:ext uri="{FF2B5EF4-FFF2-40B4-BE49-F238E27FC236}">
                      <a16:creationId xmlns:a16="http://schemas.microsoft.com/office/drawing/2014/main" id="{B656C51B-D432-A836-BC41-AB86DE134B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418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59" name="Line 18">
                  <a:extLst>
                    <a:ext uri="{FF2B5EF4-FFF2-40B4-BE49-F238E27FC236}">
                      <a16:creationId xmlns:a16="http://schemas.microsoft.com/office/drawing/2014/main" id="{ED6EC72A-327B-2B2C-564F-8AEABE4BEA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54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0" name="Line 19">
                  <a:extLst>
                    <a:ext uri="{FF2B5EF4-FFF2-40B4-BE49-F238E27FC236}">
                      <a16:creationId xmlns:a16="http://schemas.microsoft.com/office/drawing/2014/main" id="{395BC141-FD4F-0724-926A-508496719B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418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1" name="Line 20">
                  <a:extLst>
                    <a:ext uri="{FF2B5EF4-FFF2-40B4-BE49-F238E27FC236}">
                      <a16:creationId xmlns:a16="http://schemas.microsoft.com/office/drawing/2014/main" id="{0A9DA4C1-DCC9-3258-FE2E-33CFE3D6F8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54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2" name="Line 21">
                  <a:extLst>
                    <a:ext uri="{FF2B5EF4-FFF2-40B4-BE49-F238E27FC236}">
                      <a16:creationId xmlns:a16="http://schemas.microsoft.com/office/drawing/2014/main" id="{9AC6BEFD-6EE2-A77C-09B0-457C56165A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418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3" name="Line 22">
                  <a:extLst>
                    <a:ext uri="{FF2B5EF4-FFF2-40B4-BE49-F238E27FC236}">
                      <a16:creationId xmlns:a16="http://schemas.microsoft.com/office/drawing/2014/main" id="{DB90D3DD-CAB3-3F7A-F8FE-273750F010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54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4" name="Line 23">
                  <a:extLst>
                    <a:ext uri="{FF2B5EF4-FFF2-40B4-BE49-F238E27FC236}">
                      <a16:creationId xmlns:a16="http://schemas.microsoft.com/office/drawing/2014/main" id="{52E3C3C4-EAF3-FAFA-DEDC-59847B10A8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418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5" name="Line 24">
                  <a:extLst>
                    <a:ext uri="{FF2B5EF4-FFF2-40B4-BE49-F238E27FC236}">
                      <a16:creationId xmlns:a16="http://schemas.microsoft.com/office/drawing/2014/main" id="{B9755740-D2F0-DA94-2CEE-B6449582D2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54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6" name="Line 25">
                  <a:extLst>
                    <a:ext uri="{FF2B5EF4-FFF2-40B4-BE49-F238E27FC236}">
                      <a16:creationId xmlns:a16="http://schemas.microsoft.com/office/drawing/2014/main" id="{F0E74AB4-36FA-194A-AC81-C700F7174A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418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7" name="Line 26">
                  <a:extLst>
                    <a:ext uri="{FF2B5EF4-FFF2-40B4-BE49-F238E27FC236}">
                      <a16:creationId xmlns:a16="http://schemas.microsoft.com/office/drawing/2014/main" id="{FC544541-B795-C726-06FC-60FEA594A1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54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8" name="Line 27">
                  <a:extLst>
                    <a:ext uri="{FF2B5EF4-FFF2-40B4-BE49-F238E27FC236}">
                      <a16:creationId xmlns:a16="http://schemas.microsoft.com/office/drawing/2014/main" id="{170D64A5-A115-A84C-0BB0-C38C30BD2F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418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9" name="Line 28">
                  <a:extLst>
                    <a:ext uri="{FF2B5EF4-FFF2-40B4-BE49-F238E27FC236}">
                      <a16:creationId xmlns:a16="http://schemas.microsoft.com/office/drawing/2014/main" id="{695EB5E1-D448-4E2B-BA83-2F37D35E7E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54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0" name="Line 29">
                  <a:extLst>
                    <a:ext uri="{FF2B5EF4-FFF2-40B4-BE49-F238E27FC236}">
                      <a16:creationId xmlns:a16="http://schemas.microsoft.com/office/drawing/2014/main" id="{44D020C6-DC77-19DB-DFB3-8261CE85FA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418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1" name="Line 30">
                  <a:extLst>
                    <a:ext uri="{FF2B5EF4-FFF2-40B4-BE49-F238E27FC236}">
                      <a16:creationId xmlns:a16="http://schemas.microsoft.com/office/drawing/2014/main" id="{1C2A9504-6CBF-5E82-BDF5-D248A5A0BB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54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2" name="Line 31">
                  <a:extLst>
                    <a:ext uri="{FF2B5EF4-FFF2-40B4-BE49-F238E27FC236}">
                      <a16:creationId xmlns:a16="http://schemas.microsoft.com/office/drawing/2014/main" id="{20234E5B-B510-F5CC-26C5-C5BE2C6791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418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3" name="Line 32">
                  <a:extLst>
                    <a:ext uri="{FF2B5EF4-FFF2-40B4-BE49-F238E27FC236}">
                      <a16:creationId xmlns:a16="http://schemas.microsoft.com/office/drawing/2014/main" id="{3AECFB22-2C88-0052-9560-CC7DBD5FE8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54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4" name="Line 33">
                  <a:extLst>
                    <a:ext uri="{FF2B5EF4-FFF2-40B4-BE49-F238E27FC236}">
                      <a16:creationId xmlns:a16="http://schemas.microsoft.com/office/drawing/2014/main" id="{525660AD-2062-39D4-70E5-4D7F6BFF76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418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5" name="Line 34">
                  <a:extLst>
                    <a:ext uri="{FF2B5EF4-FFF2-40B4-BE49-F238E27FC236}">
                      <a16:creationId xmlns:a16="http://schemas.microsoft.com/office/drawing/2014/main" id="{E43555BA-2F39-7F49-E86A-11E2FF7B1E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54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6" name="Line 35">
                  <a:extLst>
                    <a:ext uri="{FF2B5EF4-FFF2-40B4-BE49-F238E27FC236}">
                      <a16:creationId xmlns:a16="http://schemas.microsoft.com/office/drawing/2014/main" id="{8611D152-EEAC-113D-5C57-F6F69C4C0E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2" y="3418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7" name="Freeform 36">
                  <a:extLst>
                    <a:ext uri="{FF2B5EF4-FFF2-40B4-BE49-F238E27FC236}">
                      <a16:creationId xmlns:a16="http://schemas.microsoft.com/office/drawing/2014/main" id="{280D7363-3189-92EF-F3F5-8869A34C8B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7" y="3457"/>
                  <a:ext cx="174" cy="114"/>
                </a:xfrm>
                <a:custGeom>
                  <a:avLst/>
                  <a:gdLst>
                    <a:gd name="T0" fmla="*/ 0 w 174"/>
                    <a:gd name="T1" fmla="*/ 70 h 114"/>
                    <a:gd name="T2" fmla="*/ 174 w 174"/>
                    <a:gd name="T3" fmla="*/ 70 h 114"/>
                    <a:gd name="T4" fmla="*/ 174 w 174"/>
                    <a:gd name="T5" fmla="*/ 114 h 114"/>
                    <a:gd name="T6" fmla="*/ 129 w 174"/>
                    <a:gd name="T7" fmla="*/ 55 h 114"/>
                    <a:gd name="T8" fmla="*/ 174 w 174"/>
                    <a:gd name="T9" fmla="*/ 0 h 114"/>
                    <a:gd name="T10" fmla="*/ 174 w 174"/>
                    <a:gd name="T11" fmla="*/ 10 h 114"/>
                    <a:gd name="T12" fmla="*/ 0 w 174"/>
                    <a:gd name="T13" fmla="*/ 10 h 114"/>
                    <a:gd name="T14" fmla="*/ 0 w 174"/>
                    <a:gd name="T15" fmla="*/ 0 h 114"/>
                    <a:gd name="T16" fmla="*/ 45 w 174"/>
                    <a:gd name="T17" fmla="*/ 55 h 114"/>
                    <a:gd name="T18" fmla="*/ 0 w 174"/>
                    <a:gd name="T19" fmla="*/ 114 h 114"/>
                    <a:gd name="T20" fmla="*/ 0 w 174"/>
                    <a:gd name="T21" fmla="*/ 70 h 1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4" h="114">
                      <a:moveTo>
                        <a:pt x="0" y="70"/>
                      </a:moveTo>
                      <a:lnTo>
                        <a:pt x="174" y="70"/>
                      </a:lnTo>
                      <a:lnTo>
                        <a:pt x="174" y="114"/>
                      </a:lnTo>
                      <a:lnTo>
                        <a:pt x="129" y="55"/>
                      </a:lnTo>
                      <a:lnTo>
                        <a:pt x="174" y="0"/>
                      </a:lnTo>
                      <a:lnTo>
                        <a:pt x="174" y="10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45" y="55"/>
                      </a:lnTo>
                      <a:lnTo>
                        <a:pt x="0" y="114"/>
                      </a:lnTo>
                      <a:lnTo>
                        <a:pt x="0" y="70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8" name="Freeform 37">
                  <a:extLst>
                    <a:ext uri="{FF2B5EF4-FFF2-40B4-BE49-F238E27FC236}">
                      <a16:creationId xmlns:a16="http://schemas.microsoft.com/office/drawing/2014/main" id="{4F7BB304-BEFC-D831-429F-5B832EB743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0" y="3358"/>
                  <a:ext cx="174" cy="174"/>
                </a:xfrm>
                <a:custGeom>
                  <a:avLst/>
                  <a:gdLst>
                    <a:gd name="T0" fmla="*/ 0 w 174"/>
                    <a:gd name="T1" fmla="*/ 124 h 174"/>
                    <a:gd name="T2" fmla="*/ 174 w 174"/>
                    <a:gd name="T3" fmla="*/ 124 h 174"/>
                    <a:gd name="T4" fmla="*/ 174 w 174"/>
                    <a:gd name="T5" fmla="*/ 174 h 174"/>
                    <a:gd name="T6" fmla="*/ 129 w 174"/>
                    <a:gd name="T7" fmla="*/ 124 h 174"/>
                    <a:gd name="T8" fmla="*/ 174 w 174"/>
                    <a:gd name="T9" fmla="*/ 75 h 174"/>
                    <a:gd name="T10" fmla="*/ 174 w 174"/>
                    <a:gd name="T11" fmla="*/ 0 h 174"/>
                    <a:gd name="T12" fmla="*/ 0 w 174"/>
                    <a:gd name="T13" fmla="*/ 0 h 174"/>
                    <a:gd name="T14" fmla="*/ 0 w 174"/>
                    <a:gd name="T15" fmla="*/ 75 h 174"/>
                    <a:gd name="T16" fmla="*/ 45 w 174"/>
                    <a:gd name="T17" fmla="*/ 124 h 174"/>
                    <a:gd name="T18" fmla="*/ 0 w 174"/>
                    <a:gd name="T19" fmla="*/ 174 h 174"/>
                    <a:gd name="T20" fmla="*/ 0 w 174"/>
                    <a:gd name="T21" fmla="*/ 124 h 17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4" h="174">
                      <a:moveTo>
                        <a:pt x="0" y="124"/>
                      </a:moveTo>
                      <a:lnTo>
                        <a:pt x="174" y="124"/>
                      </a:lnTo>
                      <a:lnTo>
                        <a:pt x="174" y="174"/>
                      </a:lnTo>
                      <a:lnTo>
                        <a:pt x="129" y="124"/>
                      </a:lnTo>
                      <a:lnTo>
                        <a:pt x="174" y="75"/>
                      </a:lnTo>
                      <a:lnTo>
                        <a:pt x="174" y="0"/>
                      </a:lnTo>
                      <a:lnTo>
                        <a:pt x="0" y="0"/>
                      </a:lnTo>
                      <a:lnTo>
                        <a:pt x="0" y="75"/>
                      </a:lnTo>
                      <a:lnTo>
                        <a:pt x="45" y="124"/>
                      </a:lnTo>
                      <a:lnTo>
                        <a:pt x="0" y="17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9" name="Line 38">
                  <a:extLst>
                    <a:ext uri="{FF2B5EF4-FFF2-40B4-BE49-F238E27FC236}">
                      <a16:creationId xmlns:a16="http://schemas.microsoft.com/office/drawing/2014/main" id="{2E795158-0805-BAAC-FCA1-965A76F945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482"/>
                  <a:ext cx="84" cy="0"/>
                </a:xfrm>
                <a:prstGeom prst="line">
                  <a:avLst/>
                </a:pr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0" name="Line 39">
                  <a:extLst>
                    <a:ext uri="{FF2B5EF4-FFF2-40B4-BE49-F238E27FC236}">
                      <a16:creationId xmlns:a16="http://schemas.microsoft.com/office/drawing/2014/main" id="{130FAFBD-8A3D-7E8D-A632-878E1775A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10" y="351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1" name="Line 40">
                  <a:extLst>
                    <a:ext uri="{FF2B5EF4-FFF2-40B4-BE49-F238E27FC236}">
                      <a16:creationId xmlns:a16="http://schemas.microsoft.com/office/drawing/2014/main" id="{445C9003-4C3B-5197-5B19-4D3D333BD2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10" y="3482"/>
                  <a:ext cx="0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2" name="Line 41">
                  <a:extLst>
                    <a:ext uri="{FF2B5EF4-FFF2-40B4-BE49-F238E27FC236}">
                      <a16:creationId xmlns:a16="http://schemas.microsoft.com/office/drawing/2014/main" id="{64F3493A-125A-F211-486F-A6DB6A8BDF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10" y="3279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3" name="Line 42">
                  <a:extLst>
                    <a:ext uri="{FF2B5EF4-FFF2-40B4-BE49-F238E27FC236}">
                      <a16:creationId xmlns:a16="http://schemas.microsoft.com/office/drawing/2014/main" id="{3DDB4B86-4CE3-0996-E93F-65DB8D6D83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10" y="3319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4" name="Line 43">
                  <a:extLst>
                    <a:ext uri="{FF2B5EF4-FFF2-40B4-BE49-F238E27FC236}">
                      <a16:creationId xmlns:a16="http://schemas.microsoft.com/office/drawing/2014/main" id="{9BC3C157-2E32-622A-D2FB-833BA0FE17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5" name="Line 44">
                  <a:extLst>
                    <a:ext uri="{FF2B5EF4-FFF2-40B4-BE49-F238E27FC236}">
                      <a16:creationId xmlns:a16="http://schemas.microsoft.com/office/drawing/2014/main" id="{170BC5CD-9958-EF26-1DA2-412450FD9C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27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6" name="Line 45">
                  <a:extLst>
                    <a:ext uri="{FF2B5EF4-FFF2-40B4-BE49-F238E27FC236}">
                      <a16:creationId xmlns:a16="http://schemas.microsoft.com/office/drawing/2014/main" id="{99B3DD68-2A9D-BD47-8491-333E52B07B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7" name="Line 46">
                  <a:extLst>
                    <a:ext uri="{FF2B5EF4-FFF2-40B4-BE49-F238E27FC236}">
                      <a16:creationId xmlns:a16="http://schemas.microsoft.com/office/drawing/2014/main" id="{9FD499B7-96DD-0532-AC6A-AB98D86E68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27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8" name="Line 47">
                  <a:extLst>
                    <a:ext uri="{FF2B5EF4-FFF2-40B4-BE49-F238E27FC236}">
                      <a16:creationId xmlns:a16="http://schemas.microsoft.com/office/drawing/2014/main" id="{B1BC5641-763E-150B-39CC-67599F0D8D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89" name="Line 48">
                  <a:extLst>
                    <a:ext uri="{FF2B5EF4-FFF2-40B4-BE49-F238E27FC236}">
                      <a16:creationId xmlns:a16="http://schemas.microsoft.com/office/drawing/2014/main" id="{EE255C0E-A8D7-D99A-FF7C-05EBA1FFF1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27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0" name="Line 49">
                  <a:extLst>
                    <a:ext uri="{FF2B5EF4-FFF2-40B4-BE49-F238E27FC236}">
                      <a16:creationId xmlns:a16="http://schemas.microsoft.com/office/drawing/2014/main" id="{4836864E-90DB-C5B7-B66B-8EB453AF6E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1" name="Line 50">
                  <a:extLst>
                    <a:ext uri="{FF2B5EF4-FFF2-40B4-BE49-F238E27FC236}">
                      <a16:creationId xmlns:a16="http://schemas.microsoft.com/office/drawing/2014/main" id="{21A7B021-1EC8-E2BE-DF90-896E1E1BE6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27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2" name="Line 51">
                  <a:extLst>
                    <a:ext uri="{FF2B5EF4-FFF2-40B4-BE49-F238E27FC236}">
                      <a16:creationId xmlns:a16="http://schemas.microsoft.com/office/drawing/2014/main" id="{DE133E84-5AE5-0C05-4BAC-B8344CD528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3" name="Line 52">
                  <a:extLst>
                    <a:ext uri="{FF2B5EF4-FFF2-40B4-BE49-F238E27FC236}">
                      <a16:creationId xmlns:a16="http://schemas.microsoft.com/office/drawing/2014/main" id="{5523671B-F0F6-1200-6930-387C8D5012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27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4" name="Line 53">
                  <a:extLst>
                    <a:ext uri="{FF2B5EF4-FFF2-40B4-BE49-F238E27FC236}">
                      <a16:creationId xmlns:a16="http://schemas.microsoft.com/office/drawing/2014/main" id="{010715FD-D144-C76A-4960-4E0F5CDC3B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5" name="Line 54">
                  <a:extLst>
                    <a:ext uri="{FF2B5EF4-FFF2-40B4-BE49-F238E27FC236}">
                      <a16:creationId xmlns:a16="http://schemas.microsoft.com/office/drawing/2014/main" id="{FE941CE3-745A-E8EA-E733-3052881362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27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6" name="Line 55">
                  <a:extLst>
                    <a:ext uri="{FF2B5EF4-FFF2-40B4-BE49-F238E27FC236}">
                      <a16:creationId xmlns:a16="http://schemas.microsoft.com/office/drawing/2014/main" id="{64150EE7-C3EA-5361-F1EF-94D7348FEE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7" name="Line 56">
                  <a:extLst>
                    <a:ext uri="{FF2B5EF4-FFF2-40B4-BE49-F238E27FC236}">
                      <a16:creationId xmlns:a16="http://schemas.microsoft.com/office/drawing/2014/main" id="{E59F2C18-2EE9-CAC2-702B-309EC9043B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27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8" name="Line 57">
                  <a:extLst>
                    <a:ext uri="{FF2B5EF4-FFF2-40B4-BE49-F238E27FC236}">
                      <a16:creationId xmlns:a16="http://schemas.microsoft.com/office/drawing/2014/main" id="{C400330C-C06E-8D07-0398-F4EB596D10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99" name="Line 58">
                  <a:extLst>
                    <a:ext uri="{FF2B5EF4-FFF2-40B4-BE49-F238E27FC236}">
                      <a16:creationId xmlns:a16="http://schemas.microsoft.com/office/drawing/2014/main" id="{62A631FC-5C81-47D3-0ECA-2A095B70C7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27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0" name="Line 59">
                  <a:extLst>
                    <a:ext uri="{FF2B5EF4-FFF2-40B4-BE49-F238E27FC236}">
                      <a16:creationId xmlns:a16="http://schemas.microsoft.com/office/drawing/2014/main" id="{30F00479-F9D8-8C89-F6D8-6BD884B7F0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1" name="Line 60">
                  <a:extLst>
                    <a:ext uri="{FF2B5EF4-FFF2-40B4-BE49-F238E27FC236}">
                      <a16:creationId xmlns:a16="http://schemas.microsoft.com/office/drawing/2014/main" id="{77E4E02B-EC45-52AA-2433-6007C58266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27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2" name="Line 61">
                  <a:extLst>
                    <a:ext uri="{FF2B5EF4-FFF2-40B4-BE49-F238E27FC236}">
                      <a16:creationId xmlns:a16="http://schemas.microsoft.com/office/drawing/2014/main" id="{71F3A64F-C85A-0312-9169-132A6CE2A1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3" name="Line 62">
                  <a:extLst>
                    <a:ext uri="{FF2B5EF4-FFF2-40B4-BE49-F238E27FC236}">
                      <a16:creationId xmlns:a16="http://schemas.microsoft.com/office/drawing/2014/main" id="{E24EF95C-31E0-AECE-495A-B17B964002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27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4" name="Line 63">
                  <a:extLst>
                    <a:ext uri="{FF2B5EF4-FFF2-40B4-BE49-F238E27FC236}">
                      <a16:creationId xmlns:a16="http://schemas.microsoft.com/office/drawing/2014/main" id="{9F14F63F-3A51-2765-9F19-C64581124A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5" name="Line 64">
                  <a:extLst>
                    <a:ext uri="{FF2B5EF4-FFF2-40B4-BE49-F238E27FC236}">
                      <a16:creationId xmlns:a16="http://schemas.microsoft.com/office/drawing/2014/main" id="{4D387887-8C2B-492A-B81B-2033A60BBB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27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6" name="Line 65">
                  <a:extLst>
                    <a:ext uri="{FF2B5EF4-FFF2-40B4-BE49-F238E27FC236}">
                      <a16:creationId xmlns:a16="http://schemas.microsoft.com/office/drawing/2014/main" id="{178C106A-1EF7-0319-D265-A27FD7141C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7" name="Line 66">
                  <a:extLst>
                    <a:ext uri="{FF2B5EF4-FFF2-40B4-BE49-F238E27FC236}">
                      <a16:creationId xmlns:a16="http://schemas.microsoft.com/office/drawing/2014/main" id="{2CF14013-2B6D-E217-9886-7CE22AB547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5" y="327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8" name="Freeform 67">
                  <a:extLst>
                    <a:ext uri="{FF2B5EF4-FFF2-40B4-BE49-F238E27FC236}">
                      <a16:creationId xmlns:a16="http://schemas.microsoft.com/office/drawing/2014/main" id="{2F5185D3-E086-AA01-E567-57FD5BA8D4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0" y="3358"/>
                  <a:ext cx="174" cy="174"/>
                </a:xfrm>
                <a:custGeom>
                  <a:avLst/>
                  <a:gdLst>
                    <a:gd name="T0" fmla="*/ 0 w 174"/>
                    <a:gd name="T1" fmla="*/ 124 h 174"/>
                    <a:gd name="T2" fmla="*/ 174 w 174"/>
                    <a:gd name="T3" fmla="*/ 124 h 174"/>
                    <a:gd name="T4" fmla="*/ 174 w 174"/>
                    <a:gd name="T5" fmla="*/ 174 h 174"/>
                    <a:gd name="T6" fmla="*/ 129 w 174"/>
                    <a:gd name="T7" fmla="*/ 124 h 174"/>
                    <a:gd name="T8" fmla="*/ 174 w 174"/>
                    <a:gd name="T9" fmla="*/ 75 h 174"/>
                    <a:gd name="T10" fmla="*/ 174 w 174"/>
                    <a:gd name="T11" fmla="*/ 0 h 174"/>
                    <a:gd name="T12" fmla="*/ 0 w 174"/>
                    <a:gd name="T13" fmla="*/ 0 h 174"/>
                    <a:gd name="T14" fmla="*/ 0 w 174"/>
                    <a:gd name="T15" fmla="*/ 75 h 174"/>
                    <a:gd name="T16" fmla="*/ 45 w 174"/>
                    <a:gd name="T17" fmla="*/ 124 h 174"/>
                    <a:gd name="T18" fmla="*/ 0 w 174"/>
                    <a:gd name="T19" fmla="*/ 174 h 174"/>
                    <a:gd name="T20" fmla="*/ 0 w 174"/>
                    <a:gd name="T21" fmla="*/ 124 h 17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4" h="174">
                      <a:moveTo>
                        <a:pt x="0" y="124"/>
                      </a:moveTo>
                      <a:lnTo>
                        <a:pt x="174" y="124"/>
                      </a:lnTo>
                      <a:lnTo>
                        <a:pt x="174" y="174"/>
                      </a:lnTo>
                      <a:lnTo>
                        <a:pt x="129" y="124"/>
                      </a:lnTo>
                      <a:lnTo>
                        <a:pt x="174" y="75"/>
                      </a:lnTo>
                      <a:lnTo>
                        <a:pt x="174" y="0"/>
                      </a:lnTo>
                      <a:lnTo>
                        <a:pt x="0" y="0"/>
                      </a:lnTo>
                      <a:lnTo>
                        <a:pt x="0" y="75"/>
                      </a:lnTo>
                      <a:lnTo>
                        <a:pt x="45" y="124"/>
                      </a:lnTo>
                      <a:lnTo>
                        <a:pt x="0" y="174"/>
                      </a:lnTo>
                      <a:lnTo>
                        <a:pt x="0" y="124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09" name="Freeform 68">
                  <a:extLst>
                    <a:ext uri="{FF2B5EF4-FFF2-40B4-BE49-F238E27FC236}">
                      <a16:creationId xmlns:a16="http://schemas.microsoft.com/office/drawing/2014/main" id="{5819F38A-EF14-5CBC-88AA-513DE31F48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9" y="3294"/>
                  <a:ext cx="168" cy="149"/>
                </a:xfrm>
                <a:custGeom>
                  <a:avLst/>
                  <a:gdLst>
                    <a:gd name="T0" fmla="*/ 0 w 168"/>
                    <a:gd name="T1" fmla="*/ 149 h 149"/>
                    <a:gd name="T2" fmla="*/ 168 w 168"/>
                    <a:gd name="T3" fmla="*/ 149 h 149"/>
                    <a:gd name="T4" fmla="*/ 168 w 168"/>
                    <a:gd name="T5" fmla="*/ 139 h 149"/>
                    <a:gd name="T6" fmla="*/ 128 w 168"/>
                    <a:gd name="T7" fmla="*/ 89 h 149"/>
                    <a:gd name="T8" fmla="*/ 168 w 168"/>
                    <a:gd name="T9" fmla="*/ 34 h 149"/>
                    <a:gd name="T10" fmla="*/ 168 w 168"/>
                    <a:gd name="T11" fmla="*/ 0 h 149"/>
                    <a:gd name="T12" fmla="*/ 0 w 168"/>
                    <a:gd name="T13" fmla="*/ 0 h 149"/>
                    <a:gd name="T14" fmla="*/ 0 w 168"/>
                    <a:gd name="T15" fmla="*/ 34 h 149"/>
                    <a:gd name="T16" fmla="*/ 39 w 168"/>
                    <a:gd name="T17" fmla="*/ 89 h 149"/>
                    <a:gd name="T18" fmla="*/ 0 w 168"/>
                    <a:gd name="T19" fmla="*/ 139 h 149"/>
                    <a:gd name="T20" fmla="*/ 0 w 168"/>
                    <a:gd name="T21" fmla="*/ 149 h 14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" h="149">
                      <a:moveTo>
                        <a:pt x="0" y="149"/>
                      </a:moveTo>
                      <a:lnTo>
                        <a:pt x="168" y="149"/>
                      </a:lnTo>
                      <a:lnTo>
                        <a:pt x="168" y="139"/>
                      </a:lnTo>
                      <a:lnTo>
                        <a:pt x="128" y="89"/>
                      </a:lnTo>
                      <a:lnTo>
                        <a:pt x="168" y="34"/>
                      </a:lnTo>
                      <a:lnTo>
                        <a:pt x="168" y="0"/>
                      </a:ln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39" y="89"/>
                      </a:lnTo>
                      <a:lnTo>
                        <a:pt x="0" y="139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0" name="Line 69">
                  <a:extLst>
                    <a:ext uri="{FF2B5EF4-FFF2-40B4-BE49-F238E27FC236}">
                      <a16:creationId xmlns:a16="http://schemas.microsoft.com/office/drawing/2014/main" id="{B1D81832-CFFB-3B0F-12D0-42DF2A93F2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383"/>
                  <a:ext cx="89" cy="0"/>
                </a:xfrm>
                <a:prstGeom prst="line">
                  <a:avLst/>
                </a:pr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1" name="Line 70">
                  <a:extLst>
                    <a:ext uri="{FF2B5EF4-FFF2-40B4-BE49-F238E27FC236}">
                      <a16:creationId xmlns:a16="http://schemas.microsoft.com/office/drawing/2014/main" id="{AE4C88DA-31E8-9A9C-14E6-DF28DE5D30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23" y="347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2" name="Line 71">
                  <a:extLst>
                    <a:ext uri="{FF2B5EF4-FFF2-40B4-BE49-F238E27FC236}">
                      <a16:creationId xmlns:a16="http://schemas.microsoft.com/office/drawing/2014/main" id="{89C743E6-63FC-3BB1-E0BA-5B9E83715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23" y="3443"/>
                  <a:ext cx="0" cy="14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3" name="Line 72">
                  <a:extLst>
                    <a:ext uri="{FF2B5EF4-FFF2-40B4-BE49-F238E27FC236}">
                      <a16:creationId xmlns:a16="http://schemas.microsoft.com/office/drawing/2014/main" id="{787CBEB0-B7A8-9F6F-F992-62B98B252A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3" y="3145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4" name="Line 73">
                  <a:extLst>
                    <a:ext uri="{FF2B5EF4-FFF2-40B4-BE49-F238E27FC236}">
                      <a16:creationId xmlns:a16="http://schemas.microsoft.com/office/drawing/2014/main" id="{343FF042-DC0C-4039-6CBE-A003160D20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3" y="3185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5" name="Line 74">
                  <a:extLst>
                    <a:ext uri="{FF2B5EF4-FFF2-40B4-BE49-F238E27FC236}">
                      <a16:creationId xmlns:a16="http://schemas.microsoft.com/office/drawing/2014/main" id="{5944AC43-BA6C-138A-958C-70CE767BA4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3" y="322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6" name="Line 75">
                  <a:extLst>
                    <a:ext uri="{FF2B5EF4-FFF2-40B4-BE49-F238E27FC236}">
                      <a16:creationId xmlns:a16="http://schemas.microsoft.com/office/drawing/2014/main" id="{100FC565-642C-61BD-1343-5F40C6657C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3" y="326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7" name="Line 76">
                  <a:extLst>
                    <a:ext uri="{FF2B5EF4-FFF2-40B4-BE49-F238E27FC236}">
                      <a16:creationId xmlns:a16="http://schemas.microsoft.com/office/drawing/2014/main" id="{B0FD9656-A06C-7D48-D81D-FD085EC735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497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8" name="Line 77">
                  <a:extLst>
                    <a:ext uri="{FF2B5EF4-FFF2-40B4-BE49-F238E27FC236}">
                      <a16:creationId xmlns:a16="http://schemas.microsoft.com/office/drawing/2014/main" id="{75050E2C-63D8-9B76-FE30-A747766C9E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145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9" name="Line 78">
                  <a:extLst>
                    <a:ext uri="{FF2B5EF4-FFF2-40B4-BE49-F238E27FC236}">
                      <a16:creationId xmlns:a16="http://schemas.microsoft.com/office/drawing/2014/main" id="{C23CF8AC-E665-87A8-D930-DB87455F24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497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0" name="Line 79">
                  <a:extLst>
                    <a:ext uri="{FF2B5EF4-FFF2-40B4-BE49-F238E27FC236}">
                      <a16:creationId xmlns:a16="http://schemas.microsoft.com/office/drawing/2014/main" id="{38AB514E-3B0C-6F20-9A9F-849ADB36F6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145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1" name="Line 80">
                  <a:extLst>
                    <a:ext uri="{FF2B5EF4-FFF2-40B4-BE49-F238E27FC236}">
                      <a16:creationId xmlns:a16="http://schemas.microsoft.com/office/drawing/2014/main" id="{9343DE1B-DC5E-7DD2-5EA1-F1ECFCADFF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497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2" name="Line 81">
                  <a:extLst>
                    <a:ext uri="{FF2B5EF4-FFF2-40B4-BE49-F238E27FC236}">
                      <a16:creationId xmlns:a16="http://schemas.microsoft.com/office/drawing/2014/main" id="{6AD5A711-0BFB-D2B1-12F5-89F32455C0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145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3" name="Line 82">
                  <a:extLst>
                    <a:ext uri="{FF2B5EF4-FFF2-40B4-BE49-F238E27FC236}">
                      <a16:creationId xmlns:a16="http://schemas.microsoft.com/office/drawing/2014/main" id="{1928E18D-3240-3827-8922-4B0BAF6415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497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4" name="Line 83">
                  <a:extLst>
                    <a:ext uri="{FF2B5EF4-FFF2-40B4-BE49-F238E27FC236}">
                      <a16:creationId xmlns:a16="http://schemas.microsoft.com/office/drawing/2014/main" id="{50DB574A-677E-7120-096A-39AFDE132C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145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5" name="Line 84">
                  <a:extLst>
                    <a:ext uri="{FF2B5EF4-FFF2-40B4-BE49-F238E27FC236}">
                      <a16:creationId xmlns:a16="http://schemas.microsoft.com/office/drawing/2014/main" id="{BAE47881-5F8E-4E84-D7DA-CB792F1C35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497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6" name="Line 85">
                  <a:extLst>
                    <a:ext uri="{FF2B5EF4-FFF2-40B4-BE49-F238E27FC236}">
                      <a16:creationId xmlns:a16="http://schemas.microsoft.com/office/drawing/2014/main" id="{23453769-78E4-05C4-00E0-942E268A46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145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7" name="Line 86">
                  <a:extLst>
                    <a:ext uri="{FF2B5EF4-FFF2-40B4-BE49-F238E27FC236}">
                      <a16:creationId xmlns:a16="http://schemas.microsoft.com/office/drawing/2014/main" id="{2ED1513A-F93A-7B61-83CD-B89CCE0172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497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8" name="Line 87">
                  <a:extLst>
                    <a:ext uri="{FF2B5EF4-FFF2-40B4-BE49-F238E27FC236}">
                      <a16:creationId xmlns:a16="http://schemas.microsoft.com/office/drawing/2014/main" id="{6E8A8194-DD49-1598-282F-25C111D53A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145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9" name="Line 88">
                  <a:extLst>
                    <a:ext uri="{FF2B5EF4-FFF2-40B4-BE49-F238E27FC236}">
                      <a16:creationId xmlns:a16="http://schemas.microsoft.com/office/drawing/2014/main" id="{EAEB3A37-E569-56E8-05DF-F4094F0A45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497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0" name="Line 89">
                  <a:extLst>
                    <a:ext uri="{FF2B5EF4-FFF2-40B4-BE49-F238E27FC236}">
                      <a16:creationId xmlns:a16="http://schemas.microsoft.com/office/drawing/2014/main" id="{AB2D3FA3-1A07-4080-3EDA-26C5B92505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145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1" name="Line 90">
                  <a:extLst>
                    <a:ext uri="{FF2B5EF4-FFF2-40B4-BE49-F238E27FC236}">
                      <a16:creationId xmlns:a16="http://schemas.microsoft.com/office/drawing/2014/main" id="{9D29D529-A674-5DEF-D04C-A462ADEA98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497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2" name="Line 91">
                  <a:extLst>
                    <a:ext uri="{FF2B5EF4-FFF2-40B4-BE49-F238E27FC236}">
                      <a16:creationId xmlns:a16="http://schemas.microsoft.com/office/drawing/2014/main" id="{56931BC5-9E15-DAF2-264D-C211C98E34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145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3" name="Line 92">
                  <a:extLst>
                    <a:ext uri="{FF2B5EF4-FFF2-40B4-BE49-F238E27FC236}">
                      <a16:creationId xmlns:a16="http://schemas.microsoft.com/office/drawing/2014/main" id="{610BA279-FAFF-AEC3-7E68-54246A116B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497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4" name="Line 93">
                  <a:extLst>
                    <a:ext uri="{FF2B5EF4-FFF2-40B4-BE49-F238E27FC236}">
                      <a16:creationId xmlns:a16="http://schemas.microsoft.com/office/drawing/2014/main" id="{EBC1D6A2-07FB-5AB1-073F-2AE9135CAC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145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5" name="Line 94">
                  <a:extLst>
                    <a:ext uri="{FF2B5EF4-FFF2-40B4-BE49-F238E27FC236}">
                      <a16:creationId xmlns:a16="http://schemas.microsoft.com/office/drawing/2014/main" id="{F822D7B7-3318-BB04-3D46-D47ACAF2F5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497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6" name="Line 95">
                  <a:extLst>
                    <a:ext uri="{FF2B5EF4-FFF2-40B4-BE49-F238E27FC236}">
                      <a16:creationId xmlns:a16="http://schemas.microsoft.com/office/drawing/2014/main" id="{BB3B9B77-2E9B-2C31-627D-2B11D555B1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145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7" name="Line 96">
                  <a:extLst>
                    <a:ext uri="{FF2B5EF4-FFF2-40B4-BE49-F238E27FC236}">
                      <a16:creationId xmlns:a16="http://schemas.microsoft.com/office/drawing/2014/main" id="{950635A5-7963-2322-D60A-28BB4A7C7B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497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8" name="Line 97">
                  <a:extLst>
                    <a:ext uri="{FF2B5EF4-FFF2-40B4-BE49-F238E27FC236}">
                      <a16:creationId xmlns:a16="http://schemas.microsoft.com/office/drawing/2014/main" id="{6F965EE6-F7B2-3C41-87F5-DE8970F499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145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9" name="Line 98">
                  <a:extLst>
                    <a:ext uri="{FF2B5EF4-FFF2-40B4-BE49-F238E27FC236}">
                      <a16:creationId xmlns:a16="http://schemas.microsoft.com/office/drawing/2014/main" id="{74869979-650D-F2DA-77A0-68D3D82D2B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497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0" name="Line 99">
                  <a:extLst>
                    <a:ext uri="{FF2B5EF4-FFF2-40B4-BE49-F238E27FC236}">
                      <a16:creationId xmlns:a16="http://schemas.microsoft.com/office/drawing/2014/main" id="{85A1260F-E8E5-DCEA-19A4-87E81D20BA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78" y="3145"/>
                  <a:ext cx="89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1" name="Freeform 100">
                  <a:extLst>
                    <a:ext uri="{FF2B5EF4-FFF2-40B4-BE49-F238E27FC236}">
                      <a16:creationId xmlns:a16="http://schemas.microsoft.com/office/drawing/2014/main" id="{7F260ECC-1D67-3E07-CD26-88B2F9C81E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9" y="3294"/>
                  <a:ext cx="168" cy="149"/>
                </a:xfrm>
                <a:custGeom>
                  <a:avLst/>
                  <a:gdLst>
                    <a:gd name="T0" fmla="*/ 0 w 168"/>
                    <a:gd name="T1" fmla="*/ 149 h 149"/>
                    <a:gd name="T2" fmla="*/ 168 w 168"/>
                    <a:gd name="T3" fmla="*/ 149 h 149"/>
                    <a:gd name="T4" fmla="*/ 168 w 168"/>
                    <a:gd name="T5" fmla="*/ 139 h 149"/>
                    <a:gd name="T6" fmla="*/ 128 w 168"/>
                    <a:gd name="T7" fmla="*/ 89 h 149"/>
                    <a:gd name="T8" fmla="*/ 168 w 168"/>
                    <a:gd name="T9" fmla="*/ 34 h 149"/>
                    <a:gd name="T10" fmla="*/ 168 w 168"/>
                    <a:gd name="T11" fmla="*/ 0 h 149"/>
                    <a:gd name="T12" fmla="*/ 0 w 168"/>
                    <a:gd name="T13" fmla="*/ 0 h 149"/>
                    <a:gd name="T14" fmla="*/ 0 w 168"/>
                    <a:gd name="T15" fmla="*/ 34 h 149"/>
                    <a:gd name="T16" fmla="*/ 39 w 168"/>
                    <a:gd name="T17" fmla="*/ 89 h 149"/>
                    <a:gd name="T18" fmla="*/ 0 w 168"/>
                    <a:gd name="T19" fmla="*/ 139 h 149"/>
                    <a:gd name="T20" fmla="*/ 0 w 168"/>
                    <a:gd name="T21" fmla="*/ 149 h 14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" h="149">
                      <a:moveTo>
                        <a:pt x="0" y="149"/>
                      </a:moveTo>
                      <a:lnTo>
                        <a:pt x="168" y="149"/>
                      </a:lnTo>
                      <a:lnTo>
                        <a:pt x="168" y="139"/>
                      </a:lnTo>
                      <a:lnTo>
                        <a:pt x="128" y="89"/>
                      </a:lnTo>
                      <a:lnTo>
                        <a:pt x="168" y="34"/>
                      </a:lnTo>
                      <a:lnTo>
                        <a:pt x="168" y="0"/>
                      </a:ln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39" y="89"/>
                      </a:lnTo>
                      <a:lnTo>
                        <a:pt x="0" y="139"/>
                      </a:lnTo>
                      <a:lnTo>
                        <a:pt x="0" y="149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2" name="Oval 101">
                  <a:extLst>
                    <a:ext uri="{FF2B5EF4-FFF2-40B4-BE49-F238E27FC236}">
                      <a16:creationId xmlns:a16="http://schemas.microsoft.com/office/drawing/2014/main" id="{35729EAB-AD09-9273-46C9-A9A113271B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8" y="2426"/>
                  <a:ext cx="30" cy="30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43" name="Freeform 102">
                  <a:extLst>
                    <a:ext uri="{FF2B5EF4-FFF2-40B4-BE49-F238E27FC236}">
                      <a16:creationId xmlns:a16="http://schemas.microsoft.com/office/drawing/2014/main" id="{4EE22E82-F58D-7E83-F67B-00E8465F93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2" y="2560"/>
                  <a:ext cx="168" cy="545"/>
                </a:xfrm>
                <a:custGeom>
                  <a:avLst/>
                  <a:gdLst>
                    <a:gd name="T0" fmla="*/ 0 w 168"/>
                    <a:gd name="T1" fmla="*/ 545 h 545"/>
                    <a:gd name="T2" fmla="*/ 168 w 168"/>
                    <a:gd name="T3" fmla="*/ 545 h 545"/>
                    <a:gd name="T4" fmla="*/ 168 w 168"/>
                    <a:gd name="T5" fmla="*/ 297 h 545"/>
                    <a:gd name="T6" fmla="*/ 129 w 168"/>
                    <a:gd name="T7" fmla="*/ 233 h 545"/>
                    <a:gd name="T8" fmla="*/ 168 w 168"/>
                    <a:gd name="T9" fmla="*/ 173 h 545"/>
                    <a:gd name="T10" fmla="*/ 168 w 168"/>
                    <a:gd name="T11" fmla="*/ 0 h 545"/>
                    <a:gd name="T12" fmla="*/ 0 w 168"/>
                    <a:gd name="T13" fmla="*/ 0 h 545"/>
                    <a:gd name="T14" fmla="*/ 0 w 168"/>
                    <a:gd name="T15" fmla="*/ 173 h 545"/>
                    <a:gd name="T16" fmla="*/ 39 w 168"/>
                    <a:gd name="T17" fmla="*/ 233 h 545"/>
                    <a:gd name="T18" fmla="*/ 0 w 168"/>
                    <a:gd name="T19" fmla="*/ 297 h 545"/>
                    <a:gd name="T20" fmla="*/ 0 w 168"/>
                    <a:gd name="T21" fmla="*/ 545 h 54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" h="545">
                      <a:moveTo>
                        <a:pt x="0" y="545"/>
                      </a:moveTo>
                      <a:lnTo>
                        <a:pt x="168" y="545"/>
                      </a:lnTo>
                      <a:lnTo>
                        <a:pt x="168" y="297"/>
                      </a:lnTo>
                      <a:lnTo>
                        <a:pt x="129" y="233"/>
                      </a:lnTo>
                      <a:lnTo>
                        <a:pt x="168" y="173"/>
                      </a:lnTo>
                      <a:lnTo>
                        <a:pt x="168" y="0"/>
                      </a:lnTo>
                      <a:lnTo>
                        <a:pt x="0" y="0"/>
                      </a:lnTo>
                      <a:lnTo>
                        <a:pt x="0" y="173"/>
                      </a:lnTo>
                      <a:lnTo>
                        <a:pt x="39" y="233"/>
                      </a:lnTo>
                      <a:lnTo>
                        <a:pt x="0" y="297"/>
                      </a:lnTo>
                      <a:lnTo>
                        <a:pt x="0" y="545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4" name="Line 103">
                  <a:extLst>
                    <a:ext uri="{FF2B5EF4-FFF2-40B4-BE49-F238E27FC236}">
                      <a16:creationId xmlns:a16="http://schemas.microsoft.com/office/drawing/2014/main" id="{D312CD53-E49D-B85D-00B1-2F952F7F49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2793"/>
                  <a:ext cx="90" cy="0"/>
                </a:xfrm>
                <a:prstGeom prst="line">
                  <a:avLst/>
                </a:pr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5" name="Line 104">
                  <a:extLst>
                    <a:ext uri="{FF2B5EF4-FFF2-40B4-BE49-F238E27FC236}">
                      <a16:creationId xmlns:a16="http://schemas.microsoft.com/office/drawing/2014/main" id="{6E951296-9CCF-065E-E5D2-2018C92484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36" y="354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6" name="Line 105">
                  <a:extLst>
                    <a:ext uri="{FF2B5EF4-FFF2-40B4-BE49-F238E27FC236}">
                      <a16:creationId xmlns:a16="http://schemas.microsoft.com/office/drawing/2014/main" id="{AAC00EE8-E266-7277-E919-45F960C375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36" y="350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7" name="Line 106">
                  <a:extLst>
                    <a:ext uri="{FF2B5EF4-FFF2-40B4-BE49-F238E27FC236}">
                      <a16:creationId xmlns:a16="http://schemas.microsoft.com/office/drawing/2014/main" id="{4D919EB4-9E0E-0D6F-B8B6-128EDD8C33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36" y="346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8" name="Line 107">
                  <a:extLst>
                    <a:ext uri="{FF2B5EF4-FFF2-40B4-BE49-F238E27FC236}">
                      <a16:creationId xmlns:a16="http://schemas.microsoft.com/office/drawing/2014/main" id="{DDBDD81A-DE63-8B39-734E-892351C0BA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36" y="3428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9" name="Line 108">
                  <a:extLst>
                    <a:ext uri="{FF2B5EF4-FFF2-40B4-BE49-F238E27FC236}">
                      <a16:creationId xmlns:a16="http://schemas.microsoft.com/office/drawing/2014/main" id="{CC80B5BF-064A-7497-4B54-57BACFA858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36" y="3388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50" name="Line 109">
                  <a:extLst>
                    <a:ext uri="{FF2B5EF4-FFF2-40B4-BE49-F238E27FC236}">
                      <a16:creationId xmlns:a16="http://schemas.microsoft.com/office/drawing/2014/main" id="{824737A6-7496-B610-B7F0-8AC7A31A31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36" y="3348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51" name="Line 110">
                  <a:extLst>
                    <a:ext uri="{FF2B5EF4-FFF2-40B4-BE49-F238E27FC236}">
                      <a16:creationId xmlns:a16="http://schemas.microsoft.com/office/drawing/2014/main" id="{317255F9-2817-C915-1F80-6753DC1A2E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36" y="3309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52" name="Line 111">
                  <a:extLst>
                    <a:ext uri="{FF2B5EF4-FFF2-40B4-BE49-F238E27FC236}">
                      <a16:creationId xmlns:a16="http://schemas.microsoft.com/office/drawing/2014/main" id="{8235BCDF-80B9-67E3-B09F-27B711B1CA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36" y="3269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53" name="Line 112">
                  <a:extLst>
                    <a:ext uri="{FF2B5EF4-FFF2-40B4-BE49-F238E27FC236}">
                      <a16:creationId xmlns:a16="http://schemas.microsoft.com/office/drawing/2014/main" id="{AE5F439E-8DC0-DC18-0AE2-8282D72A75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36" y="3229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54" name="Line 113">
                  <a:extLst>
                    <a:ext uri="{FF2B5EF4-FFF2-40B4-BE49-F238E27FC236}">
                      <a16:creationId xmlns:a16="http://schemas.microsoft.com/office/drawing/2014/main" id="{65296349-260E-CE4A-F49E-7CE10DB62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36" y="3190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55" name="Line 114">
                  <a:extLst>
                    <a:ext uri="{FF2B5EF4-FFF2-40B4-BE49-F238E27FC236}">
                      <a16:creationId xmlns:a16="http://schemas.microsoft.com/office/drawing/2014/main" id="{32A4077F-1D67-B6F2-3134-4A83FDF629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36" y="315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56" name="Line 115">
                  <a:extLst>
                    <a:ext uri="{FF2B5EF4-FFF2-40B4-BE49-F238E27FC236}">
                      <a16:creationId xmlns:a16="http://schemas.microsoft.com/office/drawing/2014/main" id="{5E81950B-A0C1-9427-3E61-5F11AEDBD5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36" y="311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57" name="Line 116">
                  <a:extLst>
                    <a:ext uri="{FF2B5EF4-FFF2-40B4-BE49-F238E27FC236}">
                      <a16:creationId xmlns:a16="http://schemas.microsoft.com/office/drawing/2014/main" id="{229F29AB-ABF9-BB84-CB83-1EE6A39FEA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1845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58" name="Line 117">
                  <a:extLst>
                    <a:ext uri="{FF2B5EF4-FFF2-40B4-BE49-F238E27FC236}">
                      <a16:creationId xmlns:a16="http://schemas.microsoft.com/office/drawing/2014/main" id="{043D9541-BEE7-C921-FD52-1EE6AAF695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1885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59" name="Line 118">
                  <a:extLst>
                    <a:ext uri="{FF2B5EF4-FFF2-40B4-BE49-F238E27FC236}">
                      <a16:creationId xmlns:a16="http://schemas.microsoft.com/office/drawing/2014/main" id="{02836D0F-527B-49A8-3B07-D8E4E277B0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1925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0" name="Line 119">
                  <a:extLst>
                    <a:ext uri="{FF2B5EF4-FFF2-40B4-BE49-F238E27FC236}">
                      <a16:creationId xmlns:a16="http://schemas.microsoft.com/office/drawing/2014/main" id="{3B727380-772F-9B60-2448-72D39B981D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1965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1" name="Line 120">
                  <a:extLst>
                    <a:ext uri="{FF2B5EF4-FFF2-40B4-BE49-F238E27FC236}">
                      <a16:creationId xmlns:a16="http://schemas.microsoft.com/office/drawing/2014/main" id="{61C15069-B316-14CC-7429-A417FA8459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00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2" name="Line 121">
                  <a:extLst>
                    <a:ext uri="{FF2B5EF4-FFF2-40B4-BE49-F238E27FC236}">
                      <a16:creationId xmlns:a16="http://schemas.microsoft.com/office/drawing/2014/main" id="{DB8A1AFB-A81C-6DE4-59BD-A9E0F0F101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04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3" name="Line 122">
                  <a:extLst>
                    <a:ext uri="{FF2B5EF4-FFF2-40B4-BE49-F238E27FC236}">
                      <a16:creationId xmlns:a16="http://schemas.microsoft.com/office/drawing/2014/main" id="{FAA0BCED-1BC2-EBFD-95BF-2C3E78AE7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084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4" name="Line 123">
                  <a:extLst>
                    <a:ext uri="{FF2B5EF4-FFF2-40B4-BE49-F238E27FC236}">
                      <a16:creationId xmlns:a16="http://schemas.microsoft.com/office/drawing/2014/main" id="{73CDFF92-056C-D628-8DAA-C39C3E7F9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12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5" name="Line 124">
                  <a:extLst>
                    <a:ext uri="{FF2B5EF4-FFF2-40B4-BE49-F238E27FC236}">
                      <a16:creationId xmlns:a16="http://schemas.microsoft.com/office/drawing/2014/main" id="{36611D39-BE18-1869-0448-91F2F6395E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16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6" name="Line 125">
                  <a:extLst>
                    <a:ext uri="{FF2B5EF4-FFF2-40B4-BE49-F238E27FC236}">
                      <a16:creationId xmlns:a16="http://schemas.microsoft.com/office/drawing/2014/main" id="{FC5EF6A8-CF02-F4BA-F6D4-3DF6965D09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203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7" name="Line 126">
                  <a:extLst>
                    <a:ext uri="{FF2B5EF4-FFF2-40B4-BE49-F238E27FC236}">
                      <a16:creationId xmlns:a16="http://schemas.microsoft.com/office/drawing/2014/main" id="{C7E75322-439F-3651-4960-ECD1650F61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24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8" name="Line 127">
                  <a:extLst>
                    <a:ext uri="{FF2B5EF4-FFF2-40B4-BE49-F238E27FC236}">
                      <a16:creationId xmlns:a16="http://schemas.microsoft.com/office/drawing/2014/main" id="{3778DC22-E081-1877-AECC-B4B1E7DB13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28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9" name="Line 128">
                  <a:extLst>
                    <a:ext uri="{FF2B5EF4-FFF2-40B4-BE49-F238E27FC236}">
                      <a16:creationId xmlns:a16="http://schemas.microsoft.com/office/drawing/2014/main" id="{79432AF1-63B4-C21E-DEF3-2C4AA407C6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322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70" name="Line 129">
                  <a:extLst>
                    <a:ext uri="{FF2B5EF4-FFF2-40B4-BE49-F238E27FC236}">
                      <a16:creationId xmlns:a16="http://schemas.microsoft.com/office/drawing/2014/main" id="{65AADDC1-AC6C-4A9D-4F12-66FAC2F03C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36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71" name="Line 130">
                  <a:extLst>
                    <a:ext uri="{FF2B5EF4-FFF2-40B4-BE49-F238E27FC236}">
                      <a16:creationId xmlns:a16="http://schemas.microsoft.com/office/drawing/2014/main" id="{943FD1B3-1EE7-9DDC-0B92-CE2FE14BA4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40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72" name="Line 131">
                  <a:extLst>
                    <a:ext uri="{FF2B5EF4-FFF2-40B4-BE49-F238E27FC236}">
                      <a16:creationId xmlns:a16="http://schemas.microsoft.com/office/drawing/2014/main" id="{8B01BD9B-9D56-F6D8-69D9-ED3C41C41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44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73" name="Line 132">
                  <a:extLst>
                    <a:ext uri="{FF2B5EF4-FFF2-40B4-BE49-F238E27FC236}">
                      <a16:creationId xmlns:a16="http://schemas.microsoft.com/office/drawing/2014/main" id="{BB29F76B-39EE-FA52-8603-DE0A551CAD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48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74" name="Line 133">
                  <a:extLst>
                    <a:ext uri="{FF2B5EF4-FFF2-40B4-BE49-F238E27FC236}">
                      <a16:creationId xmlns:a16="http://schemas.microsoft.com/office/drawing/2014/main" id="{AB499D66-5DDF-FD8D-497A-B9BFF2305F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36" y="252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75" name="Line 134">
                  <a:extLst>
                    <a:ext uri="{FF2B5EF4-FFF2-40B4-BE49-F238E27FC236}">
                      <a16:creationId xmlns:a16="http://schemas.microsoft.com/office/drawing/2014/main" id="{CD1D41DA-C38B-11ED-4D8E-246C332D1F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3567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76" name="Line 135">
                  <a:extLst>
                    <a:ext uri="{FF2B5EF4-FFF2-40B4-BE49-F238E27FC236}">
                      <a16:creationId xmlns:a16="http://schemas.microsoft.com/office/drawing/2014/main" id="{76FF3E61-8AF3-91CB-F382-E9E71DC95E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1845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77" name="Line 136">
                  <a:extLst>
                    <a:ext uri="{FF2B5EF4-FFF2-40B4-BE49-F238E27FC236}">
                      <a16:creationId xmlns:a16="http://schemas.microsoft.com/office/drawing/2014/main" id="{AD017E02-193F-4A06-C554-A83C38AB0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3567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78" name="Line 137">
                  <a:extLst>
                    <a:ext uri="{FF2B5EF4-FFF2-40B4-BE49-F238E27FC236}">
                      <a16:creationId xmlns:a16="http://schemas.microsoft.com/office/drawing/2014/main" id="{C726F61E-7A73-E23D-1CFD-9988653469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1845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79" name="Line 138">
                  <a:extLst>
                    <a:ext uri="{FF2B5EF4-FFF2-40B4-BE49-F238E27FC236}">
                      <a16:creationId xmlns:a16="http://schemas.microsoft.com/office/drawing/2014/main" id="{038C6F15-8C49-7F3D-107D-9B2CCBFFBC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3567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80" name="Line 139">
                  <a:extLst>
                    <a:ext uri="{FF2B5EF4-FFF2-40B4-BE49-F238E27FC236}">
                      <a16:creationId xmlns:a16="http://schemas.microsoft.com/office/drawing/2014/main" id="{8DF1FD3F-98C1-BCA3-34A6-9453947C77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1845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81" name="Line 140">
                  <a:extLst>
                    <a:ext uri="{FF2B5EF4-FFF2-40B4-BE49-F238E27FC236}">
                      <a16:creationId xmlns:a16="http://schemas.microsoft.com/office/drawing/2014/main" id="{9EDF851D-A0DA-9117-AF2B-D0D72012E4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3567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82" name="Line 141">
                  <a:extLst>
                    <a:ext uri="{FF2B5EF4-FFF2-40B4-BE49-F238E27FC236}">
                      <a16:creationId xmlns:a16="http://schemas.microsoft.com/office/drawing/2014/main" id="{6B03E561-BEE0-B90C-58DC-FD03D97183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1845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83" name="Line 142">
                  <a:extLst>
                    <a:ext uri="{FF2B5EF4-FFF2-40B4-BE49-F238E27FC236}">
                      <a16:creationId xmlns:a16="http://schemas.microsoft.com/office/drawing/2014/main" id="{FC34C510-1A9F-748C-C83B-958066542E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3567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84" name="Line 143">
                  <a:extLst>
                    <a:ext uri="{FF2B5EF4-FFF2-40B4-BE49-F238E27FC236}">
                      <a16:creationId xmlns:a16="http://schemas.microsoft.com/office/drawing/2014/main" id="{24D43E42-7F68-E1ED-5F40-F32033A541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1845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85" name="Line 144">
                  <a:extLst>
                    <a:ext uri="{FF2B5EF4-FFF2-40B4-BE49-F238E27FC236}">
                      <a16:creationId xmlns:a16="http://schemas.microsoft.com/office/drawing/2014/main" id="{E16F9E55-7EA7-5421-18F0-3AFEC32538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3567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86" name="Line 145">
                  <a:extLst>
                    <a:ext uri="{FF2B5EF4-FFF2-40B4-BE49-F238E27FC236}">
                      <a16:creationId xmlns:a16="http://schemas.microsoft.com/office/drawing/2014/main" id="{91FBEE9D-CB9B-AB91-6FA7-0B33AA8FF9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1845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87" name="Line 146">
                  <a:extLst>
                    <a:ext uri="{FF2B5EF4-FFF2-40B4-BE49-F238E27FC236}">
                      <a16:creationId xmlns:a16="http://schemas.microsoft.com/office/drawing/2014/main" id="{12D3287D-DFCA-F1C7-9EA5-554609A4CC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3567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88" name="Line 147">
                  <a:extLst>
                    <a:ext uri="{FF2B5EF4-FFF2-40B4-BE49-F238E27FC236}">
                      <a16:creationId xmlns:a16="http://schemas.microsoft.com/office/drawing/2014/main" id="{5E230781-5A21-7921-BDB8-D0EA880EDD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1845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89" name="Line 148">
                  <a:extLst>
                    <a:ext uri="{FF2B5EF4-FFF2-40B4-BE49-F238E27FC236}">
                      <a16:creationId xmlns:a16="http://schemas.microsoft.com/office/drawing/2014/main" id="{90821D62-B41C-968B-436A-649753C90A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3567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0" name="Line 149">
                  <a:extLst>
                    <a:ext uri="{FF2B5EF4-FFF2-40B4-BE49-F238E27FC236}">
                      <a16:creationId xmlns:a16="http://schemas.microsoft.com/office/drawing/2014/main" id="{34FEF92C-6F6C-E4D8-8D60-A21E8F0C91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1845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1" name="Line 150">
                  <a:extLst>
                    <a:ext uri="{FF2B5EF4-FFF2-40B4-BE49-F238E27FC236}">
                      <a16:creationId xmlns:a16="http://schemas.microsoft.com/office/drawing/2014/main" id="{9791A55C-F544-F857-1A22-631D128653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3567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2" name="Line 151">
                  <a:extLst>
                    <a:ext uri="{FF2B5EF4-FFF2-40B4-BE49-F238E27FC236}">
                      <a16:creationId xmlns:a16="http://schemas.microsoft.com/office/drawing/2014/main" id="{7074B01E-2D77-6639-41D5-AA053DF34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1845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3" name="Line 152">
                  <a:extLst>
                    <a:ext uri="{FF2B5EF4-FFF2-40B4-BE49-F238E27FC236}">
                      <a16:creationId xmlns:a16="http://schemas.microsoft.com/office/drawing/2014/main" id="{AB24C998-3A97-C096-4257-47F3C03639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3567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4" name="Line 153">
                  <a:extLst>
                    <a:ext uri="{FF2B5EF4-FFF2-40B4-BE49-F238E27FC236}">
                      <a16:creationId xmlns:a16="http://schemas.microsoft.com/office/drawing/2014/main" id="{B86ED3A6-B7E7-9CC8-B2EE-C43E7AACED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1845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5" name="Line 154">
                  <a:extLst>
                    <a:ext uri="{FF2B5EF4-FFF2-40B4-BE49-F238E27FC236}">
                      <a16:creationId xmlns:a16="http://schemas.microsoft.com/office/drawing/2014/main" id="{ABC6433F-9E48-4EF4-E594-50B262A136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3567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6" name="Line 155">
                  <a:extLst>
                    <a:ext uri="{FF2B5EF4-FFF2-40B4-BE49-F238E27FC236}">
                      <a16:creationId xmlns:a16="http://schemas.microsoft.com/office/drawing/2014/main" id="{9C98856F-F102-E3F8-A399-0A31CAE3B6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1845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7" name="Line 156">
                  <a:extLst>
                    <a:ext uri="{FF2B5EF4-FFF2-40B4-BE49-F238E27FC236}">
                      <a16:creationId xmlns:a16="http://schemas.microsoft.com/office/drawing/2014/main" id="{B6C90CC8-E214-E459-B77B-F7EC98BB5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3567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8" name="Line 157">
                  <a:extLst>
                    <a:ext uri="{FF2B5EF4-FFF2-40B4-BE49-F238E27FC236}">
                      <a16:creationId xmlns:a16="http://schemas.microsoft.com/office/drawing/2014/main" id="{5349457C-9326-CD29-BE6A-F0A16F700C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91" y="1845"/>
                  <a:ext cx="90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99" name="Freeform 158">
                  <a:extLst>
                    <a:ext uri="{FF2B5EF4-FFF2-40B4-BE49-F238E27FC236}">
                      <a16:creationId xmlns:a16="http://schemas.microsoft.com/office/drawing/2014/main" id="{9AB49E95-3790-E153-58B9-903EF0F800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2" y="2560"/>
                  <a:ext cx="168" cy="545"/>
                </a:xfrm>
                <a:custGeom>
                  <a:avLst/>
                  <a:gdLst>
                    <a:gd name="T0" fmla="*/ 0 w 168"/>
                    <a:gd name="T1" fmla="*/ 545 h 545"/>
                    <a:gd name="T2" fmla="*/ 168 w 168"/>
                    <a:gd name="T3" fmla="*/ 545 h 545"/>
                    <a:gd name="T4" fmla="*/ 168 w 168"/>
                    <a:gd name="T5" fmla="*/ 297 h 545"/>
                    <a:gd name="T6" fmla="*/ 129 w 168"/>
                    <a:gd name="T7" fmla="*/ 233 h 545"/>
                    <a:gd name="T8" fmla="*/ 168 w 168"/>
                    <a:gd name="T9" fmla="*/ 173 h 545"/>
                    <a:gd name="T10" fmla="*/ 168 w 168"/>
                    <a:gd name="T11" fmla="*/ 0 h 545"/>
                    <a:gd name="T12" fmla="*/ 0 w 168"/>
                    <a:gd name="T13" fmla="*/ 0 h 545"/>
                    <a:gd name="T14" fmla="*/ 0 w 168"/>
                    <a:gd name="T15" fmla="*/ 173 h 545"/>
                    <a:gd name="T16" fmla="*/ 39 w 168"/>
                    <a:gd name="T17" fmla="*/ 233 h 545"/>
                    <a:gd name="T18" fmla="*/ 0 w 168"/>
                    <a:gd name="T19" fmla="*/ 297 h 545"/>
                    <a:gd name="T20" fmla="*/ 0 w 168"/>
                    <a:gd name="T21" fmla="*/ 545 h 54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" h="545">
                      <a:moveTo>
                        <a:pt x="0" y="545"/>
                      </a:moveTo>
                      <a:lnTo>
                        <a:pt x="168" y="545"/>
                      </a:lnTo>
                      <a:lnTo>
                        <a:pt x="168" y="297"/>
                      </a:lnTo>
                      <a:lnTo>
                        <a:pt x="129" y="233"/>
                      </a:lnTo>
                      <a:lnTo>
                        <a:pt x="168" y="173"/>
                      </a:lnTo>
                      <a:lnTo>
                        <a:pt x="168" y="0"/>
                      </a:lnTo>
                      <a:lnTo>
                        <a:pt x="0" y="0"/>
                      </a:lnTo>
                      <a:lnTo>
                        <a:pt x="0" y="173"/>
                      </a:lnTo>
                      <a:lnTo>
                        <a:pt x="39" y="233"/>
                      </a:lnTo>
                      <a:lnTo>
                        <a:pt x="0" y="297"/>
                      </a:lnTo>
                      <a:lnTo>
                        <a:pt x="0" y="545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00" name="Oval 159">
                  <a:extLst>
                    <a:ext uri="{FF2B5EF4-FFF2-40B4-BE49-F238E27FC236}">
                      <a16:creationId xmlns:a16="http://schemas.microsoft.com/office/drawing/2014/main" id="{CDAE0AC3-8556-F355-712A-9527B439EB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707"/>
                  <a:ext cx="30" cy="29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01" name="Oval 160">
                  <a:extLst>
                    <a:ext uri="{FF2B5EF4-FFF2-40B4-BE49-F238E27FC236}">
                      <a16:creationId xmlns:a16="http://schemas.microsoft.com/office/drawing/2014/main" id="{31D17CF7-8F9C-5D12-9305-6546E7C016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707"/>
                  <a:ext cx="30" cy="29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02" name="Oval 161">
                  <a:extLst>
                    <a:ext uri="{FF2B5EF4-FFF2-40B4-BE49-F238E27FC236}">
                      <a16:creationId xmlns:a16="http://schemas.microsoft.com/office/drawing/2014/main" id="{D56422B5-C386-0F6F-B2D9-9BB2DA10C0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583"/>
                  <a:ext cx="30" cy="29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03" name="Oval 162">
                  <a:extLst>
                    <a:ext uri="{FF2B5EF4-FFF2-40B4-BE49-F238E27FC236}">
                      <a16:creationId xmlns:a16="http://schemas.microsoft.com/office/drawing/2014/main" id="{00DC3F8A-3E57-2763-5F0D-EF2B3E8946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707"/>
                  <a:ext cx="30" cy="29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04" name="Oval 163">
                  <a:extLst>
                    <a:ext uri="{FF2B5EF4-FFF2-40B4-BE49-F238E27FC236}">
                      <a16:creationId xmlns:a16="http://schemas.microsoft.com/office/drawing/2014/main" id="{A4D4E9B3-D2AD-C8E5-61C7-1694547943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583"/>
                  <a:ext cx="30" cy="29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05" name="Oval 164">
                  <a:extLst>
                    <a:ext uri="{FF2B5EF4-FFF2-40B4-BE49-F238E27FC236}">
                      <a16:creationId xmlns:a16="http://schemas.microsoft.com/office/drawing/2014/main" id="{5FE828C7-1A87-4A87-18CF-D48057F777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1" y="1707"/>
                  <a:ext cx="30" cy="29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06" name="Freeform 165">
                  <a:extLst>
                    <a:ext uri="{FF2B5EF4-FFF2-40B4-BE49-F238E27FC236}">
                      <a16:creationId xmlns:a16="http://schemas.microsoft.com/office/drawing/2014/main" id="{0C3C21B6-F2D1-7283-0FAB-DF35289E19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" y="1974"/>
                  <a:ext cx="174" cy="501"/>
                </a:xfrm>
                <a:custGeom>
                  <a:avLst/>
                  <a:gdLst>
                    <a:gd name="T0" fmla="*/ 0 w 174"/>
                    <a:gd name="T1" fmla="*/ 501 h 501"/>
                    <a:gd name="T2" fmla="*/ 174 w 174"/>
                    <a:gd name="T3" fmla="*/ 501 h 501"/>
                    <a:gd name="T4" fmla="*/ 174 w 174"/>
                    <a:gd name="T5" fmla="*/ 204 h 501"/>
                    <a:gd name="T6" fmla="*/ 129 w 174"/>
                    <a:gd name="T7" fmla="*/ 124 h 501"/>
                    <a:gd name="T8" fmla="*/ 174 w 174"/>
                    <a:gd name="T9" fmla="*/ 45 h 501"/>
                    <a:gd name="T10" fmla="*/ 174 w 174"/>
                    <a:gd name="T11" fmla="*/ 0 h 501"/>
                    <a:gd name="T12" fmla="*/ 0 w 174"/>
                    <a:gd name="T13" fmla="*/ 0 h 501"/>
                    <a:gd name="T14" fmla="*/ 0 w 174"/>
                    <a:gd name="T15" fmla="*/ 45 h 501"/>
                    <a:gd name="T16" fmla="*/ 45 w 174"/>
                    <a:gd name="T17" fmla="*/ 124 h 501"/>
                    <a:gd name="T18" fmla="*/ 0 w 174"/>
                    <a:gd name="T19" fmla="*/ 204 h 501"/>
                    <a:gd name="T20" fmla="*/ 0 w 174"/>
                    <a:gd name="T21" fmla="*/ 501 h 5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4" h="501">
                      <a:moveTo>
                        <a:pt x="0" y="501"/>
                      </a:moveTo>
                      <a:lnTo>
                        <a:pt x="174" y="501"/>
                      </a:lnTo>
                      <a:lnTo>
                        <a:pt x="174" y="204"/>
                      </a:lnTo>
                      <a:lnTo>
                        <a:pt x="129" y="124"/>
                      </a:lnTo>
                      <a:lnTo>
                        <a:pt x="174" y="45"/>
                      </a:lnTo>
                      <a:lnTo>
                        <a:pt x="174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45" y="124"/>
                      </a:lnTo>
                      <a:lnTo>
                        <a:pt x="0" y="204"/>
                      </a:lnTo>
                      <a:lnTo>
                        <a:pt x="0" y="501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07" name="Line 166">
                  <a:extLst>
                    <a:ext uri="{FF2B5EF4-FFF2-40B4-BE49-F238E27FC236}">
                      <a16:creationId xmlns:a16="http://schemas.microsoft.com/office/drawing/2014/main" id="{85A941C2-3D4E-6090-2E89-AA49AD201F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2098"/>
                  <a:ext cx="84" cy="0"/>
                </a:xfrm>
                <a:prstGeom prst="line">
                  <a:avLst/>
                </a:pr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08" name="Line 167">
                  <a:extLst>
                    <a:ext uri="{FF2B5EF4-FFF2-40B4-BE49-F238E27FC236}">
                      <a16:creationId xmlns:a16="http://schemas.microsoft.com/office/drawing/2014/main" id="{7CEE94D2-728B-F79C-672A-1EF7C4D672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3209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09" name="Line 168">
                  <a:extLst>
                    <a:ext uri="{FF2B5EF4-FFF2-40B4-BE49-F238E27FC236}">
                      <a16:creationId xmlns:a16="http://schemas.microsoft.com/office/drawing/2014/main" id="{6759A1AC-2BFC-4282-B0D3-9D5A93EB15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317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10" name="Line 169">
                  <a:extLst>
                    <a:ext uri="{FF2B5EF4-FFF2-40B4-BE49-F238E27FC236}">
                      <a16:creationId xmlns:a16="http://schemas.microsoft.com/office/drawing/2014/main" id="{09FA2445-E113-A56D-070F-4339A0181C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313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11" name="Line 170">
                  <a:extLst>
                    <a:ext uri="{FF2B5EF4-FFF2-40B4-BE49-F238E27FC236}">
                      <a16:creationId xmlns:a16="http://schemas.microsoft.com/office/drawing/2014/main" id="{578B5076-982E-4A0F-F709-4AC6222088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309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12" name="Line 171">
                  <a:extLst>
                    <a:ext uri="{FF2B5EF4-FFF2-40B4-BE49-F238E27FC236}">
                      <a16:creationId xmlns:a16="http://schemas.microsoft.com/office/drawing/2014/main" id="{AE114D3D-6CBD-1BE4-AEBA-3BA692251E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305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13" name="Line 172">
                  <a:extLst>
                    <a:ext uri="{FF2B5EF4-FFF2-40B4-BE49-F238E27FC236}">
                      <a16:creationId xmlns:a16="http://schemas.microsoft.com/office/drawing/2014/main" id="{E14663A0-EF89-3F82-994B-34626CFB43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301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14" name="Line 173">
                  <a:extLst>
                    <a:ext uri="{FF2B5EF4-FFF2-40B4-BE49-F238E27FC236}">
                      <a16:creationId xmlns:a16="http://schemas.microsoft.com/office/drawing/2014/main" id="{B4822434-2ABE-609C-07FC-EBA1AA1288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297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15" name="Line 174">
                  <a:extLst>
                    <a:ext uri="{FF2B5EF4-FFF2-40B4-BE49-F238E27FC236}">
                      <a16:creationId xmlns:a16="http://schemas.microsoft.com/office/drawing/2014/main" id="{D532D42F-8D12-6FBB-7551-CD3DFC19A2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293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16" name="Line 175">
                  <a:extLst>
                    <a:ext uri="{FF2B5EF4-FFF2-40B4-BE49-F238E27FC236}">
                      <a16:creationId xmlns:a16="http://schemas.microsoft.com/office/drawing/2014/main" id="{687A8C3E-7E03-32DC-6E87-63130D17E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289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17" name="Line 176">
                  <a:extLst>
                    <a:ext uri="{FF2B5EF4-FFF2-40B4-BE49-F238E27FC236}">
                      <a16:creationId xmlns:a16="http://schemas.microsoft.com/office/drawing/2014/main" id="{442EC652-49EF-5BDE-7E2A-3828483723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285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18" name="Line 177">
                  <a:extLst>
                    <a:ext uri="{FF2B5EF4-FFF2-40B4-BE49-F238E27FC236}">
                      <a16:creationId xmlns:a16="http://schemas.microsoft.com/office/drawing/2014/main" id="{09E9E0DC-3865-2B0B-D574-041BA0EC2D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2813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19" name="Line 178">
                  <a:extLst>
                    <a:ext uri="{FF2B5EF4-FFF2-40B4-BE49-F238E27FC236}">
                      <a16:creationId xmlns:a16="http://schemas.microsoft.com/office/drawing/2014/main" id="{77568C65-F098-5AC1-8DF6-8BC1BAF334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277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0" name="Line 179">
                  <a:extLst>
                    <a:ext uri="{FF2B5EF4-FFF2-40B4-BE49-F238E27FC236}">
                      <a16:creationId xmlns:a16="http://schemas.microsoft.com/office/drawing/2014/main" id="{691B68D6-B76C-1305-E711-F532230A8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273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1" name="Line 180">
                  <a:extLst>
                    <a:ext uri="{FF2B5EF4-FFF2-40B4-BE49-F238E27FC236}">
                      <a16:creationId xmlns:a16="http://schemas.microsoft.com/office/drawing/2014/main" id="{9525A7F1-6D9D-15AE-AEC3-DF9E1CC882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2694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2" name="Line 181">
                  <a:extLst>
                    <a:ext uri="{FF2B5EF4-FFF2-40B4-BE49-F238E27FC236}">
                      <a16:creationId xmlns:a16="http://schemas.microsoft.com/office/drawing/2014/main" id="{2DD8ACC3-78CA-88EA-48DC-DA51B94655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265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3" name="Line 182">
                  <a:extLst>
                    <a:ext uri="{FF2B5EF4-FFF2-40B4-BE49-F238E27FC236}">
                      <a16:creationId xmlns:a16="http://schemas.microsoft.com/office/drawing/2014/main" id="{B105F784-1830-A5F6-4AB3-871F352044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261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4" name="Line 183">
                  <a:extLst>
                    <a:ext uri="{FF2B5EF4-FFF2-40B4-BE49-F238E27FC236}">
                      <a16:creationId xmlns:a16="http://schemas.microsoft.com/office/drawing/2014/main" id="{5B408E71-09FA-0E3F-2478-9887DABA86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2575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5" name="Line 184">
                  <a:extLst>
                    <a:ext uri="{FF2B5EF4-FFF2-40B4-BE49-F238E27FC236}">
                      <a16:creationId xmlns:a16="http://schemas.microsoft.com/office/drawing/2014/main" id="{E220AA04-0808-9C88-1B51-59DCDD0A43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2535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6" name="Line 185">
                  <a:extLst>
                    <a:ext uri="{FF2B5EF4-FFF2-40B4-BE49-F238E27FC236}">
                      <a16:creationId xmlns:a16="http://schemas.microsoft.com/office/drawing/2014/main" id="{739BDACB-3D4E-519A-CFF3-156AFBE841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49" y="2495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7" name="Line 186">
                  <a:extLst>
                    <a:ext uri="{FF2B5EF4-FFF2-40B4-BE49-F238E27FC236}">
                      <a16:creationId xmlns:a16="http://schemas.microsoft.com/office/drawing/2014/main" id="{ACA982A4-EBBF-B9F3-D738-D050241AEA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345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8" name="Line 187">
                  <a:extLst>
                    <a:ext uri="{FF2B5EF4-FFF2-40B4-BE49-F238E27FC236}">
                      <a16:creationId xmlns:a16="http://schemas.microsoft.com/office/drawing/2014/main" id="{78FEA7D8-E601-35AB-DFBA-E6D11966CF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38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9" name="Line 188">
                  <a:extLst>
                    <a:ext uri="{FF2B5EF4-FFF2-40B4-BE49-F238E27FC236}">
                      <a16:creationId xmlns:a16="http://schemas.microsoft.com/office/drawing/2014/main" id="{0B113664-05D2-5890-7505-F1B706ACAE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42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30" name="Line 189">
                  <a:extLst>
                    <a:ext uri="{FF2B5EF4-FFF2-40B4-BE49-F238E27FC236}">
                      <a16:creationId xmlns:a16="http://schemas.microsoft.com/office/drawing/2014/main" id="{1EC3C7FF-5E33-6A88-22CA-759001706E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464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31" name="Line 190">
                  <a:extLst>
                    <a:ext uri="{FF2B5EF4-FFF2-40B4-BE49-F238E27FC236}">
                      <a16:creationId xmlns:a16="http://schemas.microsoft.com/office/drawing/2014/main" id="{8F631EEB-5AB0-9F47-0D9A-5534E6F284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50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32" name="Line 191">
                  <a:extLst>
                    <a:ext uri="{FF2B5EF4-FFF2-40B4-BE49-F238E27FC236}">
                      <a16:creationId xmlns:a16="http://schemas.microsoft.com/office/drawing/2014/main" id="{BDFFAC64-8E33-635F-C847-7B99B71AE8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54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33" name="Line 192">
                  <a:extLst>
                    <a:ext uri="{FF2B5EF4-FFF2-40B4-BE49-F238E27FC236}">
                      <a16:creationId xmlns:a16="http://schemas.microsoft.com/office/drawing/2014/main" id="{34FC6EEA-D4ED-D547-E78E-FDA941EBD8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583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34" name="Line 193">
                  <a:extLst>
                    <a:ext uri="{FF2B5EF4-FFF2-40B4-BE49-F238E27FC236}">
                      <a16:creationId xmlns:a16="http://schemas.microsoft.com/office/drawing/2014/main" id="{2A8D3A50-C942-0135-8EF9-14934B4081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62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35" name="Line 194">
                  <a:extLst>
                    <a:ext uri="{FF2B5EF4-FFF2-40B4-BE49-F238E27FC236}">
                      <a16:creationId xmlns:a16="http://schemas.microsoft.com/office/drawing/2014/main" id="{C9126000-5A5D-A124-6EB3-A6D607FF8E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66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36" name="Line 195">
                  <a:extLst>
                    <a:ext uri="{FF2B5EF4-FFF2-40B4-BE49-F238E27FC236}">
                      <a16:creationId xmlns:a16="http://schemas.microsoft.com/office/drawing/2014/main" id="{C93D1E56-865C-2863-8FC2-FDAFB73E37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70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37" name="Line 196">
                  <a:extLst>
                    <a:ext uri="{FF2B5EF4-FFF2-40B4-BE49-F238E27FC236}">
                      <a16:creationId xmlns:a16="http://schemas.microsoft.com/office/drawing/2014/main" id="{2C8E6A2C-BA3E-545D-82EC-2CF8B2C8E6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74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38" name="Line 197">
                  <a:extLst>
                    <a:ext uri="{FF2B5EF4-FFF2-40B4-BE49-F238E27FC236}">
                      <a16:creationId xmlns:a16="http://schemas.microsoft.com/office/drawing/2014/main" id="{96DFBB4A-26AE-2FBA-E786-C2AA2C2764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78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39" name="Line 198">
                  <a:extLst>
                    <a:ext uri="{FF2B5EF4-FFF2-40B4-BE49-F238E27FC236}">
                      <a16:creationId xmlns:a16="http://schemas.microsoft.com/office/drawing/2014/main" id="{2F66708A-52A1-1EA4-0EFA-6CFC756B13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82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40" name="Line 199">
                  <a:extLst>
                    <a:ext uri="{FF2B5EF4-FFF2-40B4-BE49-F238E27FC236}">
                      <a16:creationId xmlns:a16="http://schemas.microsoft.com/office/drawing/2014/main" id="{887EE6B2-65FC-3D37-0CAD-8931BBFDC2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86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41" name="Line 200">
                  <a:extLst>
                    <a:ext uri="{FF2B5EF4-FFF2-40B4-BE49-F238E27FC236}">
                      <a16:creationId xmlns:a16="http://schemas.microsoft.com/office/drawing/2014/main" id="{0021E0A0-F058-6230-EDBD-F9920E3662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90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42" name="Line 201">
                  <a:extLst>
                    <a:ext uri="{FF2B5EF4-FFF2-40B4-BE49-F238E27FC236}">
                      <a16:creationId xmlns:a16="http://schemas.microsoft.com/office/drawing/2014/main" id="{38ED9F27-6B8F-7DEB-9775-96EC780B9B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9" y="194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43" name="Line 202">
                  <a:extLst>
                    <a:ext uri="{FF2B5EF4-FFF2-40B4-BE49-F238E27FC236}">
                      <a16:creationId xmlns:a16="http://schemas.microsoft.com/office/drawing/2014/main" id="{29689216-B774-6937-8968-8C45B78DF3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322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44" name="Line 203">
                  <a:extLst>
                    <a:ext uri="{FF2B5EF4-FFF2-40B4-BE49-F238E27FC236}">
                      <a16:creationId xmlns:a16="http://schemas.microsoft.com/office/drawing/2014/main" id="{CBADA9D0-8010-14F6-4B6E-EB9D51BB8F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1345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45" name="Line 204">
                  <a:extLst>
                    <a:ext uri="{FF2B5EF4-FFF2-40B4-BE49-F238E27FC236}">
                      <a16:creationId xmlns:a16="http://schemas.microsoft.com/office/drawing/2014/main" id="{CC535795-87FC-4368-D079-D900AF2E1F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322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46" name="Line 205">
                  <a:extLst>
                    <a:ext uri="{FF2B5EF4-FFF2-40B4-BE49-F238E27FC236}">
                      <a16:creationId xmlns:a16="http://schemas.microsoft.com/office/drawing/2014/main" id="{0E1B5914-FB21-51BA-FE7E-090F5725FB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1345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47" name="Line 206">
                  <a:extLst>
                    <a:ext uri="{FF2B5EF4-FFF2-40B4-BE49-F238E27FC236}">
                      <a16:creationId xmlns:a16="http://schemas.microsoft.com/office/drawing/2014/main" id="{C6D41825-29A0-4168-261B-D23580F526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322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52" name="Group 408">
                <a:extLst>
                  <a:ext uri="{FF2B5EF4-FFF2-40B4-BE49-F238E27FC236}">
                    <a16:creationId xmlns:a16="http://schemas.microsoft.com/office/drawing/2014/main" id="{89ED9CE0-7710-3230-D1C3-E0543F8B2A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65" y="1255"/>
                <a:ext cx="1027" cy="2302"/>
                <a:chOff x="1865" y="1255"/>
                <a:chExt cx="1027" cy="2302"/>
              </a:xfrm>
            </p:grpSpPr>
            <p:sp>
              <p:nvSpPr>
                <p:cNvPr id="548" name="Line 208">
                  <a:extLst>
                    <a:ext uri="{FF2B5EF4-FFF2-40B4-BE49-F238E27FC236}">
                      <a16:creationId xmlns:a16="http://schemas.microsoft.com/office/drawing/2014/main" id="{DEB51AAD-FE97-C1D0-2AE7-2B9C0AECBE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1345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9" name="Line 209">
                  <a:extLst>
                    <a:ext uri="{FF2B5EF4-FFF2-40B4-BE49-F238E27FC236}">
                      <a16:creationId xmlns:a16="http://schemas.microsoft.com/office/drawing/2014/main" id="{A1B626A5-DA71-3EB8-7F7C-AB51DBDBE5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322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0" name="Line 210">
                  <a:extLst>
                    <a:ext uri="{FF2B5EF4-FFF2-40B4-BE49-F238E27FC236}">
                      <a16:creationId xmlns:a16="http://schemas.microsoft.com/office/drawing/2014/main" id="{FA1B46F8-8E4E-3CBC-1387-681848680E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1345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1" name="Line 211">
                  <a:extLst>
                    <a:ext uri="{FF2B5EF4-FFF2-40B4-BE49-F238E27FC236}">
                      <a16:creationId xmlns:a16="http://schemas.microsoft.com/office/drawing/2014/main" id="{03764C17-CAA4-DC75-8A7B-DCEF359E85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322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2" name="Line 212">
                  <a:extLst>
                    <a:ext uri="{FF2B5EF4-FFF2-40B4-BE49-F238E27FC236}">
                      <a16:creationId xmlns:a16="http://schemas.microsoft.com/office/drawing/2014/main" id="{04E46BED-9B79-422C-879F-5A2E1710E8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1345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3" name="Line 213">
                  <a:extLst>
                    <a:ext uri="{FF2B5EF4-FFF2-40B4-BE49-F238E27FC236}">
                      <a16:creationId xmlns:a16="http://schemas.microsoft.com/office/drawing/2014/main" id="{8B38F741-499F-367C-88A7-FDE3EF78C2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322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4" name="Line 214">
                  <a:extLst>
                    <a:ext uri="{FF2B5EF4-FFF2-40B4-BE49-F238E27FC236}">
                      <a16:creationId xmlns:a16="http://schemas.microsoft.com/office/drawing/2014/main" id="{A08AD69B-F1A4-8B96-E854-80807E1D43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1345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5" name="Line 215">
                  <a:extLst>
                    <a:ext uri="{FF2B5EF4-FFF2-40B4-BE49-F238E27FC236}">
                      <a16:creationId xmlns:a16="http://schemas.microsoft.com/office/drawing/2014/main" id="{B1BAFB20-2F21-F103-B1F5-91A7A8CC69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322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6" name="Line 216">
                  <a:extLst>
                    <a:ext uri="{FF2B5EF4-FFF2-40B4-BE49-F238E27FC236}">
                      <a16:creationId xmlns:a16="http://schemas.microsoft.com/office/drawing/2014/main" id="{6BC70D99-2442-E261-2507-B3CD7658A1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1345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7" name="Line 217">
                  <a:extLst>
                    <a:ext uri="{FF2B5EF4-FFF2-40B4-BE49-F238E27FC236}">
                      <a16:creationId xmlns:a16="http://schemas.microsoft.com/office/drawing/2014/main" id="{EE187631-89AA-9A94-4E13-FB027CD539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322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8" name="Line 218">
                  <a:extLst>
                    <a:ext uri="{FF2B5EF4-FFF2-40B4-BE49-F238E27FC236}">
                      <a16:creationId xmlns:a16="http://schemas.microsoft.com/office/drawing/2014/main" id="{523B1CB9-39E4-9C82-A4DA-F9BC6EAED0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1345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9" name="Line 219">
                  <a:extLst>
                    <a:ext uri="{FF2B5EF4-FFF2-40B4-BE49-F238E27FC236}">
                      <a16:creationId xmlns:a16="http://schemas.microsoft.com/office/drawing/2014/main" id="{D635E99D-DE0F-02AC-C23B-C719BCD230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322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60" name="Line 220">
                  <a:extLst>
                    <a:ext uri="{FF2B5EF4-FFF2-40B4-BE49-F238E27FC236}">
                      <a16:creationId xmlns:a16="http://schemas.microsoft.com/office/drawing/2014/main" id="{2CA0C1A1-2420-ACC8-FF1A-F9F6A313DD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1345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61" name="Line 221">
                  <a:extLst>
                    <a:ext uri="{FF2B5EF4-FFF2-40B4-BE49-F238E27FC236}">
                      <a16:creationId xmlns:a16="http://schemas.microsoft.com/office/drawing/2014/main" id="{EB76C7DF-5F01-8F90-BF01-920C8E138D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322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62" name="Line 222">
                  <a:extLst>
                    <a:ext uri="{FF2B5EF4-FFF2-40B4-BE49-F238E27FC236}">
                      <a16:creationId xmlns:a16="http://schemas.microsoft.com/office/drawing/2014/main" id="{0A2EA02B-0B8C-AFAC-9299-BFFA4F04FF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1345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63" name="Line 223">
                  <a:extLst>
                    <a:ext uri="{FF2B5EF4-FFF2-40B4-BE49-F238E27FC236}">
                      <a16:creationId xmlns:a16="http://schemas.microsoft.com/office/drawing/2014/main" id="{63B5C7F7-2DCE-A17F-D690-0546277CFB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322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64" name="Line 224">
                  <a:extLst>
                    <a:ext uri="{FF2B5EF4-FFF2-40B4-BE49-F238E27FC236}">
                      <a16:creationId xmlns:a16="http://schemas.microsoft.com/office/drawing/2014/main" id="{AD9C3840-59C3-6245-E2B5-1B78B8EB5A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1345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65" name="Line 225">
                  <a:extLst>
                    <a:ext uri="{FF2B5EF4-FFF2-40B4-BE49-F238E27FC236}">
                      <a16:creationId xmlns:a16="http://schemas.microsoft.com/office/drawing/2014/main" id="{B86AB05A-8B84-8C3B-198C-895949F933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3229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66" name="Line 226">
                  <a:extLst>
                    <a:ext uri="{FF2B5EF4-FFF2-40B4-BE49-F238E27FC236}">
                      <a16:creationId xmlns:a16="http://schemas.microsoft.com/office/drawing/2014/main" id="{28924270-5657-9DF8-DEE7-70745EA035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0" y="1345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67" name="Freeform 227">
                  <a:extLst>
                    <a:ext uri="{FF2B5EF4-FFF2-40B4-BE49-F238E27FC236}">
                      <a16:creationId xmlns:a16="http://schemas.microsoft.com/office/drawing/2014/main" id="{D93378E1-3DDC-6826-803E-2B59252EE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" y="1974"/>
                  <a:ext cx="174" cy="501"/>
                </a:xfrm>
                <a:custGeom>
                  <a:avLst/>
                  <a:gdLst>
                    <a:gd name="T0" fmla="*/ 0 w 174"/>
                    <a:gd name="T1" fmla="*/ 501 h 501"/>
                    <a:gd name="T2" fmla="*/ 174 w 174"/>
                    <a:gd name="T3" fmla="*/ 501 h 501"/>
                    <a:gd name="T4" fmla="*/ 174 w 174"/>
                    <a:gd name="T5" fmla="*/ 204 h 501"/>
                    <a:gd name="T6" fmla="*/ 129 w 174"/>
                    <a:gd name="T7" fmla="*/ 124 h 501"/>
                    <a:gd name="T8" fmla="*/ 174 w 174"/>
                    <a:gd name="T9" fmla="*/ 45 h 501"/>
                    <a:gd name="T10" fmla="*/ 174 w 174"/>
                    <a:gd name="T11" fmla="*/ 0 h 501"/>
                    <a:gd name="T12" fmla="*/ 0 w 174"/>
                    <a:gd name="T13" fmla="*/ 0 h 501"/>
                    <a:gd name="T14" fmla="*/ 0 w 174"/>
                    <a:gd name="T15" fmla="*/ 45 h 501"/>
                    <a:gd name="T16" fmla="*/ 45 w 174"/>
                    <a:gd name="T17" fmla="*/ 124 h 501"/>
                    <a:gd name="T18" fmla="*/ 0 w 174"/>
                    <a:gd name="T19" fmla="*/ 204 h 501"/>
                    <a:gd name="T20" fmla="*/ 0 w 174"/>
                    <a:gd name="T21" fmla="*/ 501 h 50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4" h="501">
                      <a:moveTo>
                        <a:pt x="0" y="501"/>
                      </a:moveTo>
                      <a:lnTo>
                        <a:pt x="174" y="501"/>
                      </a:lnTo>
                      <a:lnTo>
                        <a:pt x="174" y="204"/>
                      </a:lnTo>
                      <a:lnTo>
                        <a:pt x="129" y="124"/>
                      </a:lnTo>
                      <a:lnTo>
                        <a:pt x="174" y="45"/>
                      </a:lnTo>
                      <a:lnTo>
                        <a:pt x="174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45" y="124"/>
                      </a:lnTo>
                      <a:lnTo>
                        <a:pt x="0" y="204"/>
                      </a:lnTo>
                      <a:lnTo>
                        <a:pt x="0" y="50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68" name="Oval 228">
                  <a:extLst>
                    <a:ext uri="{FF2B5EF4-FFF2-40B4-BE49-F238E27FC236}">
                      <a16:creationId xmlns:a16="http://schemas.microsoft.com/office/drawing/2014/main" id="{9B6D66D0-7214-8358-E262-A110D5D48B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5" y="3467"/>
                  <a:ext cx="29" cy="30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69" name="Oval 229">
                  <a:extLst>
                    <a:ext uri="{FF2B5EF4-FFF2-40B4-BE49-F238E27FC236}">
                      <a16:creationId xmlns:a16="http://schemas.microsoft.com/office/drawing/2014/main" id="{025A0AB9-660A-0C57-E2D2-790C7E755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5" y="3343"/>
                  <a:ext cx="29" cy="30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70" name="Oval 230">
                  <a:extLst>
                    <a:ext uri="{FF2B5EF4-FFF2-40B4-BE49-F238E27FC236}">
                      <a16:creationId xmlns:a16="http://schemas.microsoft.com/office/drawing/2014/main" id="{994564C1-7FCE-46A2-C0E8-5DC72F7CFE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5" y="3343"/>
                  <a:ext cx="29" cy="30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71" name="Oval 231">
                  <a:extLst>
                    <a:ext uri="{FF2B5EF4-FFF2-40B4-BE49-F238E27FC236}">
                      <a16:creationId xmlns:a16="http://schemas.microsoft.com/office/drawing/2014/main" id="{1FDFC5AA-17D6-96E4-1518-E066840D27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5" y="3467"/>
                  <a:ext cx="29" cy="30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72" name="Freeform 232">
                  <a:extLst>
                    <a:ext uri="{FF2B5EF4-FFF2-40B4-BE49-F238E27FC236}">
                      <a16:creationId xmlns:a16="http://schemas.microsoft.com/office/drawing/2014/main" id="{ACCE5B55-F1D5-BE62-6D84-2CDA5E5429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8" y="2679"/>
                  <a:ext cx="174" cy="744"/>
                </a:xfrm>
                <a:custGeom>
                  <a:avLst/>
                  <a:gdLst>
                    <a:gd name="T0" fmla="*/ 0 w 174"/>
                    <a:gd name="T1" fmla="*/ 744 h 744"/>
                    <a:gd name="T2" fmla="*/ 174 w 174"/>
                    <a:gd name="T3" fmla="*/ 744 h 744"/>
                    <a:gd name="T4" fmla="*/ 174 w 174"/>
                    <a:gd name="T5" fmla="*/ 560 h 744"/>
                    <a:gd name="T6" fmla="*/ 129 w 174"/>
                    <a:gd name="T7" fmla="*/ 436 h 744"/>
                    <a:gd name="T8" fmla="*/ 174 w 174"/>
                    <a:gd name="T9" fmla="*/ 317 h 744"/>
                    <a:gd name="T10" fmla="*/ 174 w 174"/>
                    <a:gd name="T11" fmla="*/ 0 h 744"/>
                    <a:gd name="T12" fmla="*/ 0 w 174"/>
                    <a:gd name="T13" fmla="*/ 0 h 744"/>
                    <a:gd name="T14" fmla="*/ 0 w 174"/>
                    <a:gd name="T15" fmla="*/ 317 h 744"/>
                    <a:gd name="T16" fmla="*/ 45 w 174"/>
                    <a:gd name="T17" fmla="*/ 436 h 744"/>
                    <a:gd name="T18" fmla="*/ 0 w 174"/>
                    <a:gd name="T19" fmla="*/ 560 h 744"/>
                    <a:gd name="T20" fmla="*/ 0 w 174"/>
                    <a:gd name="T21" fmla="*/ 744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4" h="744">
                      <a:moveTo>
                        <a:pt x="0" y="744"/>
                      </a:moveTo>
                      <a:lnTo>
                        <a:pt x="174" y="744"/>
                      </a:lnTo>
                      <a:lnTo>
                        <a:pt x="174" y="560"/>
                      </a:lnTo>
                      <a:lnTo>
                        <a:pt x="129" y="436"/>
                      </a:lnTo>
                      <a:lnTo>
                        <a:pt x="174" y="317"/>
                      </a:lnTo>
                      <a:lnTo>
                        <a:pt x="174" y="0"/>
                      </a:lnTo>
                      <a:lnTo>
                        <a:pt x="0" y="0"/>
                      </a:lnTo>
                      <a:lnTo>
                        <a:pt x="0" y="317"/>
                      </a:lnTo>
                      <a:lnTo>
                        <a:pt x="45" y="436"/>
                      </a:lnTo>
                      <a:lnTo>
                        <a:pt x="0" y="560"/>
                      </a:lnTo>
                      <a:lnTo>
                        <a:pt x="0" y="744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73" name="Line 233">
                  <a:extLst>
                    <a:ext uri="{FF2B5EF4-FFF2-40B4-BE49-F238E27FC236}">
                      <a16:creationId xmlns:a16="http://schemas.microsoft.com/office/drawing/2014/main" id="{6CC216FA-C7BC-DF34-BF2C-2DB22ADEE3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3115"/>
                  <a:ext cx="84" cy="0"/>
                </a:xfrm>
                <a:prstGeom prst="line">
                  <a:avLst/>
                </a:pr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74" name="Line 234">
                  <a:extLst>
                    <a:ext uri="{FF2B5EF4-FFF2-40B4-BE49-F238E27FC236}">
                      <a16:creationId xmlns:a16="http://schemas.microsoft.com/office/drawing/2014/main" id="{056A777E-8612-6FA7-76D4-7120282A6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3" y="353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75" name="Line 235">
                  <a:extLst>
                    <a:ext uri="{FF2B5EF4-FFF2-40B4-BE49-F238E27FC236}">
                      <a16:creationId xmlns:a16="http://schemas.microsoft.com/office/drawing/2014/main" id="{96EBA259-93F8-960D-1AEA-30CEA68488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3" y="349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76" name="Line 236">
                  <a:extLst>
                    <a:ext uri="{FF2B5EF4-FFF2-40B4-BE49-F238E27FC236}">
                      <a16:creationId xmlns:a16="http://schemas.microsoft.com/office/drawing/2014/main" id="{86EB8469-9A0A-2034-41D5-F9CA530E6A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3" y="345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77" name="Line 237">
                  <a:extLst>
                    <a:ext uri="{FF2B5EF4-FFF2-40B4-BE49-F238E27FC236}">
                      <a16:creationId xmlns:a16="http://schemas.microsoft.com/office/drawing/2014/main" id="{539B2199-E655-7CC6-36B7-784D2D64F4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3" y="3423"/>
                  <a:ext cx="0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78" name="Line 238">
                  <a:extLst>
                    <a:ext uri="{FF2B5EF4-FFF2-40B4-BE49-F238E27FC236}">
                      <a16:creationId xmlns:a16="http://schemas.microsoft.com/office/drawing/2014/main" id="{6C87B5DB-3A43-D0BE-75D4-41BEB61B8D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1796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79" name="Line 239">
                  <a:extLst>
                    <a:ext uri="{FF2B5EF4-FFF2-40B4-BE49-F238E27FC236}">
                      <a16:creationId xmlns:a16="http://schemas.microsoft.com/office/drawing/2014/main" id="{C51880B3-4647-4E3E-4414-EDF26E7E63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1836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80" name="Line 240">
                  <a:extLst>
                    <a:ext uri="{FF2B5EF4-FFF2-40B4-BE49-F238E27FC236}">
                      <a16:creationId xmlns:a16="http://schemas.microsoft.com/office/drawing/2014/main" id="{45F6A69A-D030-EACC-4777-5D51ABA318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1875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81" name="Line 241">
                  <a:extLst>
                    <a:ext uri="{FF2B5EF4-FFF2-40B4-BE49-F238E27FC236}">
                      <a16:creationId xmlns:a16="http://schemas.microsoft.com/office/drawing/2014/main" id="{CA4B6E58-36C6-E801-71E8-980639EC5C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1915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82" name="Line 242">
                  <a:extLst>
                    <a:ext uri="{FF2B5EF4-FFF2-40B4-BE49-F238E27FC236}">
                      <a16:creationId xmlns:a16="http://schemas.microsoft.com/office/drawing/2014/main" id="{41A10E91-2674-6AAA-57F8-598845F0AD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1955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83" name="Line 243">
                  <a:extLst>
                    <a:ext uri="{FF2B5EF4-FFF2-40B4-BE49-F238E27FC236}">
                      <a16:creationId xmlns:a16="http://schemas.microsoft.com/office/drawing/2014/main" id="{D073EDAA-6651-E9B7-AF14-9F9215D229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199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84" name="Line 244">
                  <a:extLst>
                    <a:ext uri="{FF2B5EF4-FFF2-40B4-BE49-F238E27FC236}">
                      <a16:creationId xmlns:a16="http://schemas.microsoft.com/office/drawing/2014/main" id="{19AFD8A2-C32B-E924-EDEA-A18168D424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03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85" name="Line 245">
                  <a:extLst>
                    <a:ext uri="{FF2B5EF4-FFF2-40B4-BE49-F238E27FC236}">
                      <a16:creationId xmlns:a16="http://schemas.microsoft.com/office/drawing/2014/main" id="{1BCE9BDA-2B4F-03D1-E8FE-D205C8DECC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074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86" name="Line 246">
                  <a:extLst>
                    <a:ext uri="{FF2B5EF4-FFF2-40B4-BE49-F238E27FC236}">
                      <a16:creationId xmlns:a16="http://schemas.microsoft.com/office/drawing/2014/main" id="{4A8D7FCB-3E3F-9B74-89A3-A81CD74961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11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87" name="Line 247">
                  <a:extLst>
                    <a:ext uri="{FF2B5EF4-FFF2-40B4-BE49-F238E27FC236}">
                      <a16:creationId xmlns:a16="http://schemas.microsoft.com/office/drawing/2014/main" id="{4B28B4C5-C3A6-9B35-0422-226122796C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15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88" name="Line 248">
                  <a:extLst>
                    <a:ext uri="{FF2B5EF4-FFF2-40B4-BE49-F238E27FC236}">
                      <a16:creationId xmlns:a16="http://schemas.microsoft.com/office/drawing/2014/main" id="{C54F4EAB-9B5D-AAAF-E951-1C714AAB90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19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89" name="Line 249">
                  <a:extLst>
                    <a:ext uri="{FF2B5EF4-FFF2-40B4-BE49-F238E27FC236}">
                      <a16:creationId xmlns:a16="http://schemas.microsoft.com/office/drawing/2014/main" id="{770544B7-45F1-B06C-A812-04341D35A8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23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90" name="Line 250">
                  <a:extLst>
                    <a:ext uri="{FF2B5EF4-FFF2-40B4-BE49-F238E27FC236}">
                      <a16:creationId xmlns:a16="http://schemas.microsoft.com/office/drawing/2014/main" id="{F9E9941D-67CB-24B7-436A-1408665FA4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27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91" name="Line 251">
                  <a:extLst>
                    <a:ext uri="{FF2B5EF4-FFF2-40B4-BE49-F238E27FC236}">
                      <a16:creationId xmlns:a16="http://schemas.microsoft.com/office/drawing/2014/main" id="{32E21473-0D1C-8FD1-621F-B533B273EE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31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92" name="Line 252">
                  <a:extLst>
                    <a:ext uri="{FF2B5EF4-FFF2-40B4-BE49-F238E27FC236}">
                      <a16:creationId xmlns:a16="http://schemas.microsoft.com/office/drawing/2014/main" id="{F84466BD-1F49-0FF2-220A-F14D30AED0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35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93" name="Line 253">
                  <a:extLst>
                    <a:ext uri="{FF2B5EF4-FFF2-40B4-BE49-F238E27FC236}">
                      <a16:creationId xmlns:a16="http://schemas.microsoft.com/office/drawing/2014/main" id="{BB8EF17B-62E7-D5C4-F4FF-0809468ED6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39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94" name="Line 254">
                  <a:extLst>
                    <a:ext uri="{FF2B5EF4-FFF2-40B4-BE49-F238E27FC236}">
                      <a16:creationId xmlns:a16="http://schemas.microsoft.com/office/drawing/2014/main" id="{7AF44EF7-B2D5-D646-6DB0-1B6BF32F5B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43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95" name="Line 255">
                  <a:extLst>
                    <a:ext uri="{FF2B5EF4-FFF2-40B4-BE49-F238E27FC236}">
                      <a16:creationId xmlns:a16="http://schemas.microsoft.com/office/drawing/2014/main" id="{83D5CDC5-B56E-36A8-7C06-22B5ECC2DE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47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96" name="Line 256">
                  <a:extLst>
                    <a:ext uri="{FF2B5EF4-FFF2-40B4-BE49-F238E27FC236}">
                      <a16:creationId xmlns:a16="http://schemas.microsoft.com/office/drawing/2014/main" id="{8AF4DF1B-FD05-B321-B897-3DC900D862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51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97" name="Line 257">
                  <a:extLst>
                    <a:ext uri="{FF2B5EF4-FFF2-40B4-BE49-F238E27FC236}">
                      <a16:creationId xmlns:a16="http://schemas.microsoft.com/office/drawing/2014/main" id="{1A47C84B-7477-63E5-4F3F-B27FCFCD00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55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98" name="Line 258">
                  <a:extLst>
                    <a:ext uri="{FF2B5EF4-FFF2-40B4-BE49-F238E27FC236}">
                      <a16:creationId xmlns:a16="http://schemas.microsoft.com/office/drawing/2014/main" id="{D9CB5957-6B8E-794B-6C4A-7C6562F9C0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589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99" name="Line 259">
                  <a:extLst>
                    <a:ext uri="{FF2B5EF4-FFF2-40B4-BE49-F238E27FC236}">
                      <a16:creationId xmlns:a16="http://schemas.microsoft.com/office/drawing/2014/main" id="{CC77602D-1077-FC06-7043-0BB5A01C34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629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00" name="Line 260">
                  <a:extLst>
                    <a:ext uri="{FF2B5EF4-FFF2-40B4-BE49-F238E27FC236}">
                      <a16:creationId xmlns:a16="http://schemas.microsoft.com/office/drawing/2014/main" id="{E94E6B9C-BF37-039D-B3F2-8D54A51013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63" y="2669"/>
                  <a:ext cx="0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01" name="Line 261">
                  <a:extLst>
                    <a:ext uri="{FF2B5EF4-FFF2-40B4-BE49-F238E27FC236}">
                      <a16:creationId xmlns:a16="http://schemas.microsoft.com/office/drawing/2014/main" id="{707DE88D-01C0-AA77-F8F0-D0C2E34CE1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355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02" name="Line 262">
                  <a:extLst>
                    <a:ext uri="{FF2B5EF4-FFF2-40B4-BE49-F238E27FC236}">
                      <a16:creationId xmlns:a16="http://schemas.microsoft.com/office/drawing/2014/main" id="{1F3770EC-75D9-F75F-41B0-8F28A694FB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1796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03" name="Line 263">
                  <a:extLst>
                    <a:ext uri="{FF2B5EF4-FFF2-40B4-BE49-F238E27FC236}">
                      <a16:creationId xmlns:a16="http://schemas.microsoft.com/office/drawing/2014/main" id="{402BF98D-9489-16BB-5370-DBE4AADC98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355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04" name="Line 264">
                  <a:extLst>
                    <a:ext uri="{FF2B5EF4-FFF2-40B4-BE49-F238E27FC236}">
                      <a16:creationId xmlns:a16="http://schemas.microsoft.com/office/drawing/2014/main" id="{493D547E-61B9-F697-D607-3376F7C273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1796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05" name="Line 265">
                  <a:extLst>
                    <a:ext uri="{FF2B5EF4-FFF2-40B4-BE49-F238E27FC236}">
                      <a16:creationId xmlns:a16="http://schemas.microsoft.com/office/drawing/2014/main" id="{3D30A392-315D-E077-A377-0300540936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355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06" name="Line 266">
                  <a:extLst>
                    <a:ext uri="{FF2B5EF4-FFF2-40B4-BE49-F238E27FC236}">
                      <a16:creationId xmlns:a16="http://schemas.microsoft.com/office/drawing/2014/main" id="{3975E916-2714-C6DD-7ABE-60C699C668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1796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07" name="Line 267">
                  <a:extLst>
                    <a:ext uri="{FF2B5EF4-FFF2-40B4-BE49-F238E27FC236}">
                      <a16:creationId xmlns:a16="http://schemas.microsoft.com/office/drawing/2014/main" id="{45978BB5-E602-A11D-A03A-A0CF5EBA32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355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08" name="Line 268">
                  <a:extLst>
                    <a:ext uri="{FF2B5EF4-FFF2-40B4-BE49-F238E27FC236}">
                      <a16:creationId xmlns:a16="http://schemas.microsoft.com/office/drawing/2014/main" id="{69A7ED08-1C57-135F-F7F4-8C2F01D94B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1796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09" name="Line 269">
                  <a:extLst>
                    <a:ext uri="{FF2B5EF4-FFF2-40B4-BE49-F238E27FC236}">
                      <a16:creationId xmlns:a16="http://schemas.microsoft.com/office/drawing/2014/main" id="{7AC55875-61DF-8A59-BBA7-F19B0B6EB7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355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0" name="Line 270">
                  <a:extLst>
                    <a:ext uri="{FF2B5EF4-FFF2-40B4-BE49-F238E27FC236}">
                      <a16:creationId xmlns:a16="http://schemas.microsoft.com/office/drawing/2014/main" id="{12ECD20E-98EB-787A-965B-1A78D9A803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1796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1" name="Line 271">
                  <a:extLst>
                    <a:ext uri="{FF2B5EF4-FFF2-40B4-BE49-F238E27FC236}">
                      <a16:creationId xmlns:a16="http://schemas.microsoft.com/office/drawing/2014/main" id="{F89159B5-0421-9071-0613-5A5CAC7C57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355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2" name="Line 272">
                  <a:extLst>
                    <a:ext uri="{FF2B5EF4-FFF2-40B4-BE49-F238E27FC236}">
                      <a16:creationId xmlns:a16="http://schemas.microsoft.com/office/drawing/2014/main" id="{9DA8CF39-CC89-E5E6-792C-172E35EA65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1796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3" name="Line 273">
                  <a:extLst>
                    <a:ext uri="{FF2B5EF4-FFF2-40B4-BE49-F238E27FC236}">
                      <a16:creationId xmlns:a16="http://schemas.microsoft.com/office/drawing/2014/main" id="{8E602266-21C1-C261-E00E-18623F9B62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355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4" name="Line 274">
                  <a:extLst>
                    <a:ext uri="{FF2B5EF4-FFF2-40B4-BE49-F238E27FC236}">
                      <a16:creationId xmlns:a16="http://schemas.microsoft.com/office/drawing/2014/main" id="{0D4F33D0-F314-38DE-44A7-F8BAF8D303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1796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5" name="Line 275">
                  <a:extLst>
                    <a:ext uri="{FF2B5EF4-FFF2-40B4-BE49-F238E27FC236}">
                      <a16:creationId xmlns:a16="http://schemas.microsoft.com/office/drawing/2014/main" id="{4AEC06BF-0B50-9B08-0646-1D65E91911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355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6" name="Line 276">
                  <a:extLst>
                    <a:ext uri="{FF2B5EF4-FFF2-40B4-BE49-F238E27FC236}">
                      <a16:creationId xmlns:a16="http://schemas.microsoft.com/office/drawing/2014/main" id="{C0C352A8-D5E9-7D02-C157-4A5AACC25F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1796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7" name="Line 277">
                  <a:extLst>
                    <a:ext uri="{FF2B5EF4-FFF2-40B4-BE49-F238E27FC236}">
                      <a16:creationId xmlns:a16="http://schemas.microsoft.com/office/drawing/2014/main" id="{8B2748A0-2334-E2C3-DAC2-D2A8E2646D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355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8" name="Line 278">
                  <a:extLst>
                    <a:ext uri="{FF2B5EF4-FFF2-40B4-BE49-F238E27FC236}">
                      <a16:creationId xmlns:a16="http://schemas.microsoft.com/office/drawing/2014/main" id="{F8A98459-F78E-6711-BCD4-A6274506B2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1796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19" name="Line 279">
                  <a:extLst>
                    <a:ext uri="{FF2B5EF4-FFF2-40B4-BE49-F238E27FC236}">
                      <a16:creationId xmlns:a16="http://schemas.microsoft.com/office/drawing/2014/main" id="{A8980711-DC50-263E-04D6-9D7E14B2EA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355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0" name="Line 280">
                  <a:extLst>
                    <a:ext uri="{FF2B5EF4-FFF2-40B4-BE49-F238E27FC236}">
                      <a16:creationId xmlns:a16="http://schemas.microsoft.com/office/drawing/2014/main" id="{604C9B09-125C-C4D1-E36F-7A35408F6F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1796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1" name="Line 281">
                  <a:extLst>
                    <a:ext uri="{FF2B5EF4-FFF2-40B4-BE49-F238E27FC236}">
                      <a16:creationId xmlns:a16="http://schemas.microsoft.com/office/drawing/2014/main" id="{8CA85F96-3EA7-CC8C-7342-22F140D3B6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355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2" name="Line 282">
                  <a:extLst>
                    <a:ext uri="{FF2B5EF4-FFF2-40B4-BE49-F238E27FC236}">
                      <a16:creationId xmlns:a16="http://schemas.microsoft.com/office/drawing/2014/main" id="{16142F0F-A0C0-D26C-0954-F68BDDE4F8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1796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3" name="Line 283">
                  <a:extLst>
                    <a:ext uri="{FF2B5EF4-FFF2-40B4-BE49-F238E27FC236}">
                      <a16:creationId xmlns:a16="http://schemas.microsoft.com/office/drawing/2014/main" id="{BC72864E-1E9F-8C3C-3595-E0A0BFCAB2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355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4" name="Line 284">
                  <a:extLst>
                    <a:ext uri="{FF2B5EF4-FFF2-40B4-BE49-F238E27FC236}">
                      <a16:creationId xmlns:a16="http://schemas.microsoft.com/office/drawing/2014/main" id="{B1058720-BF3D-778B-1006-EFC926EFBD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3" y="1796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5" name="Freeform 285">
                  <a:extLst>
                    <a:ext uri="{FF2B5EF4-FFF2-40B4-BE49-F238E27FC236}">
                      <a16:creationId xmlns:a16="http://schemas.microsoft.com/office/drawing/2014/main" id="{97FA7380-263F-E9FA-D180-588027FEA5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8" y="2679"/>
                  <a:ext cx="174" cy="744"/>
                </a:xfrm>
                <a:custGeom>
                  <a:avLst/>
                  <a:gdLst>
                    <a:gd name="T0" fmla="*/ 0 w 174"/>
                    <a:gd name="T1" fmla="*/ 744 h 744"/>
                    <a:gd name="T2" fmla="*/ 174 w 174"/>
                    <a:gd name="T3" fmla="*/ 744 h 744"/>
                    <a:gd name="T4" fmla="*/ 174 w 174"/>
                    <a:gd name="T5" fmla="*/ 560 h 744"/>
                    <a:gd name="T6" fmla="*/ 129 w 174"/>
                    <a:gd name="T7" fmla="*/ 436 h 744"/>
                    <a:gd name="T8" fmla="*/ 174 w 174"/>
                    <a:gd name="T9" fmla="*/ 317 h 744"/>
                    <a:gd name="T10" fmla="*/ 174 w 174"/>
                    <a:gd name="T11" fmla="*/ 0 h 744"/>
                    <a:gd name="T12" fmla="*/ 0 w 174"/>
                    <a:gd name="T13" fmla="*/ 0 h 744"/>
                    <a:gd name="T14" fmla="*/ 0 w 174"/>
                    <a:gd name="T15" fmla="*/ 317 h 744"/>
                    <a:gd name="T16" fmla="*/ 45 w 174"/>
                    <a:gd name="T17" fmla="*/ 436 h 744"/>
                    <a:gd name="T18" fmla="*/ 0 w 174"/>
                    <a:gd name="T19" fmla="*/ 560 h 744"/>
                    <a:gd name="T20" fmla="*/ 0 w 174"/>
                    <a:gd name="T21" fmla="*/ 744 h 7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4" h="744">
                      <a:moveTo>
                        <a:pt x="0" y="744"/>
                      </a:moveTo>
                      <a:lnTo>
                        <a:pt x="174" y="744"/>
                      </a:lnTo>
                      <a:lnTo>
                        <a:pt x="174" y="560"/>
                      </a:lnTo>
                      <a:lnTo>
                        <a:pt x="129" y="436"/>
                      </a:lnTo>
                      <a:lnTo>
                        <a:pt x="174" y="317"/>
                      </a:lnTo>
                      <a:lnTo>
                        <a:pt x="174" y="0"/>
                      </a:lnTo>
                      <a:lnTo>
                        <a:pt x="0" y="0"/>
                      </a:lnTo>
                      <a:lnTo>
                        <a:pt x="0" y="317"/>
                      </a:lnTo>
                      <a:lnTo>
                        <a:pt x="45" y="436"/>
                      </a:lnTo>
                      <a:lnTo>
                        <a:pt x="0" y="560"/>
                      </a:lnTo>
                      <a:lnTo>
                        <a:pt x="0" y="744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6" name="Freeform 286">
                  <a:extLst>
                    <a:ext uri="{FF2B5EF4-FFF2-40B4-BE49-F238E27FC236}">
                      <a16:creationId xmlns:a16="http://schemas.microsoft.com/office/drawing/2014/main" id="{04C7024B-AE8F-3F06-B3AB-0DD487BD1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2" y="2332"/>
                  <a:ext cx="173" cy="1111"/>
                </a:xfrm>
                <a:custGeom>
                  <a:avLst/>
                  <a:gdLst>
                    <a:gd name="T0" fmla="*/ 0 w 173"/>
                    <a:gd name="T1" fmla="*/ 1111 h 1111"/>
                    <a:gd name="T2" fmla="*/ 173 w 173"/>
                    <a:gd name="T3" fmla="*/ 1111 h 1111"/>
                    <a:gd name="T4" fmla="*/ 173 w 173"/>
                    <a:gd name="T5" fmla="*/ 867 h 1111"/>
                    <a:gd name="T6" fmla="*/ 129 w 173"/>
                    <a:gd name="T7" fmla="*/ 649 h 1111"/>
                    <a:gd name="T8" fmla="*/ 173 w 173"/>
                    <a:gd name="T9" fmla="*/ 426 h 1111"/>
                    <a:gd name="T10" fmla="*/ 173 w 173"/>
                    <a:gd name="T11" fmla="*/ 0 h 1111"/>
                    <a:gd name="T12" fmla="*/ 0 w 173"/>
                    <a:gd name="T13" fmla="*/ 0 h 1111"/>
                    <a:gd name="T14" fmla="*/ 0 w 173"/>
                    <a:gd name="T15" fmla="*/ 426 h 1111"/>
                    <a:gd name="T16" fmla="*/ 44 w 173"/>
                    <a:gd name="T17" fmla="*/ 649 h 1111"/>
                    <a:gd name="T18" fmla="*/ 0 w 173"/>
                    <a:gd name="T19" fmla="*/ 867 h 1111"/>
                    <a:gd name="T20" fmla="*/ 0 w 173"/>
                    <a:gd name="T21" fmla="*/ 1111 h 11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3" h="1111">
                      <a:moveTo>
                        <a:pt x="0" y="1111"/>
                      </a:moveTo>
                      <a:lnTo>
                        <a:pt x="173" y="1111"/>
                      </a:lnTo>
                      <a:lnTo>
                        <a:pt x="173" y="867"/>
                      </a:lnTo>
                      <a:lnTo>
                        <a:pt x="129" y="649"/>
                      </a:lnTo>
                      <a:lnTo>
                        <a:pt x="173" y="426"/>
                      </a:lnTo>
                      <a:lnTo>
                        <a:pt x="173" y="0"/>
                      </a:lnTo>
                      <a:lnTo>
                        <a:pt x="0" y="0"/>
                      </a:lnTo>
                      <a:lnTo>
                        <a:pt x="0" y="426"/>
                      </a:lnTo>
                      <a:lnTo>
                        <a:pt x="44" y="649"/>
                      </a:lnTo>
                      <a:lnTo>
                        <a:pt x="0" y="867"/>
                      </a:lnTo>
                      <a:lnTo>
                        <a:pt x="0" y="1111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7" name="Line 287">
                  <a:extLst>
                    <a:ext uri="{FF2B5EF4-FFF2-40B4-BE49-F238E27FC236}">
                      <a16:creationId xmlns:a16="http://schemas.microsoft.com/office/drawing/2014/main" id="{7D94A17A-FC62-8778-9B83-0F44ED958F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2981"/>
                  <a:ext cx="85" cy="0"/>
                </a:xfrm>
                <a:prstGeom prst="line">
                  <a:avLst/>
                </a:pr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8" name="Line 288">
                  <a:extLst>
                    <a:ext uri="{FF2B5EF4-FFF2-40B4-BE49-F238E27FC236}">
                      <a16:creationId xmlns:a16="http://schemas.microsoft.com/office/drawing/2014/main" id="{89074D18-A4A0-7164-94DA-0CA5AFB1BB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81" y="351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9" name="Line 289">
                  <a:extLst>
                    <a:ext uri="{FF2B5EF4-FFF2-40B4-BE49-F238E27FC236}">
                      <a16:creationId xmlns:a16="http://schemas.microsoft.com/office/drawing/2014/main" id="{45357704-5622-EE45-6D34-072D25AE4B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81" y="347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0" name="Line 290">
                  <a:extLst>
                    <a:ext uri="{FF2B5EF4-FFF2-40B4-BE49-F238E27FC236}">
                      <a16:creationId xmlns:a16="http://schemas.microsoft.com/office/drawing/2014/main" id="{752464AC-73F4-5824-E584-6E48823FAE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81" y="3443"/>
                  <a:ext cx="0" cy="14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1" name="Line 291">
                  <a:extLst>
                    <a:ext uri="{FF2B5EF4-FFF2-40B4-BE49-F238E27FC236}">
                      <a16:creationId xmlns:a16="http://schemas.microsoft.com/office/drawing/2014/main" id="{D8EC54EB-DF31-CC14-4F76-4103560C54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255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2" name="Line 292">
                  <a:extLst>
                    <a:ext uri="{FF2B5EF4-FFF2-40B4-BE49-F238E27FC236}">
                      <a16:creationId xmlns:a16="http://schemas.microsoft.com/office/drawing/2014/main" id="{41A2080C-6F97-F251-9A39-7EDE65BE51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295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3" name="Line 293">
                  <a:extLst>
                    <a:ext uri="{FF2B5EF4-FFF2-40B4-BE49-F238E27FC236}">
                      <a16:creationId xmlns:a16="http://schemas.microsoft.com/office/drawing/2014/main" id="{5432BEB1-DF23-F92E-DF5C-00DE50F8F3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335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4" name="Line 294">
                  <a:extLst>
                    <a:ext uri="{FF2B5EF4-FFF2-40B4-BE49-F238E27FC236}">
                      <a16:creationId xmlns:a16="http://schemas.microsoft.com/office/drawing/2014/main" id="{F3C1A344-79AD-031F-232E-6A18366BDF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37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5" name="Line 295">
                  <a:extLst>
                    <a:ext uri="{FF2B5EF4-FFF2-40B4-BE49-F238E27FC236}">
                      <a16:creationId xmlns:a16="http://schemas.microsoft.com/office/drawing/2014/main" id="{F15514C5-609C-EDE1-E96E-AD85655590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41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6" name="Line 296">
                  <a:extLst>
                    <a:ext uri="{FF2B5EF4-FFF2-40B4-BE49-F238E27FC236}">
                      <a16:creationId xmlns:a16="http://schemas.microsoft.com/office/drawing/2014/main" id="{CA5A4810-9630-A2B4-2F64-3FDA48198A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45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7" name="Line 297">
                  <a:extLst>
                    <a:ext uri="{FF2B5EF4-FFF2-40B4-BE49-F238E27FC236}">
                      <a16:creationId xmlns:a16="http://schemas.microsoft.com/office/drawing/2014/main" id="{331AF4A2-A0BE-0977-4FDA-DACE39EA3F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49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8" name="Line 298">
                  <a:extLst>
                    <a:ext uri="{FF2B5EF4-FFF2-40B4-BE49-F238E27FC236}">
                      <a16:creationId xmlns:a16="http://schemas.microsoft.com/office/drawing/2014/main" id="{B5C9DEE3-0EF6-F006-3D1C-430332306D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53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39" name="Line 299">
                  <a:extLst>
                    <a:ext uri="{FF2B5EF4-FFF2-40B4-BE49-F238E27FC236}">
                      <a16:creationId xmlns:a16="http://schemas.microsoft.com/office/drawing/2014/main" id="{F5367431-B807-C231-1C36-EADCB5EFBF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57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40" name="Line 300">
                  <a:extLst>
                    <a:ext uri="{FF2B5EF4-FFF2-40B4-BE49-F238E27FC236}">
                      <a16:creationId xmlns:a16="http://schemas.microsoft.com/office/drawing/2014/main" id="{F851DC63-2738-B520-6BC6-2FBD764A56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61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41" name="Line 301">
                  <a:extLst>
                    <a:ext uri="{FF2B5EF4-FFF2-40B4-BE49-F238E27FC236}">
                      <a16:creationId xmlns:a16="http://schemas.microsoft.com/office/drawing/2014/main" id="{42DD2702-E8F3-76A3-2FA8-9CDA9FB07C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65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42" name="Line 302">
                  <a:extLst>
                    <a:ext uri="{FF2B5EF4-FFF2-40B4-BE49-F238E27FC236}">
                      <a16:creationId xmlns:a16="http://schemas.microsoft.com/office/drawing/2014/main" id="{9CB190B3-0155-9EE7-2392-7F67BA43F7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69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43" name="Line 303">
                  <a:extLst>
                    <a:ext uri="{FF2B5EF4-FFF2-40B4-BE49-F238E27FC236}">
                      <a16:creationId xmlns:a16="http://schemas.microsoft.com/office/drawing/2014/main" id="{084A356A-F4EF-37D4-03BF-26FC32DF98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73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44" name="Line 304">
                  <a:extLst>
                    <a:ext uri="{FF2B5EF4-FFF2-40B4-BE49-F238E27FC236}">
                      <a16:creationId xmlns:a16="http://schemas.microsoft.com/office/drawing/2014/main" id="{B5D6150A-A98B-1554-B641-BC09DCC809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77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45" name="Line 305">
                  <a:extLst>
                    <a:ext uri="{FF2B5EF4-FFF2-40B4-BE49-F238E27FC236}">
                      <a16:creationId xmlns:a16="http://schemas.microsoft.com/office/drawing/2014/main" id="{20AF8CC1-40DA-F947-E9CD-823821BEFA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81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46" name="Line 306">
                  <a:extLst>
                    <a:ext uri="{FF2B5EF4-FFF2-40B4-BE49-F238E27FC236}">
                      <a16:creationId xmlns:a16="http://schemas.microsoft.com/office/drawing/2014/main" id="{BBFF9F41-94C4-19ED-6F15-C26E5878B3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85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47" name="Line 307">
                  <a:extLst>
                    <a:ext uri="{FF2B5EF4-FFF2-40B4-BE49-F238E27FC236}">
                      <a16:creationId xmlns:a16="http://schemas.microsoft.com/office/drawing/2014/main" id="{737C3971-0E22-06E9-4234-BFC777BE9E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89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48" name="Line 308">
                  <a:extLst>
                    <a:ext uri="{FF2B5EF4-FFF2-40B4-BE49-F238E27FC236}">
                      <a16:creationId xmlns:a16="http://schemas.microsoft.com/office/drawing/2014/main" id="{FB95F456-D2BA-6A59-2024-A56FEB6467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93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49" name="Line 309">
                  <a:extLst>
                    <a:ext uri="{FF2B5EF4-FFF2-40B4-BE49-F238E27FC236}">
                      <a16:creationId xmlns:a16="http://schemas.microsoft.com/office/drawing/2014/main" id="{AF9DFE0B-06D7-B6B5-744C-99BACD43A9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1969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50" name="Line 310">
                  <a:extLst>
                    <a:ext uri="{FF2B5EF4-FFF2-40B4-BE49-F238E27FC236}">
                      <a16:creationId xmlns:a16="http://schemas.microsoft.com/office/drawing/2014/main" id="{A02A5227-2F32-9D8E-90B7-8092D6AA9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2009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51" name="Line 311">
                  <a:extLst>
                    <a:ext uri="{FF2B5EF4-FFF2-40B4-BE49-F238E27FC236}">
                      <a16:creationId xmlns:a16="http://schemas.microsoft.com/office/drawing/2014/main" id="{46E80F20-1468-606D-C3D3-4326168235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2049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52" name="Line 312">
                  <a:extLst>
                    <a:ext uri="{FF2B5EF4-FFF2-40B4-BE49-F238E27FC236}">
                      <a16:creationId xmlns:a16="http://schemas.microsoft.com/office/drawing/2014/main" id="{3F8864FB-9E13-0EDA-E40B-89E5C7B8EC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2089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53" name="Line 313">
                  <a:extLst>
                    <a:ext uri="{FF2B5EF4-FFF2-40B4-BE49-F238E27FC236}">
                      <a16:creationId xmlns:a16="http://schemas.microsoft.com/office/drawing/2014/main" id="{AEBAE862-CBCE-B190-52EE-401881F3A5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2128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54" name="Line 314">
                  <a:extLst>
                    <a:ext uri="{FF2B5EF4-FFF2-40B4-BE49-F238E27FC236}">
                      <a16:creationId xmlns:a16="http://schemas.microsoft.com/office/drawing/2014/main" id="{4109B2B1-7E53-D078-8E80-AD3E834CD6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2168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55" name="Line 315">
                  <a:extLst>
                    <a:ext uri="{FF2B5EF4-FFF2-40B4-BE49-F238E27FC236}">
                      <a16:creationId xmlns:a16="http://schemas.microsoft.com/office/drawing/2014/main" id="{D1C9C86D-8E4A-6406-6CFB-0736096F95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2208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56" name="Line 316">
                  <a:extLst>
                    <a:ext uri="{FF2B5EF4-FFF2-40B4-BE49-F238E27FC236}">
                      <a16:creationId xmlns:a16="http://schemas.microsoft.com/office/drawing/2014/main" id="{1CE03AF9-1D7A-A098-1F9D-9726AD315A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224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57" name="Line 317">
                  <a:extLst>
                    <a:ext uri="{FF2B5EF4-FFF2-40B4-BE49-F238E27FC236}">
                      <a16:creationId xmlns:a16="http://schemas.microsoft.com/office/drawing/2014/main" id="{AD8B25B3-2076-E17E-7EF0-5A6FDA3BC0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228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58" name="Line 318">
                  <a:extLst>
                    <a:ext uri="{FF2B5EF4-FFF2-40B4-BE49-F238E27FC236}">
                      <a16:creationId xmlns:a16="http://schemas.microsoft.com/office/drawing/2014/main" id="{E4F25B38-0B7F-A80E-9F79-5042694092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1" y="2327"/>
                  <a:ext cx="0" cy="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59" name="Line 319">
                  <a:extLst>
                    <a:ext uri="{FF2B5EF4-FFF2-40B4-BE49-F238E27FC236}">
                      <a16:creationId xmlns:a16="http://schemas.microsoft.com/office/drawing/2014/main" id="{FFBDC46C-30AE-70A2-6129-B2130A9CB1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3537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60" name="Line 320">
                  <a:extLst>
                    <a:ext uri="{FF2B5EF4-FFF2-40B4-BE49-F238E27FC236}">
                      <a16:creationId xmlns:a16="http://schemas.microsoft.com/office/drawing/2014/main" id="{7E710EEE-B606-F2EE-5067-D7FCFA04A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1255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61" name="Line 321">
                  <a:extLst>
                    <a:ext uri="{FF2B5EF4-FFF2-40B4-BE49-F238E27FC236}">
                      <a16:creationId xmlns:a16="http://schemas.microsoft.com/office/drawing/2014/main" id="{72513207-DF9F-81F8-059F-1AA8702176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3537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62" name="Line 322">
                  <a:extLst>
                    <a:ext uri="{FF2B5EF4-FFF2-40B4-BE49-F238E27FC236}">
                      <a16:creationId xmlns:a16="http://schemas.microsoft.com/office/drawing/2014/main" id="{295E8FCD-FBB8-8122-A61E-0F5BFD44E5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1255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63" name="Line 323">
                  <a:extLst>
                    <a:ext uri="{FF2B5EF4-FFF2-40B4-BE49-F238E27FC236}">
                      <a16:creationId xmlns:a16="http://schemas.microsoft.com/office/drawing/2014/main" id="{DBE5065E-AB1E-38F6-FBAF-6ECE43BA94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3537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64" name="Line 324">
                  <a:extLst>
                    <a:ext uri="{FF2B5EF4-FFF2-40B4-BE49-F238E27FC236}">
                      <a16:creationId xmlns:a16="http://schemas.microsoft.com/office/drawing/2014/main" id="{326F6C36-C3DA-4125-4331-082BC8FDF6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1255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65" name="Line 325">
                  <a:extLst>
                    <a:ext uri="{FF2B5EF4-FFF2-40B4-BE49-F238E27FC236}">
                      <a16:creationId xmlns:a16="http://schemas.microsoft.com/office/drawing/2014/main" id="{86658393-28CA-5382-50BF-5BD86BECB7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3537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66" name="Line 326">
                  <a:extLst>
                    <a:ext uri="{FF2B5EF4-FFF2-40B4-BE49-F238E27FC236}">
                      <a16:creationId xmlns:a16="http://schemas.microsoft.com/office/drawing/2014/main" id="{45376926-D247-2770-C73C-5ACA2CE348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1255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67" name="Line 327">
                  <a:extLst>
                    <a:ext uri="{FF2B5EF4-FFF2-40B4-BE49-F238E27FC236}">
                      <a16:creationId xmlns:a16="http://schemas.microsoft.com/office/drawing/2014/main" id="{05D0013E-C58B-BBE1-7ED8-49709066F4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3537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68" name="Line 328">
                  <a:extLst>
                    <a:ext uri="{FF2B5EF4-FFF2-40B4-BE49-F238E27FC236}">
                      <a16:creationId xmlns:a16="http://schemas.microsoft.com/office/drawing/2014/main" id="{0C884520-7FB9-BEB3-FB38-3C98E7E21C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1255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69" name="Line 329">
                  <a:extLst>
                    <a:ext uri="{FF2B5EF4-FFF2-40B4-BE49-F238E27FC236}">
                      <a16:creationId xmlns:a16="http://schemas.microsoft.com/office/drawing/2014/main" id="{AB8107AF-595A-0E38-5F1B-53F0B7D839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3537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70" name="Line 330">
                  <a:extLst>
                    <a:ext uri="{FF2B5EF4-FFF2-40B4-BE49-F238E27FC236}">
                      <a16:creationId xmlns:a16="http://schemas.microsoft.com/office/drawing/2014/main" id="{9DB0D15E-A5B7-5AC1-E001-2A30A9F3FE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1255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71" name="Line 331">
                  <a:extLst>
                    <a:ext uri="{FF2B5EF4-FFF2-40B4-BE49-F238E27FC236}">
                      <a16:creationId xmlns:a16="http://schemas.microsoft.com/office/drawing/2014/main" id="{37D5DE65-8FA2-3EE7-6B47-7199629171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3537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72" name="Line 332">
                  <a:extLst>
                    <a:ext uri="{FF2B5EF4-FFF2-40B4-BE49-F238E27FC236}">
                      <a16:creationId xmlns:a16="http://schemas.microsoft.com/office/drawing/2014/main" id="{C666F2FD-697B-17F2-EC3E-4CD0E6F1A6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1255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73" name="Line 333">
                  <a:extLst>
                    <a:ext uri="{FF2B5EF4-FFF2-40B4-BE49-F238E27FC236}">
                      <a16:creationId xmlns:a16="http://schemas.microsoft.com/office/drawing/2014/main" id="{A09868F5-6867-D944-0223-2DBD1CAAAF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3537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74" name="Line 334">
                  <a:extLst>
                    <a:ext uri="{FF2B5EF4-FFF2-40B4-BE49-F238E27FC236}">
                      <a16:creationId xmlns:a16="http://schemas.microsoft.com/office/drawing/2014/main" id="{A522FE88-4DBE-4D94-1C4E-A9747460A0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1255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75" name="Line 335">
                  <a:extLst>
                    <a:ext uri="{FF2B5EF4-FFF2-40B4-BE49-F238E27FC236}">
                      <a16:creationId xmlns:a16="http://schemas.microsoft.com/office/drawing/2014/main" id="{593FB01F-E166-ECDF-29E6-E68610EDCF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3537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76" name="Line 336">
                  <a:extLst>
                    <a:ext uri="{FF2B5EF4-FFF2-40B4-BE49-F238E27FC236}">
                      <a16:creationId xmlns:a16="http://schemas.microsoft.com/office/drawing/2014/main" id="{D2379D9D-DF15-F018-29CC-18D7705F89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1255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77" name="Line 337">
                  <a:extLst>
                    <a:ext uri="{FF2B5EF4-FFF2-40B4-BE49-F238E27FC236}">
                      <a16:creationId xmlns:a16="http://schemas.microsoft.com/office/drawing/2014/main" id="{1B64957D-581F-D5FF-861D-6790A2C34C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3537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78" name="Line 338">
                  <a:extLst>
                    <a:ext uri="{FF2B5EF4-FFF2-40B4-BE49-F238E27FC236}">
                      <a16:creationId xmlns:a16="http://schemas.microsoft.com/office/drawing/2014/main" id="{C9BB3772-8855-8757-5A58-880CDC0594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1255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79" name="Line 339">
                  <a:extLst>
                    <a:ext uri="{FF2B5EF4-FFF2-40B4-BE49-F238E27FC236}">
                      <a16:creationId xmlns:a16="http://schemas.microsoft.com/office/drawing/2014/main" id="{0C989BAD-0CC0-B108-3906-594FE1F517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3537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0" name="Line 340">
                  <a:extLst>
                    <a:ext uri="{FF2B5EF4-FFF2-40B4-BE49-F238E27FC236}">
                      <a16:creationId xmlns:a16="http://schemas.microsoft.com/office/drawing/2014/main" id="{C96F5B59-C48B-B8D7-051B-BC3D1ABF79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1255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1" name="Line 341">
                  <a:extLst>
                    <a:ext uri="{FF2B5EF4-FFF2-40B4-BE49-F238E27FC236}">
                      <a16:creationId xmlns:a16="http://schemas.microsoft.com/office/drawing/2014/main" id="{A24067B0-1300-AB19-1083-39C529F26A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3537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2" name="Line 342">
                  <a:extLst>
                    <a:ext uri="{FF2B5EF4-FFF2-40B4-BE49-F238E27FC236}">
                      <a16:creationId xmlns:a16="http://schemas.microsoft.com/office/drawing/2014/main" id="{2463A0F3-F241-EE6E-0CC2-305A43F43B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36" y="1255"/>
                  <a:ext cx="8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3" name="Freeform 343">
                  <a:extLst>
                    <a:ext uri="{FF2B5EF4-FFF2-40B4-BE49-F238E27FC236}">
                      <a16:creationId xmlns:a16="http://schemas.microsoft.com/office/drawing/2014/main" id="{48928532-9CEA-08EB-FFAD-C3817EFE5F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2" y="2332"/>
                  <a:ext cx="173" cy="1111"/>
                </a:xfrm>
                <a:custGeom>
                  <a:avLst/>
                  <a:gdLst>
                    <a:gd name="T0" fmla="*/ 0 w 173"/>
                    <a:gd name="T1" fmla="*/ 1111 h 1111"/>
                    <a:gd name="T2" fmla="*/ 173 w 173"/>
                    <a:gd name="T3" fmla="*/ 1111 h 1111"/>
                    <a:gd name="T4" fmla="*/ 173 w 173"/>
                    <a:gd name="T5" fmla="*/ 867 h 1111"/>
                    <a:gd name="T6" fmla="*/ 129 w 173"/>
                    <a:gd name="T7" fmla="*/ 649 h 1111"/>
                    <a:gd name="T8" fmla="*/ 173 w 173"/>
                    <a:gd name="T9" fmla="*/ 426 h 1111"/>
                    <a:gd name="T10" fmla="*/ 173 w 173"/>
                    <a:gd name="T11" fmla="*/ 0 h 1111"/>
                    <a:gd name="T12" fmla="*/ 0 w 173"/>
                    <a:gd name="T13" fmla="*/ 0 h 1111"/>
                    <a:gd name="T14" fmla="*/ 0 w 173"/>
                    <a:gd name="T15" fmla="*/ 426 h 1111"/>
                    <a:gd name="T16" fmla="*/ 44 w 173"/>
                    <a:gd name="T17" fmla="*/ 649 h 1111"/>
                    <a:gd name="T18" fmla="*/ 0 w 173"/>
                    <a:gd name="T19" fmla="*/ 867 h 1111"/>
                    <a:gd name="T20" fmla="*/ 0 w 173"/>
                    <a:gd name="T21" fmla="*/ 1111 h 11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3" h="1111">
                      <a:moveTo>
                        <a:pt x="0" y="1111"/>
                      </a:moveTo>
                      <a:lnTo>
                        <a:pt x="173" y="1111"/>
                      </a:lnTo>
                      <a:lnTo>
                        <a:pt x="173" y="867"/>
                      </a:lnTo>
                      <a:lnTo>
                        <a:pt x="129" y="649"/>
                      </a:lnTo>
                      <a:lnTo>
                        <a:pt x="173" y="426"/>
                      </a:lnTo>
                      <a:lnTo>
                        <a:pt x="173" y="0"/>
                      </a:lnTo>
                      <a:lnTo>
                        <a:pt x="0" y="0"/>
                      </a:lnTo>
                      <a:lnTo>
                        <a:pt x="0" y="426"/>
                      </a:lnTo>
                      <a:lnTo>
                        <a:pt x="44" y="649"/>
                      </a:lnTo>
                      <a:lnTo>
                        <a:pt x="0" y="867"/>
                      </a:lnTo>
                      <a:lnTo>
                        <a:pt x="0" y="1111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4" name="Freeform 344">
                  <a:extLst>
                    <a:ext uri="{FF2B5EF4-FFF2-40B4-BE49-F238E27FC236}">
                      <a16:creationId xmlns:a16="http://schemas.microsoft.com/office/drawing/2014/main" id="{DED6A310-D921-D4F9-E965-DEAB3224DF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5" y="2738"/>
                  <a:ext cx="173" cy="724"/>
                </a:xfrm>
                <a:custGeom>
                  <a:avLst/>
                  <a:gdLst>
                    <a:gd name="T0" fmla="*/ 0 w 173"/>
                    <a:gd name="T1" fmla="*/ 724 h 724"/>
                    <a:gd name="T2" fmla="*/ 173 w 173"/>
                    <a:gd name="T3" fmla="*/ 724 h 724"/>
                    <a:gd name="T4" fmla="*/ 173 w 173"/>
                    <a:gd name="T5" fmla="*/ 590 h 724"/>
                    <a:gd name="T6" fmla="*/ 129 w 173"/>
                    <a:gd name="T7" fmla="*/ 461 h 724"/>
                    <a:gd name="T8" fmla="*/ 173 w 173"/>
                    <a:gd name="T9" fmla="*/ 328 h 724"/>
                    <a:gd name="T10" fmla="*/ 173 w 173"/>
                    <a:gd name="T11" fmla="*/ 0 h 724"/>
                    <a:gd name="T12" fmla="*/ 0 w 173"/>
                    <a:gd name="T13" fmla="*/ 0 h 724"/>
                    <a:gd name="T14" fmla="*/ 0 w 173"/>
                    <a:gd name="T15" fmla="*/ 328 h 724"/>
                    <a:gd name="T16" fmla="*/ 45 w 173"/>
                    <a:gd name="T17" fmla="*/ 461 h 724"/>
                    <a:gd name="T18" fmla="*/ 0 w 173"/>
                    <a:gd name="T19" fmla="*/ 590 h 724"/>
                    <a:gd name="T20" fmla="*/ 0 w 173"/>
                    <a:gd name="T21" fmla="*/ 724 h 72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3" h="724">
                      <a:moveTo>
                        <a:pt x="0" y="724"/>
                      </a:moveTo>
                      <a:lnTo>
                        <a:pt x="173" y="724"/>
                      </a:lnTo>
                      <a:lnTo>
                        <a:pt x="173" y="590"/>
                      </a:lnTo>
                      <a:lnTo>
                        <a:pt x="129" y="461"/>
                      </a:lnTo>
                      <a:lnTo>
                        <a:pt x="173" y="328"/>
                      </a:lnTo>
                      <a:lnTo>
                        <a:pt x="173" y="0"/>
                      </a:lnTo>
                      <a:lnTo>
                        <a:pt x="0" y="0"/>
                      </a:lnTo>
                      <a:lnTo>
                        <a:pt x="0" y="328"/>
                      </a:lnTo>
                      <a:lnTo>
                        <a:pt x="45" y="461"/>
                      </a:lnTo>
                      <a:lnTo>
                        <a:pt x="0" y="590"/>
                      </a:lnTo>
                      <a:lnTo>
                        <a:pt x="0" y="724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5" name="Line 345">
                  <a:extLst>
                    <a:ext uri="{FF2B5EF4-FFF2-40B4-BE49-F238E27FC236}">
                      <a16:creationId xmlns:a16="http://schemas.microsoft.com/office/drawing/2014/main" id="{535B08E2-4880-5615-55EE-3F349F4A03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3199"/>
                  <a:ext cx="84" cy="0"/>
                </a:xfrm>
                <a:prstGeom prst="line">
                  <a:avLst/>
                </a:pr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6" name="Line 346">
                  <a:extLst>
                    <a:ext uri="{FF2B5EF4-FFF2-40B4-BE49-F238E27FC236}">
                      <a16:creationId xmlns:a16="http://schemas.microsoft.com/office/drawing/2014/main" id="{59F7BEC1-4A5C-D13A-21DB-BE7216FD01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94" y="351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7" name="Line 347">
                  <a:extLst>
                    <a:ext uri="{FF2B5EF4-FFF2-40B4-BE49-F238E27FC236}">
                      <a16:creationId xmlns:a16="http://schemas.microsoft.com/office/drawing/2014/main" id="{2FCEF720-71E9-F444-CB6D-1E7F67305E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94" y="347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8" name="Line 348">
                  <a:extLst>
                    <a:ext uri="{FF2B5EF4-FFF2-40B4-BE49-F238E27FC236}">
                      <a16:creationId xmlns:a16="http://schemas.microsoft.com/office/drawing/2014/main" id="{46FF0A68-4F8D-89F4-C735-C9B92670EA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169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9" name="Line 349">
                  <a:extLst>
                    <a:ext uri="{FF2B5EF4-FFF2-40B4-BE49-F238E27FC236}">
                      <a16:creationId xmlns:a16="http://schemas.microsoft.com/office/drawing/2014/main" id="{D1C38D69-612B-08D9-2CA9-2306D1A86D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1736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90" name="Line 350">
                  <a:extLst>
                    <a:ext uri="{FF2B5EF4-FFF2-40B4-BE49-F238E27FC236}">
                      <a16:creationId xmlns:a16="http://schemas.microsoft.com/office/drawing/2014/main" id="{0C83125A-0BDE-1589-57DD-652D48047D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1776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91" name="Line 351">
                  <a:extLst>
                    <a:ext uri="{FF2B5EF4-FFF2-40B4-BE49-F238E27FC236}">
                      <a16:creationId xmlns:a16="http://schemas.microsoft.com/office/drawing/2014/main" id="{11D0DC0E-DCA8-57F7-ED6D-3BB8376BEA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1816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92" name="Line 352">
                  <a:extLst>
                    <a:ext uri="{FF2B5EF4-FFF2-40B4-BE49-F238E27FC236}">
                      <a16:creationId xmlns:a16="http://schemas.microsoft.com/office/drawing/2014/main" id="{164C6EF5-F9A3-BEDF-0FF5-99C5B5B9FE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1855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93" name="Line 353">
                  <a:extLst>
                    <a:ext uri="{FF2B5EF4-FFF2-40B4-BE49-F238E27FC236}">
                      <a16:creationId xmlns:a16="http://schemas.microsoft.com/office/drawing/2014/main" id="{AA85D984-DBB7-6F33-C774-94BA2C2380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1895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94" name="Line 354">
                  <a:extLst>
                    <a:ext uri="{FF2B5EF4-FFF2-40B4-BE49-F238E27FC236}">
                      <a16:creationId xmlns:a16="http://schemas.microsoft.com/office/drawing/2014/main" id="{64C1D74F-D738-FF24-EC7A-1912AE646F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1935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95" name="Line 355">
                  <a:extLst>
                    <a:ext uri="{FF2B5EF4-FFF2-40B4-BE49-F238E27FC236}">
                      <a16:creationId xmlns:a16="http://schemas.microsoft.com/office/drawing/2014/main" id="{977EF9E8-A050-C990-A188-88B6BA19C8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197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96" name="Line 356">
                  <a:extLst>
                    <a:ext uri="{FF2B5EF4-FFF2-40B4-BE49-F238E27FC236}">
                      <a16:creationId xmlns:a16="http://schemas.microsoft.com/office/drawing/2014/main" id="{DECB7A32-E49B-AA54-2EB6-63CD928CE5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01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97" name="Line 357">
                  <a:extLst>
                    <a:ext uri="{FF2B5EF4-FFF2-40B4-BE49-F238E27FC236}">
                      <a16:creationId xmlns:a16="http://schemas.microsoft.com/office/drawing/2014/main" id="{E1157E5E-45C8-6A18-0F6B-05506D99FC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054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98" name="Line 358">
                  <a:extLst>
                    <a:ext uri="{FF2B5EF4-FFF2-40B4-BE49-F238E27FC236}">
                      <a16:creationId xmlns:a16="http://schemas.microsoft.com/office/drawing/2014/main" id="{75BAC306-A400-F984-D703-4B8A18FE7C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09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99" name="Line 359">
                  <a:extLst>
                    <a:ext uri="{FF2B5EF4-FFF2-40B4-BE49-F238E27FC236}">
                      <a16:creationId xmlns:a16="http://schemas.microsoft.com/office/drawing/2014/main" id="{5A7D835E-8B49-772B-3EF3-77104166CF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13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00" name="Line 360">
                  <a:extLst>
                    <a:ext uri="{FF2B5EF4-FFF2-40B4-BE49-F238E27FC236}">
                      <a16:creationId xmlns:a16="http://schemas.microsoft.com/office/drawing/2014/main" id="{4EE9CF61-962C-76EF-810C-936E96DCDC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173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01" name="Line 361">
                  <a:extLst>
                    <a:ext uri="{FF2B5EF4-FFF2-40B4-BE49-F238E27FC236}">
                      <a16:creationId xmlns:a16="http://schemas.microsoft.com/office/drawing/2014/main" id="{797D078C-F798-407F-8B7F-7F614155B2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213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02" name="Line 362">
                  <a:extLst>
                    <a:ext uri="{FF2B5EF4-FFF2-40B4-BE49-F238E27FC236}">
                      <a16:creationId xmlns:a16="http://schemas.microsoft.com/office/drawing/2014/main" id="{E50F4B44-748B-DE1E-0777-50B9AD0CF7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25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03" name="Line 363">
                  <a:extLst>
                    <a:ext uri="{FF2B5EF4-FFF2-40B4-BE49-F238E27FC236}">
                      <a16:creationId xmlns:a16="http://schemas.microsoft.com/office/drawing/2014/main" id="{6A6DFA95-FFDB-98CE-EA76-616E86A1BC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292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04" name="Line 364">
                  <a:extLst>
                    <a:ext uri="{FF2B5EF4-FFF2-40B4-BE49-F238E27FC236}">
                      <a16:creationId xmlns:a16="http://schemas.microsoft.com/office/drawing/2014/main" id="{E6D779BB-38D5-44C8-32D2-128E7ADDD1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332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05" name="Line 365">
                  <a:extLst>
                    <a:ext uri="{FF2B5EF4-FFF2-40B4-BE49-F238E27FC236}">
                      <a16:creationId xmlns:a16="http://schemas.microsoft.com/office/drawing/2014/main" id="{2B627D97-6194-3F74-753A-2149BF8204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37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06" name="Line 366">
                  <a:extLst>
                    <a:ext uri="{FF2B5EF4-FFF2-40B4-BE49-F238E27FC236}">
                      <a16:creationId xmlns:a16="http://schemas.microsoft.com/office/drawing/2014/main" id="{0E81E4DF-15BA-C419-9CD8-6696415715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411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07" name="Line 367">
                  <a:extLst>
                    <a:ext uri="{FF2B5EF4-FFF2-40B4-BE49-F238E27FC236}">
                      <a16:creationId xmlns:a16="http://schemas.microsoft.com/office/drawing/2014/main" id="{6E40E035-7CEC-03FB-DCE6-E4416022D3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451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08" name="Line 368">
                  <a:extLst>
                    <a:ext uri="{FF2B5EF4-FFF2-40B4-BE49-F238E27FC236}">
                      <a16:creationId xmlns:a16="http://schemas.microsoft.com/office/drawing/2014/main" id="{688D0BBC-AEEC-BF48-1869-5DF852DECF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49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09" name="Line 369">
                  <a:extLst>
                    <a:ext uri="{FF2B5EF4-FFF2-40B4-BE49-F238E27FC236}">
                      <a16:creationId xmlns:a16="http://schemas.microsoft.com/office/drawing/2014/main" id="{7B7F9B29-7A0F-7E0F-F680-9DC50B8FAE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530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0" name="Line 370">
                  <a:extLst>
                    <a:ext uri="{FF2B5EF4-FFF2-40B4-BE49-F238E27FC236}">
                      <a16:creationId xmlns:a16="http://schemas.microsoft.com/office/drawing/2014/main" id="{89DA8868-1FD9-B4FE-B0C3-96E81FDE15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570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1" name="Line 371">
                  <a:extLst>
                    <a:ext uri="{FF2B5EF4-FFF2-40B4-BE49-F238E27FC236}">
                      <a16:creationId xmlns:a16="http://schemas.microsoft.com/office/drawing/2014/main" id="{808FCF05-3D55-0F8E-6A16-19DB3208C4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609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2" name="Line 372">
                  <a:extLst>
                    <a:ext uri="{FF2B5EF4-FFF2-40B4-BE49-F238E27FC236}">
                      <a16:creationId xmlns:a16="http://schemas.microsoft.com/office/drawing/2014/main" id="{B6B3428B-A454-9E9E-F682-6C0385815B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649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3" name="Line 373">
                  <a:extLst>
                    <a:ext uri="{FF2B5EF4-FFF2-40B4-BE49-F238E27FC236}">
                      <a16:creationId xmlns:a16="http://schemas.microsoft.com/office/drawing/2014/main" id="{43545744-46B9-AFD7-5BCC-332641BD8F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689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4" name="Line 374">
                  <a:extLst>
                    <a:ext uri="{FF2B5EF4-FFF2-40B4-BE49-F238E27FC236}">
                      <a16:creationId xmlns:a16="http://schemas.microsoft.com/office/drawing/2014/main" id="{7CBE8923-5BB7-78BC-6C91-CDDB51C282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4" y="2728"/>
                  <a:ext cx="0" cy="1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5" name="Line 375">
                  <a:extLst>
                    <a:ext uri="{FF2B5EF4-FFF2-40B4-BE49-F238E27FC236}">
                      <a16:creationId xmlns:a16="http://schemas.microsoft.com/office/drawing/2014/main" id="{1C82C59F-0140-B1B6-C626-A8AE2B319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6" name="Line 376">
                  <a:extLst>
                    <a:ext uri="{FF2B5EF4-FFF2-40B4-BE49-F238E27FC236}">
                      <a16:creationId xmlns:a16="http://schemas.microsoft.com/office/drawing/2014/main" id="{87F25FBD-56AD-A230-FE01-4942884A47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169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7" name="Line 377">
                  <a:extLst>
                    <a:ext uri="{FF2B5EF4-FFF2-40B4-BE49-F238E27FC236}">
                      <a16:creationId xmlns:a16="http://schemas.microsoft.com/office/drawing/2014/main" id="{8FE66A84-0A16-3A83-9AA7-DAAAD7AC79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8" name="Line 378">
                  <a:extLst>
                    <a:ext uri="{FF2B5EF4-FFF2-40B4-BE49-F238E27FC236}">
                      <a16:creationId xmlns:a16="http://schemas.microsoft.com/office/drawing/2014/main" id="{2393FDBD-EA1A-67C7-FF1D-D0073A7EDB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169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9" name="Line 379">
                  <a:extLst>
                    <a:ext uri="{FF2B5EF4-FFF2-40B4-BE49-F238E27FC236}">
                      <a16:creationId xmlns:a16="http://schemas.microsoft.com/office/drawing/2014/main" id="{5FD1789A-11EE-209F-1A09-4C88DE2573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20" name="Line 380">
                  <a:extLst>
                    <a:ext uri="{FF2B5EF4-FFF2-40B4-BE49-F238E27FC236}">
                      <a16:creationId xmlns:a16="http://schemas.microsoft.com/office/drawing/2014/main" id="{FC5B5999-DC02-BFA1-EBD7-0485EB4CB2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169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21" name="Line 381">
                  <a:extLst>
                    <a:ext uri="{FF2B5EF4-FFF2-40B4-BE49-F238E27FC236}">
                      <a16:creationId xmlns:a16="http://schemas.microsoft.com/office/drawing/2014/main" id="{35FBA75E-7976-6331-8524-AEB59A3F80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22" name="Line 382">
                  <a:extLst>
                    <a:ext uri="{FF2B5EF4-FFF2-40B4-BE49-F238E27FC236}">
                      <a16:creationId xmlns:a16="http://schemas.microsoft.com/office/drawing/2014/main" id="{EDC9F3E8-4FA0-F973-A98E-595DD2AF18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169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23" name="Line 383">
                  <a:extLst>
                    <a:ext uri="{FF2B5EF4-FFF2-40B4-BE49-F238E27FC236}">
                      <a16:creationId xmlns:a16="http://schemas.microsoft.com/office/drawing/2014/main" id="{9041F9C7-0931-F435-BDDD-EDC82EA15C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24" name="Line 384">
                  <a:extLst>
                    <a:ext uri="{FF2B5EF4-FFF2-40B4-BE49-F238E27FC236}">
                      <a16:creationId xmlns:a16="http://schemas.microsoft.com/office/drawing/2014/main" id="{2D0C8964-943C-99EF-1641-EEE552483B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169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25" name="Line 385">
                  <a:extLst>
                    <a:ext uri="{FF2B5EF4-FFF2-40B4-BE49-F238E27FC236}">
                      <a16:creationId xmlns:a16="http://schemas.microsoft.com/office/drawing/2014/main" id="{6AECB25D-BF93-CA1D-0D4D-F09E187A03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26" name="Line 386">
                  <a:extLst>
                    <a:ext uri="{FF2B5EF4-FFF2-40B4-BE49-F238E27FC236}">
                      <a16:creationId xmlns:a16="http://schemas.microsoft.com/office/drawing/2014/main" id="{A5A0FBD7-942A-D3AF-C57A-FDC38BD406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169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27" name="Line 387">
                  <a:extLst>
                    <a:ext uri="{FF2B5EF4-FFF2-40B4-BE49-F238E27FC236}">
                      <a16:creationId xmlns:a16="http://schemas.microsoft.com/office/drawing/2014/main" id="{EDB5498D-56B4-A87E-DCA8-3B5E70AEF9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28" name="Line 388">
                  <a:extLst>
                    <a:ext uri="{FF2B5EF4-FFF2-40B4-BE49-F238E27FC236}">
                      <a16:creationId xmlns:a16="http://schemas.microsoft.com/office/drawing/2014/main" id="{CC2CE3F7-41E2-CB7D-CF3B-90069BFC88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169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29" name="Line 389">
                  <a:extLst>
                    <a:ext uri="{FF2B5EF4-FFF2-40B4-BE49-F238E27FC236}">
                      <a16:creationId xmlns:a16="http://schemas.microsoft.com/office/drawing/2014/main" id="{08DD1D4F-E80D-1DB7-C8F2-FD3227761C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0" name="Line 390">
                  <a:extLst>
                    <a:ext uri="{FF2B5EF4-FFF2-40B4-BE49-F238E27FC236}">
                      <a16:creationId xmlns:a16="http://schemas.microsoft.com/office/drawing/2014/main" id="{D5A87928-1926-B76B-F256-E2217E2941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169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1" name="Line 391">
                  <a:extLst>
                    <a:ext uri="{FF2B5EF4-FFF2-40B4-BE49-F238E27FC236}">
                      <a16:creationId xmlns:a16="http://schemas.microsoft.com/office/drawing/2014/main" id="{8927F3F1-56EE-9941-1721-9157479825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2" name="Line 392">
                  <a:extLst>
                    <a:ext uri="{FF2B5EF4-FFF2-40B4-BE49-F238E27FC236}">
                      <a16:creationId xmlns:a16="http://schemas.microsoft.com/office/drawing/2014/main" id="{C91C0BAB-9E1B-2B48-BB5D-74603BB40B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169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3" name="Line 393">
                  <a:extLst>
                    <a:ext uri="{FF2B5EF4-FFF2-40B4-BE49-F238E27FC236}">
                      <a16:creationId xmlns:a16="http://schemas.microsoft.com/office/drawing/2014/main" id="{1968AAD3-6173-2570-0182-ED0B847371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4" name="Line 394">
                  <a:extLst>
                    <a:ext uri="{FF2B5EF4-FFF2-40B4-BE49-F238E27FC236}">
                      <a16:creationId xmlns:a16="http://schemas.microsoft.com/office/drawing/2014/main" id="{AAC45545-B593-6A8B-F69D-AE1D0CB941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169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5" name="Line 395">
                  <a:extLst>
                    <a:ext uri="{FF2B5EF4-FFF2-40B4-BE49-F238E27FC236}">
                      <a16:creationId xmlns:a16="http://schemas.microsoft.com/office/drawing/2014/main" id="{7918128C-1510-A99D-631F-6E1E4D3290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6" name="Line 396">
                  <a:extLst>
                    <a:ext uri="{FF2B5EF4-FFF2-40B4-BE49-F238E27FC236}">
                      <a16:creationId xmlns:a16="http://schemas.microsoft.com/office/drawing/2014/main" id="{2D61AA66-344C-0C88-95AC-55E3BDE3DD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169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7" name="Line 397">
                  <a:extLst>
                    <a:ext uri="{FF2B5EF4-FFF2-40B4-BE49-F238E27FC236}">
                      <a16:creationId xmlns:a16="http://schemas.microsoft.com/office/drawing/2014/main" id="{BBA6B3D2-855A-0D02-7A6F-41C864374C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3532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8" name="Line 398">
                  <a:extLst>
                    <a:ext uri="{FF2B5EF4-FFF2-40B4-BE49-F238E27FC236}">
                      <a16:creationId xmlns:a16="http://schemas.microsoft.com/office/drawing/2014/main" id="{40CACE3D-6C9C-2232-301A-DD93B47780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0" y="1697"/>
                  <a:ext cx="84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9" name="Freeform 399">
                  <a:extLst>
                    <a:ext uri="{FF2B5EF4-FFF2-40B4-BE49-F238E27FC236}">
                      <a16:creationId xmlns:a16="http://schemas.microsoft.com/office/drawing/2014/main" id="{F4EB8C5C-06E6-82B0-48A0-EE055D4A99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5" y="2738"/>
                  <a:ext cx="173" cy="724"/>
                </a:xfrm>
                <a:custGeom>
                  <a:avLst/>
                  <a:gdLst>
                    <a:gd name="T0" fmla="*/ 0 w 173"/>
                    <a:gd name="T1" fmla="*/ 724 h 724"/>
                    <a:gd name="T2" fmla="*/ 173 w 173"/>
                    <a:gd name="T3" fmla="*/ 724 h 724"/>
                    <a:gd name="T4" fmla="*/ 173 w 173"/>
                    <a:gd name="T5" fmla="*/ 590 h 724"/>
                    <a:gd name="T6" fmla="*/ 129 w 173"/>
                    <a:gd name="T7" fmla="*/ 461 h 724"/>
                    <a:gd name="T8" fmla="*/ 173 w 173"/>
                    <a:gd name="T9" fmla="*/ 328 h 724"/>
                    <a:gd name="T10" fmla="*/ 173 w 173"/>
                    <a:gd name="T11" fmla="*/ 0 h 724"/>
                    <a:gd name="T12" fmla="*/ 0 w 173"/>
                    <a:gd name="T13" fmla="*/ 0 h 724"/>
                    <a:gd name="T14" fmla="*/ 0 w 173"/>
                    <a:gd name="T15" fmla="*/ 328 h 724"/>
                    <a:gd name="T16" fmla="*/ 45 w 173"/>
                    <a:gd name="T17" fmla="*/ 461 h 724"/>
                    <a:gd name="T18" fmla="*/ 0 w 173"/>
                    <a:gd name="T19" fmla="*/ 590 h 724"/>
                    <a:gd name="T20" fmla="*/ 0 w 173"/>
                    <a:gd name="T21" fmla="*/ 724 h 72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3" h="724">
                      <a:moveTo>
                        <a:pt x="0" y="724"/>
                      </a:moveTo>
                      <a:lnTo>
                        <a:pt x="173" y="724"/>
                      </a:lnTo>
                      <a:lnTo>
                        <a:pt x="173" y="590"/>
                      </a:lnTo>
                      <a:lnTo>
                        <a:pt x="129" y="461"/>
                      </a:lnTo>
                      <a:lnTo>
                        <a:pt x="173" y="328"/>
                      </a:lnTo>
                      <a:lnTo>
                        <a:pt x="173" y="0"/>
                      </a:lnTo>
                      <a:lnTo>
                        <a:pt x="0" y="0"/>
                      </a:lnTo>
                      <a:lnTo>
                        <a:pt x="0" y="328"/>
                      </a:lnTo>
                      <a:lnTo>
                        <a:pt x="45" y="461"/>
                      </a:lnTo>
                      <a:lnTo>
                        <a:pt x="0" y="590"/>
                      </a:lnTo>
                      <a:lnTo>
                        <a:pt x="0" y="724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0" name="Freeform 400">
                  <a:extLst>
                    <a:ext uri="{FF2B5EF4-FFF2-40B4-BE49-F238E27FC236}">
                      <a16:creationId xmlns:a16="http://schemas.microsoft.com/office/drawing/2014/main" id="{C3D699C7-DC05-FEB5-95BC-343FA77ACB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3" y="2649"/>
                  <a:ext cx="169" cy="714"/>
                </a:xfrm>
                <a:custGeom>
                  <a:avLst/>
                  <a:gdLst>
                    <a:gd name="T0" fmla="*/ 0 w 169"/>
                    <a:gd name="T1" fmla="*/ 714 h 714"/>
                    <a:gd name="T2" fmla="*/ 169 w 169"/>
                    <a:gd name="T3" fmla="*/ 714 h 714"/>
                    <a:gd name="T4" fmla="*/ 169 w 169"/>
                    <a:gd name="T5" fmla="*/ 655 h 714"/>
                    <a:gd name="T6" fmla="*/ 129 w 169"/>
                    <a:gd name="T7" fmla="*/ 506 h 714"/>
                    <a:gd name="T8" fmla="*/ 169 w 169"/>
                    <a:gd name="T9" fmla="*/ 357 h 714"/>
                    <a:gd name="T10" fmla="*/ 169 w 169"/>
                    <a:gd name="T11" fmla="*/ 0 h 714"/>
                    <a:gd name="T12" fmla="*/ 0 w 169"/>
                    <a:gd name="T13" fmla="*/ 0 h 714"/>
                    <a:gd name="T14" fmla="*/ 0 w 169"/>
                    <a:gd name="T15" fmla="*/ 357 h 714"/>
                    <a:gd name="T16" fmla="*/ 40 w 169"/>
                    <a:gd name="T17" fmla="*/ 506 h 714"/>
                    <a:gd name="T18" fmla="*/ 0 w 169"/>
                    <a:gd name="T19" fmla="*/ 655 h 714"/>
                    <a:gd name="T20" fmla="*/ 0 w 169"/>
                    <a:gd name="T21" fmla="*/ 714 h 71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9" h="714">
                      <a:moveTo>
                        <a:pt x="0" y="714"/>
                      </a:moveTo>
                      <a:lnTo>
                        <a:pt x="169" y="714"/>
                      </a:lnTo>
                      <a:lnTo>
                        <a:pt x="169" y="655"/>
                      </a:lnTo>
                      <a:lnTo>
                        <a:pt x="129" y="506"/>
                      </a:lnTo>
                      <a:lnTo>
                        <a:pt x="169" y="357"/>
                      </a:lnTo>
                      <a:lnTo>
                        <a:pt x="169" y="0"/>
                      </a:lnTo>
                      <a:lnTo>
                        <a:pt x="0" y="0"/>
                      </a:lnTo>
                      <a:lnTo>
                        <a:pt x="0" y="357"/>
                      </a:lnTo>
                      <a:lnTo>
                        <a:pt x="40" y="506"/>
                      </a:lnTo>
                      <a:lnTo>
                        <a:pt x="0" y="655"/>
                      </a:lnTo>
                      <a:lnTo>
                        <a:pt x="0" y="714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1" name="Line 401">
                  <a:extLst>
                    <a:ext uri="{FF2B5EF4-FFF2-40B4-BE49-F238E27FC236}">
                      <a16:creationId xmlns:a16="http://schemas.microsoft.com/office/drawing/2014/main" id="{5CBBF1CC-CEB8-CA69-D376-FDD7AC16FD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3" y="3155"/>
                  <a:ext cx="89" cy="0"/>
                </a:xfrm>
                <a:prstGeom prst="line">
                  <a:avLst/>
                </a:pr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2" name="Line 402">
                  <a:extLst>
                    <a:ext uri="{FF2B5EF4-FFF2-40B4-BE49-F238E27FC236}">
                      <a16:creationId xmlns:a16="http://schemas.microsoft.com/office/drawing/2014/main" id="{4E3F80DA-E9C4-7080-05B6-6308D73971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07" y="352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3" name="Line 403">
                  <a:extLst>
                    <a:ext uri="{FF2B5EF4-FFF2-40B4-BE49-F238E27FC236}">
                      <a16:creationId xmlns:a16="http://schemas.microsoft.com/office/drawing/2014/main" id="{A7BC662D-C2A4-39EB-C512-A2959CF76F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07" y="348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4" name="Line 404">
                  <a:extLst>
                    <a:ext uri="{FF2B5EF4-FFF2-40B4-BE49-F238E27FC236}">
                      <a16:creationId xmlns:a16="http://schemas.microsoft.com/office/drawing/2014/main" id="{40F15670-9F4F-2EB3-244E-856202758F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07" y="3447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5" name="Line 405">
                  <a:extLst>
                    <a:ext uri="{FF2B5EF4-FFF2-40B4-BE49-F238E27FC236}">
                      <a16:creationId xmlns:a16="http://schemas.microsoft.com/office/drawing/2014/main" id="{06548052-236F-C168-5612-8F78EB4708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07" y="3408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6" name="Line 406">
                  <a:extLst>
                    <a:ext uri="{FF2B5EF4-FFF2-40B4-BE49-F238E27FC236}">
                      <a16:creationId xmlns:a16="http://schemas.microsoft.com/office/drawing/2014/main" id="{ED536B13-4BF3-CE70-D1BC-B81C5E1D5B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07" y="3368"/>
                  <a:ext cx="0" cy="2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47" name="Line 407">
                  <a:extLst>
                    <a:ext uri="{FF2B5EF4-FFF2-40B4-BE49-F238E27FC236}">
                      <a16:creationId xmlns:a16="http://schemas.microsoft.com/office/drawing/2014/main" id="{E10A9932-E354-B497-C978-17395709C2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07" y="1836"/>
                  <a:ext cx="0" cy="1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53" name="Line 409">
                <a:extLst>
                  <a:ext uri="{FF2B5EF4-FFF2-40B4-BE49-F238E27FC236}">
                    <a16:creationId xmlns:a16="http://schemas.microsoft.com/office/drawing/2014/main" id="{5882A250-F2EB-CAFB-B08D-7A6EE8A112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1875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4" name="Line 410">
                <a:extLst>
                  <a:ext uri="{FF2B5EF4-FFF2-40B4-BE49-F238E27FC236}">
                    <a16:creationId xmlns:a16="http://schemas.microsoft.com/office/drawing/2014/main" id="{F69C320A-E543-9202-B783-1C6255CB17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1915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Line 411">
                <a:extLst>
                  <a:ext uri="{FF2B5EF4-FFF2-40B4-BE49-F238E27FC236}">
                    <a16:creationId xmlns:a16="http://schemas.microsoft.com/office/drawing/2014/main" id="{E330B28E-60FD-11D0-F3E9-1063BB6D04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1955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6" name="Line 412">
                <a:extLst>
                  <a:ext uri="{FF2B5EF4-FFF2-40B4-BE49-F238E27FC236}">
                    <a16:creationId xmlns:a16="http://schemas.microsoft.com/office/drawing/2014/main" id="{4A687B5C-9314-2B46-9733-FA23F0FAB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199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7" name="Line 413">
                <a:extLst>
                  <a:ext uri="{FF2B5EF4-FFF2-40B4-BE49-F238E27FC236}">
                    <a16:creationId xmlns:a16="http://schemas.microsoft.com/office/drawing/2014/main" id="{2A59757A-FBDF-1F1F-DDE7-1302FFF3BC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03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Line 414">
                <a:extLst>
                  <a:ext uri="{FF2B5EF4-FFF2-40B4-BE49-F238E27FC236}">
                    <a16:creationId xmlns:a16="http://schemas.microsoft.com/office/drawing/2014/main" id="{41C42211-31B6-541D-6EFF-C4AB4E15B7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074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9" name="Line 415">
                <a:extLst>
                  <a:ext uri="{FF2B5EF4-FFF2-40B4-BE49-F238E27FC236}">
                    <a16:creationId xmlns:a16="http://schemas.microsoft.com/office/drawing/2014/main" id="{34F1ED59-3D3B-7AF4-63E6-932092052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11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" name="Line 416">
                <a:extLst>
                  <a:ext uri="{FF2B5EF4-FFF2-40B4-BE49-F238E27FC236}">
                    <a16:creationId xmlns:a16="http://schemas.microsoft.com/office/drawing/2014/main" id="{C496B855-C38D-E834-7A2F-1ADDDE5706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15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Line 417">
                <a:extLst>
                  <a:ext uri="{FF2B5EF4-FFF2-40B4-BE49-F238E27FC236}">
                    <a16:creationId xmlns:a16="http://schemas.microsoft.com/office/drawing/2014/main" id="{C7B4C70E-A3A8-B741-5AD2-820F07CDD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19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2" name="Line 418">
                <a:extLst>
                  <a:ext uri="{FF2B5EF4-FFF2-40B4-BE49-F238E27FC236}">
                    <a16:creationId xmlns:a16="http://schemas.microsoft.com/office/drawing/2014/main" id="{260AE71E-B25D-ABFC-C921-2BF4AC2495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23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3" name="Line 419">
                <a:extLst>
                  <a:ext uri="{FF2B5EF4-FFF2-40B4-BE49-F238E27FC236}">
                    <a16:creationId xmlns:a16="http://schemas.microsoft.com/office/drawing/2014/main" id="{0BB99D5D-41C3-9114-8EB3-DA47EE82B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27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Line 420">
                <a:extLst>
                  <a:ext uri="{FF2B5EF4-FFF2-40B4-BE49-F238E27FC236}">
                    <a16:creationId xmlns:a16="http://schemas.microsoft.com/office/drawing/2014/main" id="{B9F46882-9DA6-96A9-72B5-723E41D5B2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31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5" name="Line 421">
                <a:extLst>
                  <a:ext uri="{FF2B5EF4-FFF2-40B4-BE49-F238E27FC236}">
                    <a16:creationId xmlns:a16="http://schemas.microsoft.com/office/drawing/2014/main" id="{D05C1DD0-AF40-CE9D-54B0-10B3ADA632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351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6" name="Line 422">
                <a:extLst>
                  <a:ext uri="{FF2B5EF4-FFF2-40B4-BE49-F238E27FC236}">
                    <a16:creationId xmlns:a16="http://schemas.microsoft.com/office/drawing/2014/main" id="{CDB487C8-99D7-4094-2929-3F1D0E0D8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391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Line 423">
                <a:extLst>
                  <a:ext uri="{FF2B5EF4-FFF2-40B4-BE49-F238E27FC236}">
                    <a16:creationId xmlns:a16="http://schemas.microsoft.com/office/drawing/2014/main" id="{F2E34135-0CAE-8CE9-B58A-8AAC673C2E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431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" name="Line 424">
                <a:extLst>
                  <a:ext uri="{FF2B5EF4-FFF2-40B4-BE49-F238E27FC236}">
                    <a16:creationId xmlns:a16="http://schemas.microsoft.com/office/drawing/2014/main" id="{9F5C68E4-551B-42C5-3CA7-DCA77C02BE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470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" name="Line 425">
                <a:extLst>
                  <a:ext uri="{FF2B5EF4-FFF2-40B4-BE49-F238E27FC236}">
                    <a16:creationId xmlns:a16="http://schemas.microsoft.com/office/drawing/2014/main" id="{06F27CAE-CF86-75C1-D0A9-B6A8CFC389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510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Line 426">
                <a:extLst>
                  <a:ext uri="{FF2B5EF4-FFF2-40B4-BE49-F238E27FC236}">
                    <a16:creationId xmlns:a16="http://schemas.microsoft.com/office/drawing/2014/main" id="{E6584193-771F-4DD2-5A1E-7E3154F80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550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" name="Line 427">
                <a:extLst>
                  <a:ext uri="{FF2B5EF4-FFF2-40B4-BE49-F238E27FC236}">
                    <a16:creationId xmlns:a16="http://schemas.microsoft.com/office/drawing/2014/main" id="{DDCFD1E0-3295-166F-DE1B-34BF57EFE9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589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2" name="Line 428">
                <a:extLst>
                  <a:ext uri="{FF2B5EF4-FFF2-40B4-BE49-F238E27FC236}">
                    <a16:creationId xmlns:a16="http://schemas.microsoft.com/office/drawing/2014/main" id="{A3B632B8-9915-9832-16DA-F3305B2515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2629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Line 429">
                <a:extLst>
                  <a:ext uri="{FF2B5EF4-FFF2-40B4-BE49-F238E27FC236}">
                    <a16:creationId xmlns:a16="http://schemas.microsoft.com/office/drawing/2014/main" id="{831808D4-C2D0-392B-1B3A-5F0B90F4E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35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4" name="Line 430">
                <a:extLst>
                  <a:ext uri="{FF2B5EF4-FFF2-40B4-BE49-F238E27FC236}">
                    <a16:creationId xmlns:a16="http://schemas.microsoft.com/office/drawing/2014/main" id="{F171F13A-ACEF-AFEB-29D3-ECB0243A5F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3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5" name="Line 431">
                <a:extLst>
                  <a:ext uri="{FF2B5EF4-FFF2-40B4-BE49-F238E27FC236}">
                    <a16:creationId xmlns:a16="http://schemas.microsoft.com/office/drawing/2014/main" id="{FFBE4193-C5B7-155D-39D4-1001FC4E1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35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Line 432">
                <a:extLst>
                  <a:ext uri="{FF2B5EF4-FFF2-40B4-BE49-F238E27FC236}">
                    <a16:creationId xmlns:a16="http://schemas.microsoft.com/office/drawing/2014/main" id="{98AB252A-D9B4-195F-9599-734D0DEA41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3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7" name="Line 433">
                <a:extLst>
                  <a:ext uri="{FF2B5EF4-FFF2-40B4-BE49-F238E27FC236}">
                    <a16:creationId xmlns:a16="http://schemas.microsoft.com/office/drawing/2014/main" id="{6036D77C-9CC0-E187-ACC3-B7A33E276C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35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8" name="Line 434">
                <a:extLst>
                  <a:ext uri="{FF2B5EF4-FFF2-40B4-BE49-F238E27FC236}">
                    <a16:creationId xmlns:a16="http://schemas.microsoft.com/office/drawing/2014/main" id="{C53032B8-79F9-EC70-5888-99B0BD5D3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3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Line 435">
                <a:extLst>
                  <a:ext uri="{FF2B5EF4-FFF2-40B4-BE49-F238E27FC236}">
                    <a16:creationId xmlns:a16="http://schemas.microsoft.com/office/drawing/2014/main" id="{BF0870D0-39E7-27B5-947D-7285320752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35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0" name="Line 436">
                <a:extLst>
                  <a:ext uri="{FF2B5EF4-FFF2-40B4-BE49-F238E27FC236}">
                    <a16:creationId xmlns:a16="http://schemas.microsoft.com/office/drawing/2014/main" id="{93CD10A2-5A56-21E9-BA07-73E302E928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3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1" name="Line 437">
                <a:extLst>
                  <a:ext uri="{FF2B5EF4-FFF2-40B4-BE49-F238E27FC236}">
                    <a16:creationId xmlns:a16="http://schemas.microsoft.com/office/drawing/2014/main" id="{42D9FAE4-04CA-93CB-D7EA-2C8DE13506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35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Line 438">
                <a:extLst>
                  <a:ext uri="{FF2B5EF4-FFF2-40B4-BE49-F238E27FC236}">
                    <a16:creationId xmlns:a16="http://schemas.microsoft.com/office/drawing/2014/main" id="{CA72C796-2E1F-C5AE-2A98-E1C8C7C612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3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3" name="Line 439">
                <a:extLst>
                  <a:ext uri="{FF2B5EF4-FFF2-40B4-BE49-F238E27FC236}">
                    <a16:creationId xmlns:a16="http://schemas.microsoft.com/office/drawing/2014/main" id="{DA324599-9EB3-3B46-58D9-F2625900A6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35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4" name="Line 440">
                <a:extLst>
                  <a:ext uri="{FF2B5EF4-FFF2-40B4-BE49-F238E27FC236}">
                    <a16:creationId xmlns:a16="http://schemas.microsoft.com/office/drawing/2014/main" id="{291C085B-13C6-718A-C322-6DA87305E3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3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Line 441">
                <a:extLst>
                  <a:ext uri="{FF2B5EF4-FFF2-40B4-BE49-F238E27FC236}">
                    <a16:creationId xmlns:a16="http://schemas.microsoft.com/office/drawing/2014/main" id="{DFAA8C90-D75C-191E-3443-4FDBA6F850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35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6" name="Line 442">
                <a:extLst>
                  <a:ext uri="{FF2B5EF4-FFF2-40B4-BE49-F238E27FC236}">
                    <a16:creationId xmlns:a16="http://schemas.microsoft.com/office/drawing/2014/main" id="{9D9B0E16-1CF0-52C7-EF0F-051AD58AE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3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7" name="Line 443">
                <a:extLst>
                  <a:ext uri="{FF2B5EF4-FFF2-40B4-BE49-F238E27FC236}">
                    <a16:creationId xmlns:a16="http://schemas.microsoft.com/office/drawing/2014/main" id="{1DA336B4-7644-F85D-1570-217E8E012C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35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Line 444">
                <a:extLst>
                  <a:ext uri="{FF2B5EF4-FFF2-40B4-BE49-F238E27FC236}">
                    <a16:creationId xmlns:a16="http://schemas.microsoft.com/office/drawing/2014/main" id="{60FC0FFB-6566-C23A-27A5-1BC9EDEFE0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3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" name="Line 445">
                <a:extLst>
                  <a:ext uri="{FF2B5EF4-FFF2-40B4-BE49-F238E27FC236}">
                    <a16:creationId xmlns:a16="http://schemas.microsoft.com/office/drawing/2014/main" id="{639400A4-4E1E-67CA-BDE6-EC15FE8E87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35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0" name="Line 446">
                <a:extLst>
                  <a:ext uri="{FF2B5EF4-FFF2-40B4-BE49-F238E27FC236}">
                    <a16:creationId xmlns:a16="http://schemas.microsoft.com/office/drawing/2014/main" id="{ED4228F6-F93A-F26C-79D3-A1F5721986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3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Line 447">
                <a:extLst>
                  <a:ext uri="{FF2B5EF4-FFF2-40B4-BE49-F238E27FC236}">
                    <a16:creationId xmlns:a16="http://schemas.microsoft.com/office/drawing/2014/main" id="{56F37E4A-9A3D-CC1B-39C2-8B82B8F3C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35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2" name="Line 448">
                <a:extLst>
                  <a:ext uri="{FF2B5EF4-FFF2-40B4-BE49-F238E27FC236}">
                    <a16:creationId xmlns:a16="http://schemas.microsoft.com/office/drawing/2014/main" id="{4238EC8F-B1A0-A656-98EE-67CC466833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3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3" name="Line 449">
                <a:extLst>
                  <a:ext uri="{FF2B5EF4-FFF2-40B4-BE49-F238E27FC236}">
                    <a16:creationId xmlns:a16="http://schemas.microsoft.com/office/drawing/2014/main" id="{A3941AA9-7915-42EA-56D0-64DBC0339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35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Line 450">
                <a:extLst>
                  <a:ext uri="{FF2B5EF4-FFF2-40B4-BE49-F238E27FC236}">
                    <a16:creationId xmlns:a16="http://schemas.microsoft.com/office/drawing/2014/main" id="{A1DF2655-7600-3B68-B60C-122D554D8B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3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5" name="Line 451">
                <a:extLst>
                  <a:ext uri="{FF2B5EF4-FFF2-40B4-BE49-F238E27FC236}">
                    <a16:creationId xmlns:a16="http://schemas.microsoft.com/office/drawing/2014/main" id="{49CD5D58-FDEE-72B9-6399-05D6C7FE00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354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6" name="Line 452">
                <a:extLst>
                  <a:ext uri="{FF2B5EF4-FFF2-40B4-BE49-F238E27FC236}">
                    <a16:creationId xmlns:a16="http://schemas.microsoft.com/office/drawing/2014/main" id="{86DE1322-3953-08C8-E263-39599F9A43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3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Freeform 453">
                <a:extLst>
                  <a:ext uri="{FF2B5EF4-FFF2-40B4-BE49-F238E27FC236}">
                    <a16:creationId xmlns:a16="http://schemas.microsoft.com/office/drawing/2014/main" id="{068B1B56-B7E8-1E14-6CCF-F45365222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" y="2649"/>
                <a:ext cx="169" cy="714"/>
              </a:xfrm>
              <a:custGeom>
                <a:avLst/>
                <a:gdLst>
                  <a:gd name="T0" fmla="*/ 0 w 169"/>
                  <a:gd name="T1" fmla="*/ 714 h 714"/>
                  <a:gd name="T2" fmla="*/ 169 w 169"/>
                  <a:gd name="T3" fmla="*/ 714 h 714"/>
                  <a:gd name="T4" fmla="*/ 169 w 169"/>
                  <a:gd name="T5" fmla="*/ 655 h 714"/>
                  <a:gd name="T6" fmla="*/ 129 w 169"/>
                  <a:gd name="T7" fmla="*/ 506 h 714"/>
                  <a:gd name="T8" fmla="*/ 169 w 169"/>
                  <a:gd name="T9" fmla="*/ 357 h 714"/>
                  <a:gd name="T10" fmla="*/ 169 w 169"/>
                  <a:gd name="T11" fmla="*/ 0 h 714"/>
                  <a:gd name="T12" fmla="*/ 0 w 169"/>
                  <a:gd name="T13" fmla="*/ 0 h 714"/>
                  <a:gd name="T14" fmla="*/ 0 w 169"/>
                  <a:gd name="T15" fmla="*/ 357 h 714"/>
                  <a:gd name="T16" fmla="*/ 40 w 169"/>
                  <a:gd name="T17" fmla="*/ 506 h 714"/>
                  <a:gd name="T18" fmla="*/ 0 w 169"/>
                  <a:gd name="T19" fmla="*/ 655 h 714"/>
                  <a:gd name="T20" fmla="*/ 0 w 169"/>
                  <a:gd name="T21" fmla="*/ 714 h 7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9" h="714">
                    <a:moveTo>
                      <a:pt x="0" y="714"/>
                    </a:moveTo>
                    <a:lnTo>
                      <a:pt x="169" y="714"/>
                    </a:lnTo>
                    <a:lnTo>
                      <a:pt x="169" y="655"/>
                    </a:lnTo>
                    <a:lnTo>
                      <a:pt x="129" y="506"/>
                    </a:lnTo>
                    <a:lnTo>
                      <a:pt x="169" y="357"/>
                    </a:lnTo>
                    <a:lnTo>
                      <a:pt x="169" y="0"/>
                    </a:lnTo>
                    <a:lnTo>
                      <a:pt x="0" y="0"/>
                    </a:lnTo>
                    <a:lnTo>
                      <a:pt x="0" y="357"/>
                    </a:lnTo>
                    <a:lnTo>
                      <a:pt x="40" y="506"/>
                    </a:lnTo>
                    <a:lnTo>
                      <a:pt x="0" y="655"/>
                    </a:lnTo>
                    <a:lnTo>
                      <a:pt x="0" y="71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8" name="Freeform 454">
                <a:extLst>
                  <a:ext uri="{FF2B5EF4-FFF2-40B4-BE49-F238E27FC236}">
                    <a16:creationId xmlns:a16="http://schemas.microsoft.com/office/drawing/2014/main" id="{D1E9631E-B680-90F6-6641-9EF36FD3D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" y="2823"/>
                <a:ext cx="169" cy="456"/>
              </a:xfrm>
              <a:custGeom>
                <a:avLst/>
                <a:gdLst>
                  <a:gd name="T0" fmla="*/ 0 w 169"/>
                  <a:gd name="T1" fmla="*/ 456 h 456"/>
                  <a:gd name="T2" fmla="*/ 169 w 169"/>
                  <a:gd name="T3" fmla="*/ 456 h 456"/>
                  <a:gd name="T4" fmla="*/ 169 w 169"/>
                  <a:gd name="T5" fmla="*/ 302 h 456"/>
                  <a:gd name="T6" fmla="*/ 129 w 169"/>
                  <a:gd name="T7" fmla="*/ 193 h 456"/>
                  <a:gd name="T8" fmla="*/ 169 w 169"/>
                  <a:gd name="T9" fmla="*/ 84 h 456"/>
                  <a:gd name="T10" fmla="*/ 169 w 169"/>
                  <a:gd name="T11" fmla="*/ 0 h 456"/>
                  <a:gd name="T12" fmla="*/ 0 w 169"/>
                  <a:gd name="T13" fmla="*/ 0 h 456"/>
                  <a:gd name="T14" fmla="*/ 0 w 169"/>
                  <a:gd name="T15" fmla="*/ 84 h 456"/>
                  <a:gd name="T16" fmla="*/ 40 w 169"/>
                  <a:gd name="T17" fmla="*/ 193 h 456"/>
                  <a:gd name="T18" fmla="*/ 0 w 169"/>
                  <a:gd name="T19" fmla="*/ 302 h 456"/>
                  <a:gd name="T20" fmla="*/ 0 w 169"/>
                  <a:gd name="T21" fmla="*/ 456 h 4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9" h="456">
                    <a:moveTo>
                      <a:pt x="0" y="456"/>
                    </a:moveTo>
                    <a:lnTo>
                      <a:pt x="169" y="456"/>
                    </a:lnTo>
                    <a:lnTo>
                      <a:pt x="169" y="302"/>
                    </a:lnTo>
                    <a:lnTo>
                      <a:pt x="129" y="193"/>
                    </a:lnTo>
                    <a:lnTo>
                      <a:pt x="169" y="84"/>
                    </a:lnTo>
                    <a:lnTo>
                      <a:pt x="169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40" y="193"/>
                    </a:lnTo>
                    <a:lnTo>
                      <a:pt x="0" y="302"/>
                    </a:lnTo>
                    <a:lnTo>
                      <a:pt x="0" y="45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9" name="Line 455">
                <a:extLst>
                  <a:ext uri="{FF2B5EF4-FFF2-40B4-BE49-F238E27FC236}">
                    <a16:creationId xmlns:a16="http://schemas.microsoft.com/office/drawing/2014/main" id="{16152E9A-C373-90EE-CA33-F9F8055BB4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016"/>
                <a:ext cx="89" cy="0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Line 456">
                <a:extLst>
                  <a:ext uri="{FF2B5EF4-FFF2-40B4-BE49-F238E27FC236}">
                    <a16:creationId xmlns:a16="http://schemas.microsoft.com/office/drawing/2014/main" id="{AEDE9CC3-4023-C3B8-9C16-EB61FE8E1D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351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1" name="Line 457">
                <a:extLst>
                  <a:ext uri="{FF2B5EF4-FFF2-40B4-BE49-F238E27FC236}">
                    <a16:creationId xmlns:a16="http://schemas.microsoft.com/office/drawing/2014/main" id="{D1BE48B5-84A2-BB9A-0891-C6CCBBF3D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347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2" name="Line 458">
                <a:extLst>
                  <a:ext uri="{FF2B5EF4-FFF2-40B4-BE49-F238E27FC236}">
                    <a16:creationId xmlns:a16="http://schemas.microsoft.com/office/drawing/2014/main" id="{C6C850E5-63C5-F8E7-39AC-0B1CA43D96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3438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3" name="Line 459">
                <a:extLst>
                  <a:ext uri="{FF2B5EF4-FFF2-40B4-BE49-F238E27FC236}">
                    <a16:creationId xmlns:a16="http://schemas.microsoft.com/office/drawing/2014/main" id="{6C9583DC-4685-77AE-1209-DB0EB687C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339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4" name="Line 460">
                <a:extLst>
                  <a:ext uri="{FF2B5EF4-FFF2-40B4-BE49-F238E27FC236}">
                    <a16:creationId xmlns:a16="http://schemas.microsoft.com/office/drawing/2014/main" id="{A463BC2F-A2ED-D583-33D3-618D32D781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335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5" name="Line 461">
                <a:extLst>
                  <a:ext uri="{FF2B5EF4-FFF2-40B4-BE49-F238E27FC236}">
                    <a16:creationId xmlns:a16="http://schemas.microsoft.com/office/drawing/2014/main" id="{4796AAE0-F9D0-8E5E-7346-04EF920242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3319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Line 462">
                <a:extLst>
                  <a:ext uri="{FF2B5EF4-FFF2-40B4-BE49-F238E27FC236}">
                    <a16:creationId xmlns:a16="http://schemas.microsoft.com/office/drawing/2014/main" id="{7470AD4A-0025-0014-1B69-274A21E07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3279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7" name="Line 463">
                <a:extLst>
                  <a:ext uri="{FF2B5EF4-FFF2-40B4-BE49-F238E27FC236}">
                    <a16:creationId xmlns:a16="http://schemas.microsoft.com/office/drawing/2014/main" id="{2EE0BCD3-09F8-07AE-A5ED-BC11CD820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236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8" name="Line 464">
                <a:extLst>
                  <a:ext uri="{FF2B5EF4-FFF2-40B4-BE49-F238E27FC236}">
                    <a16:creationId xmlns:a16="http://schemas.microsoft.com/office/drawing/2014/main" id="{11CF736C-388F-9A5B-E0F0-F48D3D8D7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240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Line 465">
                <a:extLst>
                  <a:ext uri="{FF2B5EF4-FFF2-40B4-BE49-F238E27FC236}">
                    <a16:creationId xmlns:a16="http://schemas.microsoft.com/office/drawing/2014/main" id="{6A273FD6-A114-8352-7C0C-8CCD3AA463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2446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0" name="Line 466">
                <a:extLst>
                  <a:ext uri="{FF2B5EF4-FFF2-40B4-BE49-F238E27FC236}">
                    <a16:creationId xmlns:a16="http://schemas.microsoft.com/office/drawing/2014/main" id="{58611C81-D7C5-412F-5DFB-BF3F7D9D3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2485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1" name="Line 467">
                <a:extLst>
                  <a:ext uri="{FF2B5EF4-FFF2-40B4-BE49-F238E27FC236}">
                    <a16:creationId xmlns:a16="http://schemas.microsoft.com/office/drawing/2014/main" id="{D8C1DC0E-511E-7FAA-7043-2A30E3B547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2525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2" name="Line 468">
                <a:extLst>
                  <a:ext uri="{FF2B5EF4-FFF2-40B4-BE49-F238E27FC236}">
                    <a16:creationId xmlns:a16="http://schemas.microsoft.com/office/drawing/2014/main" id="{E9FFFB2E-9F2B-E6E5-1520-00B638065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2565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3" name="Line 469">
                <a:extLst>
                  <a:ext uri="{FF2B5EF4-FFF2-40B4-BE49-F238E27FC236}">
                    <a16:creationId xmlns:a16="http://schemas.microsoft.com/office/drawing/2014/main" id="{99067D4C-42D8-4E0C-7B01-CD8112BAC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260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" name="Line 470">
                <a:extLst>
                  <a:ext uri="{FF2B5EF4-FFF2-40B4-BE49-F238E27FC236}">
                    <a16:creationId xmlns:a16="http://schemas.microsoft.com/office/drawing/2014/main" id="{BFED0DC9-6F9C-CF63-B8C1-9600BD6CAA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264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Line 471">
                <a:extLst>
                  <a:ext uri="{FF2B5EF4-FFF2-40B4-BE49-F238E27FC236}">
                    <a16:creationId xmlns:a16="http://schemas.microsoft.com/office/drawing/2014/main" id="{BA80860E-CCA8-9BBA-9081-7E60AE512D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268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6" name="Line 472">
                <a:extLst>
                  <a:ext uri="{FF2B5EF4-FFF2-40B4-BE49-F238E27FC236}">
                    <a16:creationId xmlns:a16="http://schemas.microsoft.com/office/drawing/2014/main" id="{06D1CE6E-08E3-5D40-01F3-CC3C769025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272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7" name="Line 473">
                <a:extLst>
                  <a:ext uri="{FF2B5EF4-FFF2-40B4-BE49-F238E27FC236}">
                    <a16:creationId xmlns:a16="http://schemas.microsoft.com/office/drawing/2014/main" id="{E85F59FF-3338-232D-6652-AC12373A8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276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8" name="Line 474">
                <a:extLst>
                  <a:ext uri="{FF2B5EF4-FFF2-40B4-BE49-F238E27FC236}">
                    <a16:creationId xmlns:a16="http://schemas.microsoft.com/office/drawing/2014/main" id="{2A2EC2A8-D3C9-FE80-C3F5-E43A11FBD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280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9" name="Line 475">
                <a:extLst>
                  <a:ext uri="{FF2B5EF4-FFF2-40B4-BE49-F238E27FC236}">
                    <a16:creationId xmlns:a16="http://schemas.microsoft.com/office/drawing/2014/main" id="{B611CE28-04E9-7412-3124-138B9BF7FA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53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0" name="Line 476">
                <a:extLst>
                  <a:ext uri="{FF2B5EF4-FFF2-40B4-BE49-F238E27FC236}">
                    <a16:creationId xmlns:a16="http://schemas.microsoft.com/office/drawing/2014/main" id="{F70FAA08-9B80-2090-CFCA-EFFE0A059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6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1" name="Line 477">
                <a:extLst>
                  <a:ext uri="{FF2B5EF4-FFF2-40B4-BE49-F238E27FC236}">
                    <a16:creationId xmlns:a16="http://schemas.microsoft.com/office/drawing/2014/main" id="{0B30F679-42CE-59B4-9FF7-8648AD86F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53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2" name="Line 478">
                <a:extLst>
                  <a:ext uri="{FF2B5EF4-FFF2-40B4-BE49-F238E27FC236}">
                    <a16:creationId xmlns:a16="http://schemas.microsoft.com/office/drawing/2014/main" id="{FA08739F-D5FD-91BB-FB2A-A0B5C8BBB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6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3" name="Line 479">
                <a:extLst>
                  <a:ext uri="{FF2B5EF4-FFF2-40B4-BE49-F238E27FC236}">
                    <a16:creationId xmlns:a16="http://schemas.microsoft.com/office/drawing/2014/main" id="{990D10C4-AA01-0876-C3C4-11C98A83AA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53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4" name="Line 480">
                <a:extLst>
                  <a:ext uri="{FF2B5EF4-FFF2-40B4-BE49-F238E27FC236}">
                    <a16:creationId xmlns:a16="http://schemas.microsoft.com/office/drawing/2014/main" id="{086DC0E9-B5DF-01EE-E84A-0F58125AE8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6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5" name="Line 481">
                <a:extLst>
                  <a:ext uri="{FF2B5EF4-FFF2-40B4-BE49-F238E27FC236}">
                    <a16:creationId xmlns:a16="http://schemas.microsoft.com/office/drawing/2014/main" id="{6DBDB85F-C955-C728-F407-7D54FF83E6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53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6" name="Line 482">
                <a:extLst>
                  <a:ext uri="{FF2B5EF4-FFF2-40B4-BE49-F238E27FC236}">
                    <a16:creationId xmlns:a16="http://schemas.microsoft.com/office/drawing/2014/main" id="{4CDF56CB-0160-E923-24F6-87CEA9A190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6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7" name="Line 483">
                <a:extLst>
                  <a:ext uri="{FF2B5EF4-FFF2-40B4-BE49-F238E27FC236}">
                    <a16:creationId xmlns:a16="http://schemas.microsoft.com/office/drawing/2014/main" id="{D29E2BD2-03D0-09DC-CE71-4AE657AD2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53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8" name="Line 484">
                <a:extLst>
                  <a:ext uri="{FF2B5EF4-FFF2-40B4-BE49-F238E27FC236}">
                    <a16:creationId xmlns:a16="http://schemas.microsoft.com/office/drawing/2014/main" id="{EBEDCAC0-8B33-D103-7B41-409709902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6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9" name="Line 485">
                <a:extLst>
                  <a:ext uri="{FF2B5EF4-FFF2-40B4-BE49-F238E27FC236}">
                    <a16:creationId xmlns:a16="http://schemas.microsoft.com/office/drawing/2014/main" id="{98788702-C309-4F22-A70C-6D44B0A96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53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0" name="Line 486">
                <a:extLst>
                  <a:ext uri="{FF2B5EF4-FFF2-40B4-BE49-F238E27FC236}">
                    <a16:creationId xmlns:a16="http://schemas.microsoft.com/office/drawing/2014/main" id="{BB6D30C2-BECB-9BB9-54AA-93AA409C96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6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1" name="Line 487">
                <a:extLst>
                  <a:ext uri="{FF2B5EF4-FFF2-40B4-BE49-F238E27FC236}">
                    <a16:creationId xmlns:a16="http://schemas.microsoft.com/office/drawing/2014/main" id="{24655692-7A42-7F7C-E38F-20245824E6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53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2" name="Line 488">
                <a:extLst>
                  <a:ext uri="{FF2B5EF4-FFF2-40B4-BE49-F238E27FC236}">
                    <a16:creationId xmlns:a16="http://schemas.microsoft.com/office/drawing/2014/main" id="{E2240832-CC24-0D6D-4EFF-3456F553D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6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3" name="Line 489">
                <a:extLst>
                  <a:ext uri="{FF2B5EF4-FFF2-40B4-BE49-F238E27FC236}">
                    <a16:creationId xmlns:a16="http://schemas.microsoft.com/office/drawing/2014/main" id="{72AEA237-780C-4209-37AD-A876A79A3D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53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4" name="Line 490">
                <a:extLst>
                  <a:ext uri="{FF2B5EF4-FFF2-40B4-BE49-F238E27FC236}">
                    <a16:creationId xmlns:a16="http://schemas.microsoft.com/office/drawing/2014/main" id="{38596217-5539-287B-A2F2-B4B1F0C773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6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5" name="Line 491">
                <a:extLst>
                  <a:ext uri="{FF2B5EF4-FFF2-40B4-BE49-F238E27FC236}">
                    <a16:creationId xmlns:a16="http://schemas.microsoft.com/office/drawing/2014/main" id="{10408A24-2620-B3BC-4FDC-D62306872F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53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6" name="Line 492">
                <a:extLst>
                  <a:ext uri="{FF2B5EF4-FFF2-40B4-BE49-F238E27FC236}">
                    <a16:creationId xmlns:a16="http://schemas.microsoft.com/office/drawing/2014/main" id="{CB5C6099-E1CB-64F7-E875-8C72486C5B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6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7" name="Line 493">
                <a:extLst>
                  <a:ext uri="{FF2B5EF4-FFF2-40B4-BE49-F238E27FC236}">
                    <a16:creationId xmlns:a16="http://schemas.microsoft.com/office/drawing/2014/main" id="{DADBD305-5B12-268C-C143-B0A7DB4E7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53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8" name="Line 494">
                <a:extLst>
                  <a:ext uri="{FF2B5EF4-FFF2-40B4-BE49-F238E27FC236}">
                    <a16:creationId xmlns:a16="http://schemas.microsoft.com/office/drawing/2014/main" id="{8DC918DA-853C-F067-8A4C-B9F98D4AA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6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9" name="Line 495">
                <a:extLst>
                  <a:ext uri="{FF2B5EF4-FFF2-40B4-BE49-F238E27FC236}">
                    <a16:creationId xmlns:a16="http://schemas.microsoft.com/office/drawing/2014/main" id="{B15B67AB-BD99-004E-D0F9-80BABB6E5A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53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0" name="Line 496">
                <a:extLst>
                  <a:ext uri="{FF2B5EF4-FFF2-40B4-BE49-F238E27FC236}">
                    <a16:creationId xmlns:a16="http://schemas.microsoft.com/office/drawing/2014/main" id="{3F06D303-46AD-C002-705F-9910758374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6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1" name="Line 497">
                <a:extLst>
                  <a:ext uri="{FF2B5EF4-FFF2-40B4-BE49-F238E27FC236}">
                    <a16:creationId xmlns:a16="http://schemas.microsoft.com/office/drawing/2014/main" id="{6F0A62AE-ED4E-C404-F883-D5DCAAB11E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353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2" name="Line 498">
                <a:extLst>
                  <a:ext uri="{FF2B5EF4-FFF2-40B4-BE49-F238E27FC236}">
                    <a16:creationId xmlns:a16="http://schemas.microsoft.com/office/drawing/2014/main" id="{F449C87C-1F76-3CFF-FADB-A989CD0D6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6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" name="Freeform 499">
                <a:extLst>
                  <a:ext uri="{FF2B5EF4-FFF2-40B4-BE49-F238E27FC236}">
                    <a16:creationId xmlns:a16="http://schemas.microsoft.com/office/drawing/2014/main" id="{6BB0108E-E458-3080-E02A-69462DA50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" y="2823"/>
                <a:ext cx="169" cy="456"/>
              </a:xfrm>
              <a:custGeom>
                <a:avLst/>
                <a:gdLst>
                  <a:gd name="T0" fmla="*/ 0 w 169"/>
                  <a:gd name="T1" fmla="*/ 456 h 456"/>
                  <a:gd name="T2" fmla="*/ 169 w 169"/>
                  <a:gd name="T3" fmla="*/ 456 h 456"/>
                  <a:gd name="T4" fmla="*/ 169 w 169"/>
                  <a:gd name="T5" fmla="*/ 302 h 456"/>
                  <a:gd name="T6" fmla="*/ 129 w 169"/>
                  <a:gd name="T7" fmla="*/ 193 h 456"/>
                  <a:gd name="T8" fmla="*/ 169 w 169"/>
                  <a:gd name="T9" fmla="*/ 84 h 456"/>
                  <a:gd name="T10" fmla="*/ 169 w 169"/>
                  <a:gd name="T11" fmla="*/ 0 h 456"/>
                  <a:gd name="T12" fmla="*/ 0 w 169"/>
                  <a:gd name="T13" fmla="*/ 0 h 456"/>
                  <a:gd name="T14" fmla="*/ 0 w 169"/>
                  <a:gd name="T15" fmla="*/ 84 h 456"/>
                  <a:gd name="T16" fmla="*/ 40 w 169"/>
                  <a:gd name="T17" fmla="*/ 193 h 456"/>
                  <a:gd name="T18" fmla="*/ 0 w 169"/>
                  <a:gd name="T19" fmla="*/ 302 h 456"/>
                  <a:gd name="T20" fmla="*/ 0 w 169"/>
                  <a:gd name="T21" fmla="*/ 456 h 4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9" h="456">
                    <a:moveTo>
                      <a:pt x="0" y="456"/>
                    </a:moveTo>
                    <a:lnTo>
                      <a:pt x="169" y="456"/>
                    </a:lnTo>
                    <a:lnTo>
                      <a:pt x="169" y="302"/>
                    </a:lnTo>
                    <a:lnTo>
                      <a:pt x="129" y="193"/>
                    </a:lnTo>
                    <a:lnTo>
                      <a:pt x="169" y="84"/>
                    </a:lnTo>
                    <a:lnTo>
                      <a:pt x="169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40" y="193"/>
                    </a:lnTo>
                    <a:lnTo>
                      <a:pt x="0" y="302"/>
                    </a:lnTo>
                    <a:lnTo>
                      <a:pt x="0" y="45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" name="Freeform 500">
                <a:extLst>
                  <a:ext uri="{FF2B5EF4-FFF2-40B4-BE49-F238E27FC236}">
                    <a16:creationId xmlns:a16="http://schemas.microsoft.com/office/drawing/2014/main" id="{3F1A62BB-5344-1F12-7502-0BBEA7FB3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0" y="3145"/>
                <a:ext cx="173" cy="278"/>
              </a:xfrm>
              <a:custGeom>
                <a:avLst/>
                <a:gdLst>
                  <a:gd name="T0" fmla="*/ 0 w 173"/>
                  <a:gd name="T1" fmla="*/ 278 h 278"/>
                  <a:gd name="T2" fmla="*/ 173 w 173"/>
                  <a:gd name="T3" fmla="*/ 278 h 278"/>
                  <a:gd name="T4" fmla="*/ 173 w 173"/>
                  <a:gd name="T5" fmla="*/ 248 h 278"/>
                  <a:gd name="T6" fmla="*/ 129 w 173"/>
                  <a:gd name="T7" fmla="*/ 174 h 278"/>
                  <a:gd name="T8" fmla="*/ 173 w 173"/>
                  <a:gd name="T9" fmla="*/ 94 h 278"/>
                  <a:gd name="T10" fmla="*/ 173 w 173"/>
                  <a:gd name="T11" fmla="*/ 0 h 278"/>
                  <a:gd name="T12" fmla="*/ 0 w 173"/>
                  <a:gd name="T13" fmla="*/ 0 h 278"/>
                  <a:gd name="T14" fmla="*/ 0 w 173"/>
                  <a:gd name="T15" fmla="*/ 94 h 278"/>
                  <a:gd name="T16" fmla="*/ 44 w 173"/>
                  <a:gd name="T17" fmla="*/ 174 h 278"/>
                  <a:gd name="T18" fmla="*/ 0 w 173"/>
                  <a:gd name="T19" fmla="*/ 248 h 278"/>
                  <a:gd name="T20" fmla="*/ 0 w 173"/>
                  <a:gd name="T21" fmla="*/ 278 h 2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3" h="278">
                    <a:moveTo>
                      <a:pt x="0" y="278"/>
                    </a:moveTo>
                    <a:lnTo>
                      <a:pt x="173" y="278"/>
                    </a:lnTo>
                    <a:lnTo>
                      <a:pt x="173" y="248"/>
                    </a:lnTo>
                    <a:lnTo>
                      <a:pt x="129" y="174"/>
                    </a:lnTo>
                    <a:lnTo>
                      <a:pt x="173" y="94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44" y="174"/>
                    </a:lnTo>
                    <a:lnTo>
                      <a:pt x="0" y="24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5" name="Line 501">
                <a:extLst>
                  <a:ext uri="{FF2B5EF4-FFF2-40B4-BE49-F238E27FC236}">
                    <a16:creationId xmlns:a16="http://schemas.microsoft.com/office/drawing/2014/main" id="{F37CBCA8-C411-30A3-4C1F-CFA62AC38C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3319"/>
                <a:ext cx="85" cy="0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6" name="Line 502">
                <a:extLst>
                  <a:ext uri="{FF2B5EF4-FFF2-40B4-BE49-F238E27FC236}">
                    <a16:creationId xmlns:a16="http://schemas.microsoft.com/office/drawing/2014/main" id="{85F8D35C-C162-E1E1-D9FF-FE817F9F56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34" y="352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7" name="Line 503">
                <a:extLst>
                  <a:ext uri="{FF2B5EF4-FFF2-40B4-BE49-F238E27FC236}">
                    <a16:creationId xmlns:a16="http://schemas.microsoft.com/office/drawing/2014/main" id="{9BA9B3BC-88A5-9330-F060-C835CEF71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34" y="348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8" name="Line 504">
                <a:extLst>
                  <a:ext uri="{FF2B5EF4-FFF2-40B4-BE49-F238E27FC236}">
                    <a16:creationId xmlns:a16="http://schemas.microsoft.com/office/drawing/2014/main" id="{02680B10-5C01-5CA0-B15D-E9F78242B9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34" y="344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9" name="Line 505">
                <a:extLst>
                  <a:ext uri="{FF2B5EF4-FFF2-40B4-BE49-F238E27FC236}">
                    <a16:creationId xmlns:a16="http://schemas.microsoft.com/office/drawing/2014/main" id="{5E0FEA6F-5D7B-E1B7-3F89-C6AC55DF56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34" y="3423"/>
                <a:ext cx="0" cy="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0" name="Line 506">
                <a:extLst>
                  <a:ext uri="{FF2B5EF4-FFF2-40B4-BE49-F238E27FC236}">
                    <a16:creationId xmlns:a16="http://schemas.microsoft.com/office/drawing/2014/main" id="{7A65B695-FE2B-7574-9C81-D6A2819A2F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4" y="277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1" name="Line 507">
                <a:extLst>
                  <a:ext uri="{FF2B5EF4-FFF2-40B4-BE49-F238E27FC236}">
                    <a16:creationId xmlns:a16="http://schemas.microsoft.com/office/drawing/2014/main" id="{48DDF10A-3A93-E17C-4EAB-9B1AE3209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4" y="2818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2" name="Line 508">
                <a:extLst>
                  <a:ext uri="{FF2B5EF4-FFF2-40B4-BE49-F238E27FC236}">
                    <a16:creationId xmlns:a16="http://schemas.microsoft.com/office/drawing/2014/main" id="{25D68829-4E8C-F72A-0B7E-94A2A2F5B1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4" y="285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3" name="Line 509">
                <a:extLst>
                  <a:ext uri="{FF2B5EF4-FFF2-40B4-BE49-F238E27FC236}">
                    <a16:creationId xmlns:a16="http://schemas.microsoft.com/office/drawing/2014/main" id="{73EFBE2C-2768-4CF7-9DA7-80D17F1420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4" y="289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Line 510">
                <a:extLst>
                  <a:ext uri="{FF2B5EF4-FFF2-40B4-BE49-F238E27FC236}">
                    <a16:creationId xmlns:a16="http://schemas.microsoft.com/office/drawing/2014/main" id="{A2C1B037-183E-852A-2784-3CE3DC0A07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4" y="2937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5" name="Line 511">
                <a:extLst>
                  <a:ext uri="{FF2B5EF4-FFF2-40B4-BE49-F238E27FC236}">
                    <a16:creationId xmlns:a16="http://schemas.microsoft.com/office/drawing/2014/main" id="{813A989C-6E2F-FA7A-3F2D-1168EB89F7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4" y="297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6" name="Line 512">
                <a:extLst>
                  <a:ext uri="{FF2B5EF4-FFF2-40B4-BE49-F238E27FC236}">
                    <a16:creationId xmlns:a16="http://schemas.microsoft.com/office/drawing/2014/main" id="{B3D2FCBD-65A5-9312-A39D-67E864B1D9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4" y="301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Line 513">
                <a:extLst>
                  <a:ext uri="{FF2B5EF4-FFF2-40B4-BE49-F238E27FC236}">
                    <a16:creationId xmlns:a16="http://schemas.microsoft.com/office/drawing/2014/main" id="{991A9BF3-A5DE-56E2-71E8-4C75B395E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4" y="305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8" name="Line 514">
                <a:extLst>
                  <a:ext uri="{FF2B5EF4-FFF2-40B4-BE49-F238E27FC236}">
                    <a16:creationId xmlns:a16="http://schemas.microsoft.com/office/drawing/2014/main" id="{1CF8A124-FC02-D445-419C-637C9DE56B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4" y="3095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9" name="Line 515">
                <a:extLst>
                  <a:ext uri="{FF2B5EF4-FFF2-40B4-BE49-F238E27FC236}">
                    <a16:creationId xmlns:a16="http://schemas.microsoft.com/office/drawing/2014/main" id="{9E45710C-820D-DC4B-F991-C834105950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4" y="3135"/>
                <a:ext cx="0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Line 516">
                <a:extLst>
                  <a:ext uri="{FF2B5EF4-FFF2-40B4-BE49-F238E27FC236}">
                    <a16:creationId xmlns:a16="http://schemas.microsoft.com/office/drawing/2014/main" id="{9079D82C-F507-F14A-A1D8-08616A2FA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3547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1" name="Line 517">
                <a:extLst>
                  <a:ext uri="{FF2B5EF4-FFF2-40B4-BE49-F238E27FC236}">
                    <a16:creationId xmlns:a16="http://schemas.microsoft.com/office/drawing/2014/main" id="{C22635B3-53B8-9484-A39D-CAA6CB58F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2778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2" name="Line 518">
                <a:extLst>
                  <a:ext uri="{FF2B5EF4-FFF2-40B4-BE49-F238E27FC236}">
                    <a16:creationId xmlns:a16="http://schemas.microsoft.com/office/drawing/2014/main" id="{4E703811-FF9A-351E-7978-CA082E990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3547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Line 519">
                <a:extLst>
                  <a:ext uri="{FF2B5EF4-FFF2-40B4-BE49-F238E27FC236}">
                    <a16:creationId xmlns:a16="http://schemas.microsoft.com/office/drawing/2014/main" id="{9DE395AB-378A-A4B7-8F0E-7D50353EC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2778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4" name="Line 520">
                <a:extLst>
                  <a:ext uri="{FF2B5EF4-FFF2-40B4-BE49-F238E27FC236}">
                    <a16:creationId xmlns:a16="http://schemas.microsoft.com/office/drawing/2014/main" id="{E5B6C162-6913-5261-2A37-E63509AA77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3547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5" name="Line 521">
                <a:extLst>
                  <a:ext uri="{FF2B5EF4-FFF2-40B4-BE49-F238E27FC236}">
                    <a16:creationId xmlns:a16="http://schemas.microsoft.com/office/drawing/2014/main" id="{51BE577C-08E8-7C01-1101-503180B89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2778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Line 522">
                <a:extLst>
                  <a:ext uri="{FF2B5EF4-FFF2-40B4-BE49-F238E27FC236}">
                    <a16:creationId xmlns:a16="http://schemas.microsoft.com/office/drawing/2014/main" id="{F42FE1A7-6070-C5AB-9B9E-3A7DC5BA52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3547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7" name="Line 523">
                <a:extLst>
                  <a:ext uri="{FF2B5EF4-FFF2-40B4-BE49-F238E27FC236}">
                    <a16:creationId xmlns:a16="http://schemas.microsoft.com/office/drawing/2014/main" id="{A45725BD-BACE-53DB-FB8F-15A4F63C3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2778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8" name="Line 524">
                <a:extLst>
                  <a:ext uri="{FF2B5EF4-FFF2-40B4-BE49-F238E27FC236}">
                    <a16:creationId xmlns:a16="http://schemas.microsoft.com/office/drawing/2014/main" id="{01EC1B8A-ECB5-69FE-A0FC-3D01F8FB9C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3547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Line 525">
                <a:extLst>
                  <a:ext uri="{FF2B5EF4-FFF2-40B4-BE49-F238E27FC236}">
                    <a16:creationId xmlns:a16="http://schemas.microsoft.com/office/drawing/2014/main" id="{212727D5-A5B9-17AC-AAD4-C8DE0F4994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2778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0" name="Line 526">
                <a:extLst>
                  <a:ext uri="{FF2B5EF4-FFF2-40B4-BE49-F238E27FC236}">
                    <a16:creationId xmlns:a16="http://schemas.microsoft.com/office/drawing/2014/main" id="{B3A933B5-C464-134E-BCE8-D54C0A40F2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3547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1" name="Line 527">
                <a:extLst>
                  <a:ext uri="{FF2B5EF4-FFF2-40B4-BE49-F238E27FC236}">
                    <a16:creationId xmlns:a16="http://schemas.microsoft.com/office/drawing/2014/main" id="{1CEE9497-F289-176A-DF70-19BA0C40C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2778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Line 528">
                <a:extLst>
                  <a:ext uri="{FF2B5EF4-FFF2-40B4-BE49-F238E27FC236}">
                    <a16:creationId xmlns:a16="http://schemas.microsoft.com/office/drawing/2014/main" id="{34BD9EEE-99A7-C84F-A13D-92AD6C8AED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3547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3" name="Line 529">
                <a:extLst>
                  <a:ext uri="{FF2B5EF4-FFF2-40B4-BE49-F238E27FC236}">
                    <a16:creationId xmlns:a16="http://schemas.microsoft.com/office/drawing/2014/main" id="{BCFB85A2-9C86-13AF-59CB-4018139F6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2778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4" name="Line 530">
                <a:extLst>
                  <a:ext uri="{FF2B5EF4-FFF2-40B4-BE49-F238E27FC236}">
                    <a16:creationId xmlns:a16="http://schemas.microsoft.com/office/drawing/2014/main" id="{F8C07DA7-9F81-73B2-7DA2-0E618BFEC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3547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Line 531">
                <a:extLst>
                  <a:ext uri="{FF2B5EF4-FFF2-40B4-BE49-F238E27FC236}">
                    <a16:creationId xmlns:a16="http://schemas.microsoft.com/office/drawing/2014/main" id="{21A7EA3B-7FDD-72F1-757D-78BD3E84B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2778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6" name="Line 532">
                <a:extLst>
                  <a:ext uri="{FF2B5EF4-FFF2-40B4-BE49-F238E27FC236}">
                    <a16:creationId xmlns:a16="http://schemas.microsoft.com/office/drawing/2014/main" id="{06630E85-D95F-CD60-7B25-8D30FFDDED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3547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7" name="Line 533">
                <a:extLst>
                  <a:ext uri="{FF2B5EF4-FFF2-40B4-BE49-F238E27FC236}">
                    <a16:creationId xmlns:a16="http://schemas.microsoft.com/office/drawing/2014/main" id="{DAE61F96-E6DB-5AEC-E079-A9B498CB41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2778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Line 534">
                <a:extLst>
                  <a:ext uri="{FF2B5EF4-FFF2-40B4-BE49-F238E27FC236}">
                    <a16:creationId xmlns:a16="http://schemas.microsoft.com/office/drawing/2014/main" id="{0173510D-58BB-4F6C-71D8-10716BDDE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3547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9" name="Line 535">
                <a:extLst>
                  <a:ext uri="{FF2B5EF4-FFF2-40B4-BE49-F238E27FC236}">
                    <a16:creationId xmlns:a16="http://schemas.microsoft.com/office/drawing/2014/main" id="{94573577-D769-61A1-3AA9-3CF37D51F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2778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0" name="Line 536">
                <a:extLst>
                  <a:ext uri="{FF2B5EF4-FFF2-40B4-BE49-F238E27FC236}">
                    <a16:creationId xmlns:a16="http://schemas.microsoft.com/office/drawing/2014/main" id="{94F6A5B6-F1AB-5EE7-9EB9-FF5A14CFC2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3547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Line 537">
                <a:extLst>
                  <a:ext uri="{FF2B5EF4-FFF2-40B4-BE49-F238E27FC236}">
                    <a16:creationId xmlns:a16="http://schemas.microsoft.com/office/drawing/2014/main" id="{BA2EFEE5-8280-E9D7-335A-12BFAED34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2778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2" name="Line 538">
                <a:extLst>
                  <a:ext uri="{FF2B5EF4-FFF2-40B4-BE49-F238E27FC236}">
                    <a16:creationId xmlns:a16="http://schemas.microsoft.com/office/drawing/2014/main" id="{58E5C97B-90A7-1091-1F3F-519890243C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3547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3" name="Line 539">
                <a:extLst>
                  <a:ext uri="{FF2B5EF4-FFF2-40B4-BE49-F238E27FC236}">
                    <a16:creationId xmlns:a16="http://schemas.microsoft.com/office/drawing/2014/main" id="{FA17CB55-3F77-66BE-691D-3A2D606CED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4" y="2778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Freeform 540">
                <a:extLst>
                  <a:ext uri="{FF2B5EF4-FFF2-40B4-BE49-F238E27FC236}">
                    <a16:creationId xmlns:a16="http://schemas.microsoft.com/office/drawing/2014/main" id="{8A4C31D7-3C76-6678-A82A-F9A1A2246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0" y="3145"/>
                <a:ext cx="173" cy="278"/>
              </a:xfrm>
              <a:custGeom>
                <a:avLst/>
                <a:gdLst>
                  <a:gd name="T0" fmla="*/ 0 w 173"/>
                  <a:gd name="T1" fmla="*/ 278 h 278"/>
                  <a:gd name="T2" fmla="*/ 173 w 173"/>
                  <a:gd name="T3" fmla="*/ 278 h 278"/>
                  <a:gd name="T4" fmla="*/ 173 w 173"/>
                  <a:gd name="T5" fmla="*/ 248 h 278"/>
                  <a:gd name="T6" fmla="*/ 129 w 173"/>
                  <a:gd name="T7" fmla="*/ 174 h 278"/>
                  <a:gd name="T8" fmla="*/ 173 w 173"/>
                  <a:gd name="T9" fmla="*/ 94 h 278"/>
                  <a:gd name="T10" fmla="*/ 173 w 173"/>
                  <a:gd name="T11" fmla="*/ 0 h 278"/>
                  <a:gd name="T12" fmla="*/ 0 w 173"/>
                  <a:gd name="T13" fmla="*/ 0 h 278"/>
                  <a:gd name="T14" fmla="*/ 0 w 173"/>
                  <a:gd name="T15" fmla="*/ 94 h 278"/>
                  <a:gd name="T16" fmla="*/ 44 w 173"/>
                  <a:gd name="T17" fmla="*/ 174 h 278"/>
                  <a:gd name="T18" fmla="*/ 0 w 173"/>
                  <a:gd name="T19" fmla="*/ 248 h 278"/>
                  <a:gd name="T20" fmla="*/ 0 w 173"/>
                  <a:gd name="T21" fmla="*/ 278 h 2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3" h="278">
                    <a:moveTo>
                      <a:pt x="0" y="278"/>
                    </a:moveTo>
                    <a:lnTo>
                      <a:pt x="173" y="278"/>
                    </a:lnTo>
                    <a:lnTo>
                      <a:pt x="173" y="248"/>
                    </a:lnTo>
                    <a:lnTo>
                      <a:pt x="129" y="174"/>
                    </a:lnTo>
                    <a:lnTo>
                      <a:pt x="173" y="94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44" y="174"/>
                    </a:lnTo>
                    <a:lnTo>
                      <a:pt x="0" y="248"/>
                    </a:lnTo>
                    <a:lnTo>
                      <a:pt x="0" y="27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5" name="Freeform 541">
                <a:extLst>
                  <a:ext uri="{FF2B5EF4-FFF2-40B4-BE49-F238E27FC236}">
                    <a16:creationId xmlns:a16="http://schemas.microsoft.com/office/drawing/2014/main" id="{84B80367-3A64-EF4A-373A-1C5927FA9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3403"/>
                <a:ext cx="173" cy="114"/>
              </a:xfrm>
              <a:custGeom>
                <a:avLst/>
                <a:gdLst>
                  <a:gd name="T0" fmla="*/ 0 w 173"/>
                  <a:gd name="T1" fmla="*/ 109 h 114"/>
                  <a:gd name="T2" fmla="*/ 173 w 173"/>
                  <a:gd name="T3" fmla="*/ 109 h 114"/>
                  <a:gd name="T4" fmla="*/ 173 w 173"/>
                  <a:gd name="T5" fmla="*/ 114 h 114"/>
                  <a:gd name="T6" fmla="*/ 129 w 173"/>
                  <a:gd name="T7" fmla="*/ 79 h 114"/>
                  <a:gd name="T8" fmla="*/ 173 w 173"/>
                  <a:gd name="T9" fmla="*/ 44 h 114"/>
                  <a:gd name="T10" fmla="*/ 173 w 173"/>
                  <a:gd name="T11" fmla="*/ 0 h 114"/>
                  <a:gd name="T12" fmla="*/ 0 w 173"/>
                  <a:gd name="T13" fmla="*/ 0 h 114"/>
                  <a:gd name="T14" fmla="*/ 0 w 173"/>
                  <a:gd name="T15" fmla="*/ 44 h 114"/>
                  <a:gd name="T16" fmla="*/ 45 w 173"/>
                  <a:gd name="T17" fmla="*/ 79 h 114"/>
                  <a:gd name="T18" fmla="*/ 0 w 173"/>
                  <a:gd name="T19" fmla="*/ 114 h 114"/>
                  <a:gd name="T20" fmla="*/ 0 w 173"/>
                  <a:gd name="T21" fmla="*/ 109 h 1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3" h="114">
                    <a:moveTo>
                      <a:pt x="0" y="109"/>
                    </a:moveTo>
                    <a:lnTo>
                      <a:pt x="173" y="109"/>
                    </a:lnTo>
                    <a:lnTo>
                      <a:pt x="173" y="114"/>
                    </a:lnTo>
                    <a:lnTo>
                      <a:pt x="129" y="79"/>
                    </a:lnTo>
                    <a:lnTo>
                      <a:pt x="173" y="44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45" y="79"/>
                    </a:lnTo>
                    <a:lnTo>
                      <a:pt x="0" y="114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6" name="Line 542">
                <a:extLst>
                  <a:ext uri="{FF2B5EF4-FFF2-40B4-BE49-F238E27FC236}">
                    <a16:creationId xmlns:a16="http://schemas.microsoft.com/office/drawing/2014/main" id="{4FC51DAA-163A-F2E3-78B7-C72A23DD9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482"/>
                <a:ext cx="84" cy="0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Line 543">
                <a:extLst>
                  <a:ext uri="{FF2B5EF4-FFF2-40B4-BE49-F238E27FC236}">
                    <a16:creationId xmlns:a16="http://schemas.microsoft.com/office/drawing/2014/main" id="{FF0CEC44-E868-7FAF-49AE-758B72A3B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7" y="3557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8" name="Line 544">
                <a:extLst>
                  <a:ext uri="{FF2B5EF4-FFF2-40B4-BE49-F238E27FC236}">
                    <a16:creationId xmlns:a16="http://schemas.microsoft.com/office/drawing/2014/main" id="{5D6BF33A-9FFF-2C2D-1BAD-A61D68704B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7" y="351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9" name="Line 545">
                <a:extLst>
                  <a:ext uri="{FF2B5EF4-FFF2-40B4-BE49-F238E27FC236}">
                    <a16:creationId xmlns:a16="http://schemas.microsoft.com/office/drawing/2014/main" id="{86C9EF57-D008-554F-510E-7D7559AF7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7" y="326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Line 546">
                <a:extLst>
                  <a:ext uri="{FF2B5EF4-FFF2-40B4-BE49-F238E27FC236}">
                    <a16:creationId xmlns:a16="http://schemas.microsoft.com/office/drawing/2014/main" id="{0425D417-450E-76C9-3068-F7767F8BE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7" y="3304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1" name="Line 547">
                <a:extLst>
                  <a:ext uri="{FF2B5EF4-FFF2-40B4-BE49-F238E27FC236}">
                    <a16:creationId xmlns:a16="http://schemas.microsoft.com/office/drawing/2014/main" id="{5E257D6E-34EB-F67B-2795-A016AF4FEC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7" y="334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2" name="Line 548">
                <a:extLst>
                  <a:ext uri="{FF2B5EF4-FFF2-40B4-BE49-F238E27FC236}">
                    <a16:creationId xmlns:a16="http://schemas.microsoft.com/office/drawing/2014/main" id="{F71DE1F6-1C1F-4A10-9666-066F63301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7" y="338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3" name="Line 549">
                <a:extLst>
                  <a:ext uri="{FF2B5EF4-FFF2-40B4-BE49-F238E27FC236}">
                    <a16:creationId xmlns:a16="http://schemas.microsoft.com/office/drawing/2014/main" id="{9D2C3294-A5D0-D4D4-36E4-11CBDC3FE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576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4" name="Line 550">
                <a:extLst>
                  <a:ext uri="{FF2B5EF4-FFF2-40B4-BE49-F238E27FC236}">
                    <a16:creationId xmlns:a16="http://schemas.microsoft.com/office/drawing/2014/main" id="{9685A4E1-33D5-9246-B601-0F454CF143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26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5" name="Line 551">
                <a:extLst>
                  <a:ext uri="{FF2B5EF4-FFF2-40B4-BE49-F238E27FC236}">
                    <a16:creationId xmlns:a16="http://schemas.microsoft.com/office/drawing/2014/main" id="{A4554B1B-0AA2-A403-E44F-702946A298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576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6" name="Line 552">
                <a:extLst>
                  <a:ext uri="{FF2B5EF4-FFF2-40B4-BE49-F238E27FC236}">
                    <a16:creationId xmlns:a16="http://schemas.microsoft.com/office/drawing/2014/main" id="{CAF027E9-015D-04AC-01D4-92410E728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26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7" name="Line 553">
                <a:extLst>
                  <a:ext uri="{FF2B5EF4-FFF2-40B4-BE49-F238E27FC236}">
                    <a16:creationId xmlns:a16="http://schemas.microsoft.com/office/drawing/2014/main" id="{116F2C55-8BA2-74EE-5891-A51813B16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576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8" name="Line 554">
                <a:extLst>
                  <a:ext uri="{FF2B5EF4-FFF2-40B4-BE49-F238E27FC236}">
                    <a16:creationId xmlns:a16="http://schemas.microsoft.com/office/drawing/2014/main" id="{0995369F-F582-D9E3-4637-5177369C2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26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9" name="Line 555">
                <a:extLst>
                  <a:ext uri="{FF2B5EF4-FFF2-40B4-BE49-F238E27FC236}">
                    <a16:creationId xmlns:a16="http://schemas.microsoft.com/office/drawing/2014/main" id="{4AE86B68-311A-D4EF-3587-DB813E297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576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0" name="Line 556">
                <a:extLst>
                  <a:ext uri="{FF2B5EF4-FFF2-40B4-BE49-F238E27FC236}">
                    <a16:creationId xmlns:a16="http://schemas.microsoft.com/office/drawing/2014/main" id="{90435201-9916-32CD-E97B-0735178FE2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26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1" name="Line 557">
                <a:extLst>
                  <a:ext uri="{FF2B5EF4-FFF2-40B4-BE49-F238E27FC236}">
                    <a16:creationId xmlns:a16="http://schemas.microsoft.com/office/drawing/2014/main" id="{A3A5BABC-4A3C-95B1-EEE5-3E1E0C9340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576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2" name="Line 558">
                <a:extLst>
                  <a:ext uri="{FF2B5EF4-FFF2-40B4-BE49-F238E27FC236}">
                    <a16:creationId xmlns:a16="http://schemas.microsoft.com/office/drawing/2014/main" id="{50C37F9A-B8B3-D2BA-AB06-86AAFF0E09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26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3" name="Line 559">
                <a:extLst>
                  <a:ext uri="{FF2B5EF4-FFF2-40B4-BE49-F238E27FC236}">
                    <a16:creationId xmlns:a16="http://schemas.microsoft.com/office/drawing/2014/main" id="{BE4DF97B-7FB6-6F6D-D3C0-C47F79E65C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576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4" name="Line 560">
                <a:extLst>
                  <a:ext uri="{FF2B5EF4-FFF2-40B4-BE49-F238E27FC236}">
                    <a16:creationId xmlns:a16="http://schemas.microsoft.com/office/drawing/2014/main" id="{11ECDD03-B331-4284-456B-E6853E801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26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5" name="Line 561">
                <a:extLst>
                  <a:ext uri="{FF2B5EF4-FFF2-40B4-BE49-F238E27FC236}">
                    <a16:creationId xmlns:a16="http://schemas.microsoft.com/office/drawing/2014/main" id="{FF930F00-55A1-71E0-796A-A167115F7E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576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6" name="Line 562">
                <a:extLst>
                  <a:ext uri="{FF2B5EF4-FFF2-40B4-BE49-F238E27FC236}">
                    <a16:creationId xmlns:a16="http://schemas.microsoft.com/office/drawing/2014/main" id="{09AD61BE-06E7-4FA9-2E20-3F204E9DF6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26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7" name="Line 563">
                <a:extLst>
                  <a:ext uri="{FF2B5EF4-FFF2-40B4-BE49-F238E27FC236}">
                    <a16:creationId xmlns:a16="http://schemas.microsoft.com/office/drawing/2014/main" id="{4DB44028-ECEF-0256-5C8B-26DF9E3C9F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576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8" name="Line 564">
                <a:extLst>
                  <a:ext uri="{FF2B5EF4-FFF2-40B4-BE49-F238E27FC236}">
                    <a16:creationId xmlns:a16="http://schemas.microsoft.com/office/drawing/2014/main" id="{5C016E15-CF91-D8AA-C37D-EC6B10028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26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9" name="Line 565">
                <a:extLst>
                  <a:ext uri="{FF2B5EF4-FFF2-40B4-BE49-F238E27FC236}">
                    <a16:creationId xmlns:a16="http://schemas.microsoft.com/office/drawing/2014/main" id="{3F81BC17-8141-F1FF-B560-C41A1DE8A3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576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0" name="Line 566">
                <a:extLst>
                  <a:ext uri="{FF2B5EF4-FFF2-40B4-BE49-F238E27FC236}">
                    <a16:creationId xmlns:a16="http://schemas.microsoft.com/office/drawing/2014/main" id="{850F727F-692F-107C-4024-2005002218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26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1" name="Line 567">
                <a:extLst>
                  <a:ext uri="{FF2B5EF4-FFF2-40B4-BE49-F238E27FC236}">
                    <a16:creationId xmlns:a16="http://schemas.microsoft.com/office/drawing/2014/main" id="{5E6DC2A8-C0EE-61F5-FD90-48BBC61C8C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576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2" name="Line 568">
                <a:extLst>
                  <a:ext uri="{FF2B5EF4-FFF2-40B4-BE49-F238E27FC236}">
                    <a16:creationId xmlns:a16="http://schemas.microsoft.com/office/drawing/2014/main" id="{4B7995D9-99B0-24D1-6F8C-4B59AE52A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26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3" name="Line 569">
                <a:extLst>
                  <a:ext uri="{FF2B5EF4-FFF2-40B4-BE49-F238E27FC236}">
                    <a16:creationId xmlns:a16="http://schemas.microsoft.com/office/drawing/2014/main" id="{2C78BDB1-94C2-0751-C82B-89EEA1468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576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" name="Line 570">
                <a:extLst>
                  <a:ext uri="{FF2B5EF4-FFF2-40B4-BE49-F238E27FC236}">
                    <a16:creationId xmlns:a16="http://schemas.microsoft.com/office/drawing/2014/main" id="{319894AE-A161-A470-9742-46480B1240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26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5" name="Line 571">
                <a:extLst>
                  <a:ext uri="{FF2B5EF4-FFF2-40B4-BE49-F238E27FC236}">
                    <a16:creationId xmlns:a16="http://schemas.microsoft.com/office/drawing/2014/main" id="{77C608AE-D44E-1F37-792D-93DE128EB1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576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6" name="Line 572">
                <a:extLst>
                  <a:ext uri="{FF2B5EF4-FFF2-40B4-BE49-F238E27FC236}">
                    <a16:creationId xmlns:a16="http://schemas.microsoft.com/office/drawing/2014/main" id="{2DC4C456-F3BF-5FD4-A17A-8C270F365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26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7" name="Freeform 573">
                <a:extLst>
                  <a:ext uri="{FF2B5EF4-FFF2-40B4-BE49-F238E27FC236}">
                    <a16:creationId xmlns:a16="http://schemas.microsoft.com/office/drawing/2014/main" id="{7D4A75EE-C0BD-425A-AA9D-DFBA91AD8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3403"/>
                <a:ext cx="173" cy="114"/>
              </a:xfrm>
              <a:custGeom>
                <a:avLst/>
                <a:gdLst>
                  <a:gd name="T0" fmla="*/ 0 w 173"/>
                  <a:gd name="T1" fmla="*/ 109 h 114"/>
                  <a:gd name="T2" fmla="*/ 173 w 173"/>
                  <a:gd name="T3" fmla="*/ 109 h 114"/>
                  <a:gd name="T4" fmla="*/ 173 w 173"/>
                  <a:gd name="T5" fmla="*/ 114 h 114"/>
                  <a:gd name="T6" fmla="*/ 129 w 173"/>
                  <a:gd name="T7" fmla="*/ 79 h 114"/>
                  <a:gd name="T8" fmla="*/ 173 w 173"/>
                  <a:gd name="T9" fmla="*/ 44 h 114"/>
                  <a:gd name="T10" fmla="*/ 173 w 173"/>
                  <a:gd name="T11" fmla="*/ 0 h 114"/>
                  <a:gd name="T12" fmla="*/ 0 w 173"/>
                  <a:gd name="T13" fmla="*/ 0 h 114"/>
                  <a:gd name="T14" fmla="*/ 0 w 173"/>
                  <a:gd name="T15" fmla="*/ 44 h 114"/>
                  <a:gd name="T16" fmla="*/ 45 w 173"/>
                  <a:gd name="T17" fmla="*/ 79 h 114"/>
                  <a:gd name="T18" fmla="*/ 0 w 173"/>
                  <a:gd name="T19" fmla="*/ 114 h 114"/>
                  <a:gd name="T20" fmla="*/ 0 w 173"/>
                  <a:gd name="T21" fmla="*/ 109 h 1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3" h="114">
                    <a:moveTo>
                      <a:pt x="0" y="109"/>
                    </a:moveTo>
                    <a:lnTo>
                      <a:pt x="173" y="109"/>
                    </a:lnTo>
                    <a:lnTo>
                      <a:pt x="173" y="114"/>
                    </a:lnTo>
                    <a:lnTo>
                      <a:pt x="129" y="79"/>
                    </a:lnTo>
                    <a:lnTo>
                      <a:pt x="173" y="44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45" y="79"/>
                    </a:lnTo>
                    <a:lnTo>
                      <a:pt x="0" y="114"/>
                    </a:lnTo>
                    <a:lnTo>
                      <a:pt x="0" y="10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8" name="Oval 574">
                <a:extLst>
                  <a:ext uri="{FF2B5EF4-FFF2-40B4-BE49-F238E27FC236}">
                    <a16:creationId xmlns:a16="http://schemas.microsoft.com/office/drawing/2014/main" id="{619CCD00-AFF0-E3EB-8BDC-D6372D82B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2" y="3090"/>
                <a:ext cx="30" cy="30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9" name="Line 575">
                <a:extLst>
                  <a:ext uri="{FF2B5EF4-FFF2-40B4-BE49-F238E27FC236}">
                    <a16:creationId xmlns:a16="http://schemas.microsoft.com/office/drawing/2014/main" id="{0CD8CA68-BBC2-5AF0-2612-44323F2D3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6" y="3671"/>
                <a:ext cx="2351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0" name="Line 576">
                <a:extLst>
                  <a:ext uri="{FF2B5EF4-FFF2-40B4-BE49-F238E27FC236}">
                    <a16:creationId xmlns:a16="http://schemas.microsoft.com/office/drawing/2014/main" id="{45EC7321-E970-14DC-9512-85206AB3DB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6" y="3671"/>
                <a:ext cx="0" cy="4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1" name="Line 577">
                <a:extLst>
                  <a:ext uri="{FF2B5EF4-FFF2-40B4-BE49-F238E27FC236}">
                    <a16:creationId xmlns:a16="http://schemas.microsoft.com/office/drawing/2014/main" id="{0A0786DD-FFDF-8164-15C6-946CEEDC7B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0" y="3671"/>
                <a:ext cx="0" cy="4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" name="Line 578">
                <a:extLst>
                  <a:ext uri="{FF2B5EF4-FFF2-40B4-BE49-F238E27FC236}">
                    <a16:creationId xmlns:a16="http://schemas.microsoft.com/office/drawing/2014/main" id="{DF627E60-5A73-3012-D723-7A3A23D27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3671"/>
                <a:ext cx="0" cy="4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" name="Line 579">
                <a:extLst>
                  <a:ext uri="{FF2B5EF4-FFF2-40B4-BE49-F238E27FC236}">
                    <a16:creationId xmlns:a16="http://schemas.microsoft.com/office/drawing/2014/main" id="{1CD77CB5-1830-4B5F-6F43-000ECB4CB4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3671"/>
                <a:ext cx="0" cy="4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Line 580">
                <a:extLst>
                  <a:ext uri="{FF2B5EF4-FFF2-40B4-BE49-F238E27FC236}">
                    <a16:creationId xmlns:a16="http://schemas.microsoft.com/office/drawing/2014/main" id="{B118644E-1CCD-75D0-D31C-95D41B9DE6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3671"/>
                <a:ext cx="0" cy="4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" name="Line 581">
                <a:extLst>
                  <a:ext uri="{FF2B5EF4-FFF2-40B4-BE49-F238E27FC236}">
                    <a16:creationId xmlns:a16="http://schemas.microsoft.com/office/drawing/2014/main" id="{D061533E-51C6-1299-755D-BD5A9DAB5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3" y="3671"/>
                <a:ext cx="0" cy="4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" name="Line 582">
                <a:extLst>
                  <a:ext uri="{FF2B5EF4-FFF2-40B4-BE49-F238E27FC236}">
                    <a16:creationId xmlns:a16="http://schemas.microsoft.com/office/drawing/2014/main" id="{90B25DA1-1026-0C86-87F4-E9790517A5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1" y="3671"/>
                <a:ext cx="0" cy="4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Line 583">
                <a:extLst>
                  <a:ext uri="{FF2B5EF4-FFF2-40B4-BE49-F238E27FC236}">
                    <a16:creationId xmlns:a16="http://schemas.microsoft.com/office/drawing/2014/main" id="{07EF5576-F10A-81FF-FC08-31C39C19D7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4" y="3671"/>
                <a:ext cx="0" cy="4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" name="Line 584">
                <a:extLst>
                  <a:ext uri="{FF2B5EF4-FFF2-40B4-BE49-F238E27FC236}">
                    <a16:creationId xmlns:a16="http://schemas.microsoft.com/office/drawing/2014/main" id="{F44A7F0E-F28D-0D62-9597-04C90FF690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3671"/>
                <a:ext cx="0" cy="4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" name="Line 585">
                <a:extLst>
                  <a:ext uri="{FF2B5EF4-FFF2-40B4-BE49-F238E27FC236}">
                    <a16:creationId xmlns:a16="http://schemas.microsoft.com/office/drawing/2014/main" id="{C57DF50A-6FAD-503C-C77D-9E8B0F2EE9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3671"/>
                <a:ext cx="0" cy="4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Line 586">
                <a:extLst>
                  <a:ext uri="{FF2B5EF4-FFF2-40B4-BE49-F238E27FC236}">
                    <a16:creationId xmlns:a16="http://schemas.microsoft.com/office/drawing/2014/main" id="{9D60CE6C-D6C0-A537-4F8D-5E5A1B96C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4" y="3671"/>
                <a:ext cx="0" cy="4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" name="Line 587">
                <a:extLst>
                  <a:ext uri="{FF2B5EF4-FFF2-40B4-BE49-F238E27FC236}">
                    <a16:creationId xmlns:a16="http://schemas.microsoft.com/office/drawing/2014/main" id="{AD3ED851-0F02-D8D5-0A16-F2D339323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7" y="3671"/>
                <a:ext cx="0" cy="4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" name="Rectangle 616">
                <a:extLst>
                  <a:ext uri="{FF2B5EF4-FFF2-40B4-BE49-F238E27FC236}">
                    <a16:creationId xmlns:a16="http://schemas.microsoft.com/office/drawing/2014/main" id="{5A92C790-E59B-D360-3F0E-52FD375F5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3" y="1161"/>
                <a:ext cx="2777" cy="2510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533" name="Group 651">
                <a:extLst>
                  <a:ext uri="{FF2B5EF4-FFF2-40B4-BE49-F238E27FC236}">
                    <a16:creationId xmlns:a16="http://schemas.microsoft.com/office/drawing/2014/main" id="{4E02B2D7-3B3E-BE7A-4C56-226945334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65" y="1191"/>
                <a:ext cx="182" cy="2268"/>
                <a:chOff x="3833" y="1207"/>
                <a:chExt cx="182" cy="2268"/>
              </a:xfrm>
            </p:grpSpPr>
            <p:sp>
              <p:nvSpPr>
                <p:cNvPr id="534" name="Line 636">
                  <a:extLst>
                    <a:ext uri="{FF2B5EF4-FFF2-40B4-BE49-F238E27FC236}">
                      <a16:creationId xmlns:a16="http://schemas.microsoft.com/office/drawing/2014/main" id="{53A30F1B-F475-51EC-1B53-4B9E2F309F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3398"/>
                  <a:ext cx="4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5" name="Line 637">
                  <a:extLst>
                    <a:ext uri="{FF2B5EF4-FFF2-40B4-BE49-F238E27FC236}">
                      <a16:creationId xmlns:a16="http://schemas.microsoft.com/office/drawing/2014/main" id="{E98CC5EA-2ED4-800C-2A9C-88C31D4308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3046"/>
                  <a:ext cx="4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6" name="Line 638">
                  <a:extLst>
                    <a:ext uri="{FF2B5EF4-FFF2-40B4-BE49-F238E27FC236}">
                      <a16:creationId xmlns:a16="http://schemas.microsoft.com/office/drawing/2014/main" id="{25FCEDA4-B346-EF9A-54A8-EECB3B915F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2694"/>
                  <a:ext cx="4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7" name="Line 639">
                  <a:extLst>
                    <a:ext uri="{FF2B5EF4-FFF2-40B4-BE49-F238E27FC236}">
                      <a16:creationId xmlns:a16="http://schemas.microsoft.com/office/drawing/2014/main" id="{2907D1EC-7417-4BDF-398F-30CC868BC3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2342"/>
                  <a:ext cx="4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8" name="Line 640">
                  <a:extLst>
                    <a:ext uri="{FF2B5EF4-FFF2-40B4-BE49-F238E27FC236}">
                      <a16:creationId xmlns:a16="http://schemas.microsoft.com/office/drawing/2014/main" id="{0A7E844A-B426-4905-C36A-0615FAC788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989"/>
                  <a:ext cx="4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9" name="Line 641">
                  <a:extLst>
                    <a:ext uri="{FF2B5EF4-FFF2-40B4-BE49-F238E27FC236}">
                      <a16:creationId xmlns:a16="http://schemas.microsoft.com/office/drawing/2014/main" id="{AA664943-3CEA-1647-7316-9E1F5FAD9A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637"/>
                  <a:ext cx="4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0" name="Line 642">
                  <a:extLst>
                    <a:ext uri="{FF2B5EF4-FFF2-40B4-BE49-F238E27FC236}">
                      <a16:creationId xmlns:a16="http://schemas.microsoft.com/office/drawing/2014/main" id="{504598C8-B308-4303-B805-6D598CA3F4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33" y="1285"/>
                  <a:ext cx="45" cy="0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1" name="Rectangle 643">
                  <a:extLst>
                    <a:ext uri="{FF2B5EF4-FFF2-40B4-BE49-F238E27FC236}">
                      <a16:creationId xmlns:a16="http://schemas.microsoft.com/office/drawing/2014/main" id="{5BAA173F-7C02-2221-2FE0-DF39F528E7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859" y="3340"/>
                  <a:ext cx="1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0.02</a:t>
                  </a:r>
                  <a:endParaRPr lang="en-US" altLang="en-US"/>
                </a:p>
              </p:txBody>
            </p:sp>
            <p:sp>
              <p:nvSpPr>
                <p:cNvPr id="542" name="Rectangle 644">
                  <a:extLst>
                    <a:ext uri="{FF2B5EF4-FFF2-40B4-BE49-F238E27FC236}">
                      <a16:creationId xmlns:a16="http://schemas.microsoft.com/office/drawing/2014/main" id="{37445470-E278-C1F0-8DA6-B594BFF785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873" y="2988"/>
                  <a:ext cx="1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0.04</a:t>
                  </a:r>
                  <a:endParaRPr lang="en-US" altLang="en-US"/>
                </a:p>
              </p:txBody>
            </p:sp>
            <p:sp>
              <p:nvSpPr>
                <p:cNvPr id="543" name="Rectangle 645">
                  <a:extLst>
                    <a:ext uri="{FF2B5EF4-FFF2-40B4-BE49-F238E27FC236}">
                      <a16:creationId xmlns:a16="http://schemas.microsoft.com/office/drawing/2014/main" id="{0A35C47D-FDCE-8C9F-F076-5673988BAE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881" y="2636"/>
                  <a:ext cx="1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0.06</a:t>
                  </a:r>
                  <a:endParaRPr lang="en-US" altLang="en-US"/>
                </a:p>
              </p:txBody>
            </p:sp>
            <p:sp>
              <p:nvSpPr>
                <p:cNvPr id="544" name="Rectangle 646">
                  <a:extLst>
                    <a:ext uri="{FF2B5EF4-FFF2-40B4-BE49-F238E27FC236}">
                      <a16:creationId xmlns:a16="http://schemas.microsoft.com/office/drawing/2014/main" id="{0716B3A9-BDDA-073A-4E55-B376A3AF5C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873" y="2284"/>
                  <a:ext cx="1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0.08</a:t>
                  </a:r>
                  <a:endParaRPr lang="en-US" altLang="en-US"/>
                </a:p>
              </p:txBody>
            </p:sp>
            <p:sp>
              <p:nvSpPr>
                <p:cNvPr id="545" name="Rectangle 647">
                  <a:extLst>
                    <a:ext uri="{FF2B5EF4-FFF2-40B4-BE49-F238E27FC236}">
                      <a16:creationId xmlns:a16="http://schemas.microsoft.com/office/drawing/2014/main" id="{24283B55-5FDB-FCB3-1F4B-2226F4A244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875" y="1931"/>
                  <a:ext cx="1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0.10</a:t>
                  </a:r>
                  <a:endParaRPr lang="en-US" altLang="en-US"/>
                </a:p>
              </p:txBody>
            </p:sp>
            <p:sp>
              <p:nvSpPr>
                <p:cNvPr id="546" name="Rectangle 648">
                  <a:extLst>
                    <a:ext uri="{FF2B5EF4-FFF2-40B4-BE49-F238E27FC236}">
                      <a16:creationId xmlns:a16="http://schemas.microsoft.com/office/drawing/2014/main" id="{6E351E9E-BE11-9E19-633F-71768902B4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 flipH="1">
                  <a:off x="3880" y="1579"/>
                  <a:ext cx="1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0.12</a:t>
                  </a:r>
                  <a:endParaRPr lang="en-US" altLang="en-US"/>
                </a:p>
              </p:txBody>
            </p:sp>
            <p:sp>
              <p:nvSpPr>
                <p:cNvPr id="547" name="Rectangle 649">
                  <a:extLst>
                    <a:ext uri="{FF2B5EF4-FFF2-40B4-BE49-F238E27FC236}">
                      <a16:creationId xmlns:a16="http://schemas.microsoft.com/office/drawing/2014/main" id="{834B62F8-FDA4-3AA8-97C8-152871A477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3875" y="1226"/>
                  <a:ext cx="1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1pPr>
                  <a:lvl2pPr marL="742950" indent="-28575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2pPr>
                  <a:lvl3pPr marL="11430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3pPr>
                  <a:lvl4pPr marL="16002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4pPr>
                  <a:lvl5pPr marL="2057400" indent="-228600" algn="ctr">
                    <a:lnSpc>
                      <a:spcPct val="120000"/>
                    </a:lnSpc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5pPr>
                  <a:lvl6pPr marL="25146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6pPr>
                  <a:lvl7pPr marL="29718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7pPr>
                  <a:lvl8pPr marL="34290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8pPr>
                  <a:lvl9pPr marL="3886200" indent="-228600" algn="ctr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0.14</a:t>
                  </a:r>
                  <a:endParaRPr lang="en-US" altLang="en-US"/>
                </a:p>
              </p:txBody>
            </p:sp>
          </p:grpSp>
        </p:grpSp>
        <p:sp>
          <p:nvSpPr>
            <p:cNvPr id="13" name="Text Box 654">
              <a:extLst>
                <a:ext uri="{FF2B5EF4-FFF2-40B4-BE49-F238E27FC236}">
                  <a16:creationId xmlns:a16="http://schemas.microsoft.com/office/drawing/2014/main" id="{899C008C-CC73-3B48-68C6-3D4319DA5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735" y="2254"/>
              <a:ext cx="658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FF66FF"/>
                  </a:solidFill>
                </a:rPr>
                <a:t>Growth mm/day</a:t>
              </a:r>
            </a:p>
          </p:txBody>
        </p:sp>
        <p:sp>
          <p:nvSpPr>
            <p:cNvPr id="15" name="AutoShape 655">
              <a:extLst>
                <a:ext uri="{FF2B5EF4-FFF2-40B4-BE49-F238E27FC236}">
                  <a16:creationId xmlns:a16="http://schemas.microsoft.com/office/drawing/2014/main" id="{0F978F89-EB55-7BA1-B19A-DAF18472550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1" y="794"/>
              <a:ext cx="3323" cy="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" name="Group 1058">
              <a:extLst>
                <a:ext uri="{FF2B5EF4-FFF2-40B4-BE49-F238E27FC236}">
                  <a16:creationId xmlns:a16="http://schemas.microsoft.com/office/drawing/2014/main" id="{F6F6E742-E0CB-7150-765E-DF63D41FFD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5" y="1235"/>
              <a:ext cx="1240" cy="1439"/>
              <a:chOff x="1865" y="1235"/>
              <a:chExt cx="1240" cy="1439"/>
            </a:xfrm>
          </p:grpSpPr>
          <p:sp>
            <p:nvSpPr>
              <p:cNvPr id="151" name="Line 858">
                <a:extLst>
                  <a:ext uri="{FF2B5EF4-FFF2-40B4-BE49-F238E27FC236}">
                    <a16:creationId xmlns:a16="http://schemas.microsoft.com/office/drawing/2014/main" id="{E4821EB1-7034-08D9-1C21-93A9D0B0C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67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Line 859">
                <a:extLst>
                  <a:ext uri="{FF2B5EF4-FFF2-40B4-BE49-F238E27FC236}">
                    <a16:creationId xmlns:a16="http://schemas.microsoft.com/office/drawing/2014/main" id="{15432246-B8BA-CAB7-EEB5-31B791536C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17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Line 860">
                <a:extLst>
                  <a:ext uri="{FF2B5EF4-FFF2-40B4-BE49-F238E27FC236}">
                    <a16:creationId xmlns:a16="http://schemas.microsoft.com/office/drawing/2014/main" id="{636554D4-987C-937F-C816-DEC1487AC9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67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Line 861">
                <a:extLst>
                  <a:ext uri="{FF2B5EF4-FFF2-40B4-BE49-F238E27FC236}">
                    <a16:creationId xmlns:a16="http://schemas.microsoft.com/office/drawing/2014/main" id="{9A54CF12-AE25-9D39-EF41-2B60DD1D57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17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Line 862">
                <a:extLst>
                  <a:ext uri="{FF2B5EF4-FFF2-40B4-BE49-F238E27FC236}">
                    <a16:creationId xmlns:a16="http://schemas.microsoft.com/office/drawing/2014/main" id="{A9441B96-E130-4AFE-8FC0-FCC31510C0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67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Line 863">
                <a:extLst>
                  <a:ext uri="{FF2B5EF4-FFF2-40B4-BE49-F238E27FC236}">
                    <a16:creationId xmlns:a16="http://schemas.microsoft.com/office/drawing/2014/main" id="{851E85EC-726E-D81F-E37C-EAE416791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17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Line 864">
                <a:extLst>
                  <a:ext uri="{FF2B5EF4-FFF2-40B4-BE49-F238E27FC236}">
                    <a16:creationId xmlns:a16="http://schemas.microsoft.com/office/drawing/2014/main" id="{F14CF14A-0999-EDEF-DEC0-A25276D503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267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Line 865">
                <a:extLst>
                  <a:ext uri="{FF2B5EF4-FFF2-40B4-BE49-F238E27FC236}">
                    <a16:creationId xmlns:a16="http://schemas.microsoft.com/office/drawing/2014/main" id="{566FDA83-E63B-00D2-BB07-65D004EBE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17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Freeform 866">
                <a:extLst>
                  <a:ext uri="{FF2B5EF4-FFF2-40B4-BE49-F238E27FC236}">
                    <a16:creationId xmlns:a16="http://schemas.microsoft.com/office/drawing/2014/main" id="{9F63458A-97ED-627D-136B-DB8914788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2034"/>
                <a:ext cx="174" cy="293"/>
              </a:xfrm>
              <a:custGeom>
                <a:avLst/>
                <a:gdLst>
                  <a:gd name="T0" fmla="*/ 0 w 174"/>
                  <a:gd name="T1" fmla="*/ 293 h 293"/>
                  <a:gd name="T2" fmla="*/ 174 w 174"/>
                  <a:gd name="T3" fmla="*/ 293 h 293"/>
                  <a:gd name="T4" fmla="*/ 174 w 174"/>
                  <a:gd name="T5" fmla="*/ 283 h 293"/>
                  <a:gd name="T6" fmla="*/ 129 w 174"/>
                  <a:gd name="T7" fmla="*/ 233 h 293"/>
                  <a:gd name="T8" fmla="*/ 174 w 174"/>
                  <a:gd name="T9" fmla="*/ 183 h 293"/>
                  <a:gd name="T10" fmla="*/ 174 w 174"/>
                  <a:gd name="T11" fmla="*/ 0 h 293"/>
                  <a:gd name="T12" fmla="*/ 0 w 174"/>
                  <a:gd name="T13" fmla="*/ 0 h 293"/>
                  <a:gd name="T14" fmla="*/ 0 w 174"/>
                  <a:gd name="T15" fmla="*/ 183 h 293"/>
                  <a:gd name="T16" fmla="*/ 45 w 174"/>
                  <a:gd name="T17" fmla="*/ 233 h 293"/>
                  <a:gd name="T18" fmla="*/ 0 w 174"/>
                  <a:gd name="T19" fmla="*/ 283 h 293"/>
                  <a:gd name="T20" fmla="*/ 0 w 174"/>
                  <a:gd name="T21" fmla="*/ 293 h 29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293">
                    <a:moveTo>
                      <a:pt x="0" y="293"/>
                    </a:moveTo>
                    <a:lnTo>
                      <a:pt x="174" y="293"/>
                    </a:lnTo>
                    <a:lnTo>
                      <a:pt x="174" y="283"/>
                    </a:lnTo>
                    <a:lnTo>
                      <a:pt x="129" y="233"/>
                    </a:lnTo>
                    <a:lnTo>
                      <a:pt x="174" y="183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183"/>
                    </a:lnTo>
                    <a:lnTo>
                      <a:pt x="45" y="233"/>
                    </a:lnTo>
                    <a:lnTo>
                      <a:pt x="0" y="283"/>
                    </a:lnTo>
                    <a:lnTo>
                      <a:pt x="0" y="29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Freeform 867">
                <a:extLst>
                  <a:ext uri="{FF2B5EF4-FFF2-40B4-BE49-F238E27FC236}">
                    <a16:creationId xmlns:a16="http://schemas.microsoft.com/office/drawing/2014/main" id="{A8FDFF2E-AACD-CAF4-3FEF-8525B4DBD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8" y="1558"/>
                <a:ext cx="174" cy="446"/>
              </a:xfrm>
              <a:custGeom>
                <a:avLst/>
                <a:gdLst>
                  <a:gd name="T0" fmla="*/ 0 w 174"/>
                  <a:gd name="T1" fmla="*/ 446 h 446"/>
                  <a:gd name="T2" fmla="*/ 174 w 174"/>
                  <a:gd name="T3" fmla="*/ 446 h 446"/>
                  <a:gd name="T4" fmla="*/ 174 w 174"/>
                  <a:gd name="T5" fmla="*/ 337 h 446"/>
                  <a:gd name="T6" fmla="*/ 129 w 174"/>
                  <a:gd name="T7" fmla="*/ 263 h 446"/>
                  <a:gd name="T8" fmla="*/ 174 w 174"/>
                  <a:gd name="T9" fmla="*/ 188 h 446"/>
                  <a:gd name="T10" fmla="*/ 174 w 174"/>
                  <a:gd name="T11" fmla="*/ 0 h 446"/>
                  <a:gd name="T12" fmla="*/ 0 w 174"/>
                  <a:gd name="T13" fmla="*/ 0 h 446"/>
                  <a:gd name="T14" fmla="*/ 0 w 174"/>
                  <a:gd name="T15" fmla="*/ 188 h 446"/>
                  <a:gd name="T16" fmla="*/ 45 w 174"/>
                  <a:gd name="T17" fmla="*/ 263 h 446"/>
                  <a:gd name="T18" fmla="*/ 0 w 174"/>
                  <a:gd name="T19" fmla="*/ 337 h 446"/>
                  <a:gd name="T20" fmla="*/ 0 w 174"/>
                  <a:gd name="T21" fmla="*/ 446 h 4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446">
                    <a:moveTo>
                      <a:pt x="0" y="446"/>
                    </a:moveTo>
                    <a:lnTo>
                      <a:pt x="174" y="446"/>
                    </a:lnTo>
                    <a:lnTo>
                      <a:pt x="174" y="337"/>
                    </a:lnTo>
                    <a:lnTo>
                      <a:pt x="129" y="263"/>
                    </a:lnTo>
                    <a:lnTo>
                      <a:pt x="174" y="188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188"/>
                    </a:lnTo>
                    <a:lnTo>
                      <a:pt x="45" y="263"/>
                    </a:lnTo>
                    <a:lnTo>
                      <a:pt x="0" y="337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Line 868">
                <a:extLst>
                  <a:ext uri="{FF2B5EF4-FFF2-40B4-BE49-F238E27FC236}">
                    <a16:creationId xmlns:a16="http://schemas.microsoft.com/office/drawing/2014/main" id="{864A5253-E28A-B7F0-D0A7-BACA075BCD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821"/>
                <a:ext cx="84" cy="0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" name="Line 869">
                <a:extLst>
                  <a:ext uri="{FF2B5EF4-FFF2-40B4-BE49-F238E27FC236}">
                    <a16:creationId xmlns:a16="http://schemas.microsoft.com/office/drawing/2014/main" id="{F23E74A2-2510-26DA-DF1D-745CC1BE22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3" y="229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Line 870">
                <a:extLst>
                  <a:ext uri="{FF2B5EF4-FFF2-40B4-BE49-F238E27FC236}">
                    <a16:creationId xmlns:a16="http://schemas.microsoft.com/office/drawing/2014/main" id="{4B5CEFB4-67DF-0491-14A2-300B166836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3" y="225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Line 871">
                <a:extLst>
                  <a:ext uri="{FF2B5EF4-FFF2-40B4-BE49-F238E27FC236}">
                    <a16:creationId xmlns:a16="http://schemas.microsoft.com/office/drawing/2014/main" id="{1FEC9666-0887-52A3-BE1E-2B7EC82AB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3" y="221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" name="Line 872">
                <a:extLst>
                  <a:ext uri="{FF2B5EF4-FFF2-40B4-BE49-F238E27FC236}">
                    <a16:creationId xmlns:a16="http://schemas.microsoft.com/office/drawing/2014/main" id="{E6E5CBEF-7BC8-8A96-5E3B-4B2374FF9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3" y="217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Line 873">
                <a:extLst>
                  <a:ext uri="{FF2B5EF4-FFF2-40B4-BE49-F238E27FC236}">
                    <a16:creationId xmlns:a16="http://schemas.microsoft.com/office/drawing/2014/main" id="{E5EA3F67-8945-1DEC-BBDD-0D57C181FD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3" y="213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Line 874">
                <a:extLst>
                  <a:ext uri="{FF2B5EF4-FFF2-40B4-BE49-F238E27FC236}">
                    <a16:creationId xmlns:a16="http://schemas.microsoft.com/office/drawing/2014/main" id="{DF4A4C49-1258-A98B-1CDD-F496466B1B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3" y="209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" name="Line 875">
                <a:extLst>
                  <a:ext uri="{FF2B5EF4-FFF2-40B4-BE49-F238E27FC236}">
                    <a16:creationId xmlns:a16="http://schemas.microsoft.com/office/drawing/2014/main" id="{801E5161-1738-FE47-190B-F98BB90451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3" y="205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Line 876">
                <a:extLst>
                  <a:ext uri="{FF2B5EF4-FFF2-40B4-BE49-F238E27FC236}">
                    <a16:creationId xmlns:a16="http://schemas.microsoft.com/office/drawing/2014/main" id="{D5197FC6-B570-53B3-34D3-A6042E4DB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3" y="201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Line 877">
                <a:extLst>
                  <a:ext uri="{FF2B5EF4-FFF2-40B4-BE49-F238E27FC236}">
                    <a16:creationId xmlns:a16="http://schemas.microsoft.com/office/drawing/2014/main" id="{8095E4CB-6E78-648D-0A94-99AC19CE89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3" y="141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" name="Line 878">
                <a:extLst>
                  <a:ext uri="{FF2B5EF4-FFF2-40B4-BE49-F238E27FC236}">
                    <a16:creationId xmlns:a16="http://schemas.microsoft.com/office/drawing/2014/main" id="{E150090D-0326-6BDE-D663-D55829117E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3" y="1454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Line 879">
                <a:extLst>
                  <a:ext uri="{FF2B5EF4-FFF2-40B4-BE49-F238E27FC236}">
                    <a16:creationId xmlns:a16="http://schemas.microsoft.com/office/drawing/2014/main" id="{B60A93A3-475D-EF16-6B07-6167E5FE82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3" y="149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Line 880">
                <a:extLst>
                  <a:ext uri="{FF2B5EF4-FFF2-40B4-BE49-F238E27FC236}">
                    <a16:creationId xmlns:a16="http://schemas.microsoft.com/office/drawing/2014/main" id="{3AF03668-BDB0-C6E4-24C9-D4B14C6869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3" y="153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Line 881">
                <a:extLst>
                  <a:ext uri="{FF2B5EF4-FFF2-40B4-BE49-F238E27FC236}">
                    <a16:creationId xmlns:a16="http://schemas.microsoft.com/office/drawing/2014/main" id="{CF231F8F-0796-E6BE-2109-9ABCA4B9F6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31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Line 882">
                <a:extLst>
                  <a:ext uri="{FF2B5EF4-FFF2-40B4-BE49-F238E27FC236}">
                    <a16:creationId xmlns:a16="http://schemas.microsoft.com/office/drawing/2014/main" id="{565D19A0-846B-F795-D496-CFBF4D564F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41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Line 883">
                <a:extLst>
                  <a:ext uri="{FF2B5EF4-FFF2-40B4-BE49-F238E27FC236}">
                    <a16:creationId xmlns:a16="http://schemas.microsoft.com/office/drawing/2014/main" id="{71F3F4EE-7BA2-2C16-B997-12169A136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31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" name="Line 884">
                <a:extLst>
                  <a:ext uri="{FF2B5EF4-FFF2-40B4-BE49-F238E27FC236}">
                    <a16:creationId xmlns:a16="http://schemas.microsoft.com/office/drawing/2014/main" id="{193A7521-5918-7A7D-B782-E63A0BE808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41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Line 885">
                <a:extLst>
                  <a:ext uri="{FF2B5EF4-FFF2-40B4-BE49-F238E27FC236}">
                    <a16:creationId xmlns:a16="http://schemas.microsoft.com/office/drawing/2014/main" id="{E856B2DF-D7F2-AFFC-103D-15F56ED6B3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31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Line 886">
                <a:extLst>
                  <a:ext uri="{FF2B5EF4-FFF2-40B4-BE49-F238E27FC236}">
                    <a16:creationId xmlns:a16="http://schemas.microsoft.com/office/drawing/2014/main" id="{D789384B-5B17-F194-0F5B-D51B3DCAD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41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Line 887">
                <a:extLst>
                  <a:ext uri="{FF2B5EF4-FFF2-40B4-BE49-F238E27FC236}">
                    <a16:creationId xmlns:a16="http://schemas.microsoft.com/office/drawing/2014/main" id="{4A8161D2-B4E6-CFAA-332F-1E2934D4DD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31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Line 888">
                <a:extLst>
                  <a:ext uri="{FF2B5EF4-FFF2-40B4-BE49-F238E27FC236}">
                    <a16:creationId xmlns:a16="http://schemas.microsoft.com/office/drawing/2014/main" id="{0DEDA1B1-B2CD-71C6-F7E0-5B81C8A13A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41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Line 889">
                <a:extLst>
                  <a:ext uri="{FF2B5EF4-FFF2-40B4-BE49-F238E27FC236}">
                    <a16:creationId xmlns:a16="http://schemas.microsoft.com/office/drawing/2014/main" id="{7AA622CE-032F-2617-4B30-55606809AA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31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Line 890">
                <a:extLst>
                  <a:ext uri="{FF2B5EF4-FFF2-40B4-BE49-F238E27FC236}">
                    <a16:creationId xmlns:a16="http://schemas.microsoft.com/office/drawing/2014/main" id="{156AE67C-CE91-C785-317E-A11FCA028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41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Line 891">
                <a:extLst>
                  <a:ext uri="{FF2B5EF4-FFF2-40B4-BE49-F238E27FC236}">
                    <a16:creationId xmlns:a16="http://schemas.microsoft.com/office/drawing/2014/main" id="{0DA21E91-FAAB-7BFC-2F3B-EA7AC77D1A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31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Line 892">
                <a:extLst>
                  <a:ext uri="{FF2B5EF4-FFF2-40B4-BE49-F238E27FC236}">
                    <a16:creationId xmlns:a16="http://schemas.microsoft.com/office/drawing/2014/main" id="{D585A95E-BC88-78F7-5147-9EBC46840A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41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Line 893">
                <a:extLst>
                  <a:ext uri="{FF2B5EF4-FFF2-40B4-BE49-F238E27FC236}">
                    <a16:creationId xmlns:a16="http://schemas.microsoft.com/office/drawing/2014/main" id="{CA53FA79-A5D5-F041-9487-1000244457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31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Line 894">
                <a:extLst>
                  <a:ext uri="{FF2B5EF4-FFF2-40B4-BE49-F238E27FC236}">
                    <a16:creationId xmlns:a16="http://schemas.microsoft.com/office/drawing/2014/main" id="{0CFF24F6-8930-5689-2CAE-0C7406057D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41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Line 895">
                <a:extLst>
                  <a:ext uri="{FF2B5EF4-FFF2-40B4-BE49-F238E27FC236}">
                    <a16:creationId xmlns:a16="http://schemas.microsoft.com/office/drawing/2014/main" id="{339E2C9F-7677-A1F7-F2E6-E352B8B51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31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" name="Line 896">
                <a:extLst>
                  <a:ext uri="{FF2B5EF4-FFF2-40B4-BE49-F238E27FC236}">
                    <a16:creationId xmlns:a16="http://schemas.microsoft.com/office/drawing/2014/main" id="{26D7510A-C900-1346-8D6B-10C9203EDC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41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" name="Line 897">
                <a:extLst>
                  <a:ext uri="{FF2B5EF4-FFF2-40B4-BE49-F238E27FC236}">
                    <a16:creationId xmlns:a16="http://schemas.microsoft.com/office/drawing/2014/main" id="{45312C7A-4AFC-1381-4C9B-B0528ADCD6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31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Line 898">
                <a:extLst>
                  <a:ext uri="{FF2B5EF4-FFF2-40B4-BE49-F238E27FC236}">
                    <a16:creationId xmlns:a16="http://schemas.microsoft.com/office/drawing/2014/main" id="{CC3D26DF-A34D-C052-0D1B-F32852D1E8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41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" name="Line 899">
                <a:extLst>
                  <a:ext uri="{FF2B5EF4-FFF2-40B4-BE49-F238E27FC236}">
                    <a16:creationId xmlns:a16="http://schemas.microsoft.com/office/drawing/2014/main" id="{5AF2AF3D-646A-882C-1316-E675CE5EB2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31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" name="Line 900">
                <a:extLst>
                  <a:ext uri="{FF2B5EF4-FFF2-40B4-BE49-F238E27FC236}">
                    <a16:creationId xmlns:a16="http://schemas.microsoft.com/office/drawing/2014/main" id="{204E3940-5EC5-A3B7-1E15-952765A9AA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41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Line 901">
                <a:extLst>
                  <a:ext uri="{FF2B5EF4-FFF2-40B4-BE49-F238E27FC236}">
                    <a16:creationId xmlns:a16="http://schemas.microsoft.com/office/drawing/2014/main" id="{0EAB38F8-00F3-9265-BA26-AF1375D1D7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31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" name="Line 902">
                <a:extLst>
                  <a:ext uri="{FF2B5EF4-FFF2-40B4-BE49-F238E27FC236}">
                    <a16:creationId xmlns:a16="http://schemas.microsoft.com/office/drawing/2014/main" id="{2FC93480-574B-9895-C097-FA69803B6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41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" name="Line 903">
                <a:extLst>
                  <a:ext uri="{FF2B5EF4-FFF2-40B4-BE49-F238E27FC236}">
                    <a16:creationId xmlns:a16="http://schemas.microsoft.com/office/drawing/2014/main" id="{354AEFEC-FF5E-1503-BD63-6B5CADD139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2312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Line 904">
                <a:extLst>
                  <a:ext uri="{FF2B5EF4-FFF2-40B4-BE49-F238E27FC236}">
                    <a16:creationId xmlns:a16="http://schemas.microsoft.com/office/drawing/2014/main" id="{A04DE68F-1840-6B3D-153F-CBEBD3A80D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41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" name="Freeform 905">
                <a:extLst>
                  <a:ext uri="{FF2B5EF4-FFF2-40B4-BE49-F238E27FC236}">
                    <a16:creationId xmlns:a16="http://schemas.microsoft.com/office/drawing/2014/main" id="{19A98906-8BDB-D85B-B1F7-7997B7873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8" y="1558"/>
                <a:ext cx="174" cy="446"/>
              </a:xfrm>
              <a:custGeom>
                <a:avLst/>
                <a:gdLst>
                  <a:gd name="T0" fmla="*/ 0 w 174"/>
                  <a:gd name="T1" fmla="*/ 446 h 446"/>
                  <a:gd name="T2" fmla="*/ 174 w 174"/>
                  <a:gd name="T3" fmla="*/ 446 h 446"/>
                  <a:gd name="T4" fmla="*/ 174 w 174"/>
                  <a:gd name="T5" fmla="*/ 337 h 446"/>
                  <a:gd name="T6" fmla="*/ 129 w 174"/>
                  <a:gd name="T7" fmla="*/ 263 h 446"/>
                  <a:gd name="T8" fmla="*/ 174 w 174"/>
                  <a:gd name="T9" fmla="*/ 188 h 446"/>
                  <a:gd name="T10" fmla="*/ 174 w 174"/>
                  <a:gd name="T11" fmla="*/ 0 h 446"/>
                  <a:gd name="T12" fmla="*/ 0 w 174"/>
                  <a:gd name="T13" fmla="*/ 0 h 446"/>
                  <a:gd name="T14" fmla="*/ 0 w 174"/>
                  <a:gd name="T15" fmla="*/ 188 h 446"/>
                  <a:gd name="T16" fmla="*/ 45 w 174"/>
                  <a:gd name="T17" fmla="*/ 263 h 446"/>
                  <a:gd name="T18" fmla="*/ 0 w 174"/>
                  <a:gd name="T19" fmla="*/ 337 h 446"/>
                  <a:gd name="T20" fmla="*/ 0 w 174"/>
                  <a:gd name="T21" fmla="*/ 446 h 4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446">
                    <a:moveTo>
                      <a:pt x="0" y="446"/>
                    </a:moveTo>
                    <a:lnTo>
                      <a:pt x="174" y="446"/>
                    </a:lnTo>
                    <a:lnTo>
                      <a:pt x="174" y="337"/>
                    </a:lnTo>
                    <a:lnTo>
                      <a:pt x="129" y="263"/>
                    </a:lnTo>
                    <a:lnTo>
                      <a:pt x="174" y="188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188"/>
                    </a:lnTo>
                    <a:lnTo>
                      <a:pt x="45" y="263"/>
                    </a:lnTo>
                    <a:lnTo>
                      <a:pt x="0" y="337"/>
                    </a:lnTo>
                    <a:lnTo>
                      <a:pt x="0" y="44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" name="Freeform 906">
                <a:extLst>
                  <a:ext uri="{FF2B5EF4-FFF2-40B4-BE49-F238E27FC236}">
                    <a16:creationId xmlns:a16="http://schemas.microsoft.com/office/drawing/2014/main" id="{0190EF6D-F8FD-BB52-0C5B-C93873861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" y="1493"/>
                <a:ext cx="173" cy="144"/>
              </a:xfrm>
              <a:custGeom>
                <a:avLst/>
                <a:gdLst>
                  <a:gd name="T0" fmla="*/ 0 w 173"/>
                  <a:gd name="T1" fmla="*/ 144 h 144"/>
                  <a:gd name="T2" fmla="*/ 173 w 173"/>
                  <a:gd name="T3" fmla="*/ 144 h 144"/>
                  <a:gd name="T4" fmla="*/ 173 w 173"/>
                  <a:gd name="T5" fmla="*/ 114 h 144"/>
                  <a:gd name="T6" fmla="*/ 129 w 173"/>
                  <a:gd name="T7" fmla="*/ 90 h 144"/>
                  <a:gd name="T8" fmla="*/ 173 w 173"/>
                  <a:gd name="T9" fmla="*/ 65 h 144"/>
                  <a:gd name="T10" fmla="*/ 173 w 173"/>
                  <a:gd name="T11" fmla="*/ 0 h 144"/>
                  <a:gd name="T12" fmla="*/ 0 w 173"/>
                  <a:gd name="T13" fmla="*/ 0 h 144"/>
                  <a:gd name="T14" fmla="*/ 0 w 173"/>
                  <a:gd name="T15" fmla="*/ 65 h 144"/>
                  <a:gd name="T16" fmla="*/ 44 w 173"/>
                  <a:gd name="T17" fmla="*/ 90 h 144"/>
                  <a:gd name="T18" fmla="*/ 0 w 173"/>
                  <a:gd name="T19" fmla="*/ 114 h 144"/>
                  <a:gd name="T20" fmla="*/ 0 w 173"/>
                  <a:gd name="T21" fmla="*/ 144 h 1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3" h="144">
                    <a:moveTo>
                      <a:pt x="0" y="144"/>
                    </a:moveTo>
                    <a:lnTo>
                      <a:pt x="173" y="144"/>
                    </a:lnTo>
                    <a:lnTo>
                      <a:pt x="173" y="114"/>
                    </a:lnTo>
                    <a:lnTo>
                      <a:pt x="129" y="90"/>
                    </a:lnTo>
                    <a:lnTo>
                      <a:pt x="173" y="65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44" y="90"/>
                    </a:lnTo>
                    <a:lnTo>
                      <a:pt x="0" y="114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Line 907">
                <a:extLst>
                  <a:ext uri="{FF2B5EF4-FFF2-40B4-BE49-F238E27FC236}">
                    <a16:creationId xmlns:a16="http://schemas.microsoft.com/office/drawing/2014/main" id="{D429310C-0169-DC99-2471-EC699A35F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583"/>
                <a:ext cx="85" cy="0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" name="Line 908">
                <a:extLst>
                  <a:ext uri="{FF2B5EF4-FFF2-40B4-BE49-F238E27FC236}">
                    <a16:creationId xmlns:a16="http://schemas.microsoft.com/office/drawing/2014/main" id="{87893BDA-9C02-9A20-634B-707D900960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1" y="1771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" name="Line 909">
                <a:extLst>
                  <a:ext uri="{FF2B5EF4-FFF2-40B4-BE49-F238E27FC236}">
                    <a16:creationId xmlns:a16="http://schemas.microsoft.com/office/drawing/2014/main" id="{45AB341F-84B5-BBEB-E36C-9F34782B7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1" y="1731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Line 910">
                <a:extLst>
                  <a:ext uri="{FF2B5EF4-FFF2-40B4-BE49-F238E27FC236}">
                    <a16:creationId xmlns:a16="http://schemas.microsoft.com/office/drawing/2014/main" id="{06292092-7B44-406B-103D-AA273CE93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1" y="169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" name="Line 911">
                <a:extLst>
                  <a:ext uri="{FF2B5EF4-FFF2-40B4-BE49-F238E27FC236}">
                    <a16:creationId xmlns:a16="http://schemas.microsoft.com/office/drawing/2014/main" id="{F8869564-7087-5E22-85F8-0D9D85E8F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1" y="165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" name="Line 912">
                <a:extLst>
                  <a:ext uri="{FF2B5EF4-FFF2-40B4-BE49-F238E27FC236}">
                    <a16:creationId xmlns:a16="http://schemas.microsoft.com/office/drawing/2014/main" id="{5FA3DABE-EB01-BC36-B518-450847B9A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1" y="1285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" name="Line 913">
                <a:extLst>
                  <a:ext uri="{FF2B5EF4-FFF2-40B4-BE49-F238E27FC236}">
                    <a16:creationId xmlns:a16="http://schemas.microsoft.com/office/drawing/2014/main" id="{1EB9CBF3-F45F-4341-27E1-A7F75C2DCB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1" y="1325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Line 914">
                <a:extLst>
                  <a:ext uri="{FF2B5EF4-FFF2-40B4-BE49-F238E27FC236}">
                    <a16:creationId xmlns:a16="http://schemas.microsoft.com/office/drawing/2014/main" id="{7075A7C7-E9D2-D3B3-F110-6EEB3B3814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1" y="136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Line 915">
                <a:extLst>
                  <a:ext uri="{FF2B5EF4-FFF2-40B4-BE49-F238E27FC236}">
                    <a16:creationId xmlns:a16="http://schemas.microsoft.com/office/drawing/2014/main" id="{743A637F-8E70-C1E2-5A46-746A67CF7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1" y="140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Line 916">
                <a:extLst>
                  <a:ext uri="{FF2B5EF4-FFF2-40B4-BE49-F238E27FC236}">
                    <a16:creationId xmlns:a16="http://schemas.microsoft.com/office/drawing/2014/main" id="{9CB245D6-C84D-B33C-8B31-F924F6DB02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1" y="144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Line 917">
                <a:extLst>
                  <a:ext uri="{FF2B5EF4-FFF2-40B4-BE49-F238E27FC236}">
                    <a16:creationId xmlns:a16="http://schemas.microsoft.com/office/drawing/2014/main" id="{BFCDD8B9-5312-BF8A-4F4D-DF0403835F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1" y="1483"/>
                <a:ext cx="0" cy="1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" name="Line 918">
                <a:extLst>
                  <a:ext uri="{FF2B5EF4-FFF2-40B4-BE49-F238E27FC236}">
                    <a16:creationId xmlns:a16="http://schemas.microsoft.com/office/drawing/2014/main" id="{F9AEEA3B-75B3-2581-12E5-C875380A2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791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" name="Line 919">
                <a:extLst>
                  <a:ext uri="{FF2B5EF4-FFF2-40B4-BE49-F238E27FC236}">
                    <a16:creationId xmlns:a16="http://schemas.microsoft.com/office/drawing/2014/main" id="{E3AF6FD7-F3CE-10C2-4096-44FC40333F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85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Line 920">
                <a:extLst>
                  <a:ext uri="{FF2B5EF4-FFF2-40B4-BE49-F238E27FC236}">
                    <a16:creationId xmlns:a16="http://schemas.microsoft.com/office/drawing/2014/main" id="{5E47B245-FA33-33AF-9287-75E96D0366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791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" name="Line 921">
                <a:extLst>
                  <a:ext uri="{FF2B5EF4-FFF2-40B4-BE49-F238E27FC236}">
                    <a16:creationId xmlns:a16="http://schemas.microsoft.com/office/drawing/2014/main" id="{376B906D-8D6A-5032-5C25-1E4F4BF1C5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85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" name="Line 922">
                <a:extLst>
                  <a:ext uri="{FF2B5EF4-FFF2-40B4-BE49-F238E27FC236}">
                    <a16:creationId xmlns:a16="http://schemas.microsoft.com/office/drawing/2014/main" id="{4784C70B-3AC9-05D6-E738-345EC88534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791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" name="Line 923">
                <a:extLst>
                  <a:ext uri="{FF2B5EF4-FFF2-40B4-BE49-F238E27FC236}">
                    <a16:creationId xmlns:a16="http://schemas.microsoft.com/office/drawing/2014/main" id="{02025061-09DE-2E38-6CB6-4E00D53D26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85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Line 924">
                <a:extLst>
                  <a:ext uri="{FF2B5EF4-FFF2-40B4-BE49-F238E27FC236}">
                    <a16:creationId xmlns:a16="http://schemas.microsoft.com/office/drawing/2014/main" id="{665D7CA7-E801-24BA-2C37-04BD74D9B9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791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8" name="Line 925">
                <a:extLst>
                  <a:ext uri="{FF2B5EF4-FFF2-40B4-BE49-F238E27FC236}">
                    <a16:creationId xmlns:a16="http://schemas.microsoft.com/office/drawing/2014/main" id="{4CCAB628-3473-B623-DDF4-41D966AB85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85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Line 926">
                <a:extLst>
                  <a:ext uri="{FF2B5EF4-FFF2-40B4-BE49-F238E27FC236}">
                    <a16:creationId xmlns:a16="http://schemas.microsoft.com/office/drawing/2014/main" id="{0BC94A75-AFDD-9E37-EB0D-23EF3578E7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791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Line 927">
                <a:extLst>
                  <a:ext uri="{FF2B5EF4-FFF2-40B4-BE49-F238E27FC236}">
                    <a16:creationId xmlns:a16="http://schemas.microsoft.com/office/drawing/2014/main" id="{16081167-C5C7-FC13-86DB-667CD45913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85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1" name="Line 928">
                <a:extLst>
                  <a:ext uri="{FF2B5EF4-FFF2-40B4-BE49-F238E27FC236}">
                    <a16:creationId xmlns:a16="http://schemas.microsoft.com/office/drawing/2014/main" id="{54FE8AEC-9E8B-8A44-0BF9-180FB7D88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791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Line 929">
                <a:extLst>
                  <a:ext uri="{FF2B5EF4-FFF2-40B4-BE49-F238E27FC236}">
                    <a16:creationId xmlns:a16="http://schemas.microsoft.com/office/drawing/2014/main" id="{6A0BE223-F771-F615-6FB8-40B7218D5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85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Line 930">
                <a:extLst>
                  <a:ext uri="{FF2B5EF4-FFF2-40B4-BE49-F238E27FC236}">
                    <a16:creationId xmlns:a16="http://schemas.microsoft.com/office/drawing/2014/main" id="{E5D23C3A-4557-C211-601F-F8CAC24DA7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791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Line 931">
                <a:extLst>
                  <a:ext uri="{FF2B5EF4-FFF2-40B4-BE49-F238E27FC236}">
                    <a16:creationId xmlns:a16="http://schemas.microsoft.com/office/drawing/2014/main" id="{7F221799-B3BA-FCCC-0D36-F7C013355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85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" name="Line 932">
                <a:extLst>
                  <a:ext uri="{FF2B5EF4-FFF2-40B4-BE49-F238E27FC236}">
                    <a16:creationId xmlns:a16="http://schemas.microsoft.com/office/drawing/2014/main" id="{216875AB-1030-6F37-C49B-0EA82CD86C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791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Line 933">
                <a:extLst>
                  <a:ext uri="{FF2B5EF4-FFF2-40B4-BE49-F238E27FC236}">
                    <a16:creationId xmlns:a16="http://schemas.microsoft.com/office/drawing/2014/main" id="{C27C1A52-CEE1-AFCC-2797-A522D86463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85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7" name="Line 934">
                <a:extLst>
                  <a:ext uri="{FF2B5EF4-FFF2-40B4-BE49-F238E27FC236}">
                    <a16:creationId xmlns:a16="http://schemas.microsoft.com/office/drawing/2014/main" id="{0B11037D-D95C-30B4-D485-B429462F20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791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Line 935">
                <a:extLst>
                  <a:ext uri="{FF2B5EF4-FFF2-40B4-BE49-F238E27FC236}">
                    <a16:creationId xmlns:a16="http://schemas.microsoft.com/office/drawing/2014/main" id="{F4F7C400-63E9-6C45-9A51-BC81157BCA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85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Line 936">
                <a:extLst>
                  <a:ext uri="{FF2B5EF4-FFF2-40B4-BE49-F238E27FC236}">
                    <a16:creationId xmlns:a16="http://schemas.microsoft.com/office/drawing/2014/main" id="{0932D611-D1BE-204C-74F8-C5428D4710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791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Line 937">
                <a:extLst>
                  <a:ext uri="{FF2B5EF4-FFF2-40B4-BE49-F238E27FC236}">
                    <a16:creationId xmlns:a16="http://schemas.microsoft.com/office/drawing/2014/main" id="{EC6EE8FA-EA8F-92CB-2DB7-DF2DCC9D61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85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Line 938">
                <a:extLst>
                  <a:ext uri="{FF2B5EF4-FFF2-40B4-BE49-F238E27FC236}">
                    <a16:creationId xmlns:a16="http://schemas.microsoft.com/office/drawing/2014/main" id="{EAD63912-BC79-B7BC-77F4-24B5080481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791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Line 939">
                <a:extLst>
                  <a:ext uri="{FF2B5EF4-FFF2-40B4-BE49-F238E27FC236}">
                    <a16:creationId xmlns:a16="http://schemas.microsoft.com/office/drawing/2014/main" id="{8A7AAAB4-1CE9-CE7D-EAA8-35D2F7CC90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85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3" name="Line 940">
                <a:extLst>
                  <a:ext uri="{FF2B5EF4-FFF2-40B4-BE49-F238E27FC236}">
                    <a16:creationId xmlns:a16="http://schemas.microsoft.com/office/drawing/2014/main" id="{651DF74A-CA12-74B1-14D7-7A81BB9B78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791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4" name="Line 941">
                <a:extLst>
                  <a:ext uri="{FF2B5EF4-FFF2-40B4-BE49-F238E27FC236}">
                    <a16:creationId xmlns:a16="http://schemas.microsoft.com/office/drawing/2014/main" id="{049BE820-801E-547D-B273-925E629EC9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85"/>
                <a:ext cx="85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Freeform 942">
                <a:extLst>
                  <a:ext uri="{FF2B5EF4-FFF2-40B4-BE49-F238E27FC236}">
                    <a16:creationId xmlns:a16="http://schemas.microsoft.com/office/drawing/2014/main" id="{4DB1EBAC-E77B-AB19-4104-10B0A104C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" y="1493"/>
                <a:ext cx="173" cy="144"/>
              </a:xfrm>
              <a:custGeom>
                <a:avLst/>
                <a:gdLst>
                  <a:gd name="T0" fmla="*/ 0 w 173"/>
                  <a:gd name="T1" fmla="*/ 144 h 144"/>
                  <a:gd name="T2" fmla="*/ 173 w 173"/>
                  <a:gd name="T3" fmla="*/ 144 h 144"/>
                  <a:gd name="T4" fmla="*/ 173 w 173"/>
                  <a:gd name="T5" fmla="*/ 114 h 144"/>
                  <a:gd name="T6" fmla="*/ 129 w 173"/>
                  <a:gd name="T7" fmla="*/ 90 h 144"/>
                  <a:gd name="T8" fmla="*/ 173 w 173"/>
                  <a:gd name="T9" fmla="*/ 65 h 144"/>
                  <a:gd name="T10" fmla="*/ 173 w 173"/>
                  <a:gd name="T11" fmla="*/ 0 h 144"/>
                  <a:gd name="T12" fmla="*/ 0 w 173"/>
                  <a:gd name="T13" fmla="*/ 0 h 144"/>
                  <a:gd name="T14" fmla="*/ 0 w 173"/>
                  <a:gd name="T15" fmla="*/ 65 h 144"/>
                  <a:gd name="T16" fmla="*/ 44 w 173"/>
                  <a:gd name="T17" fmla="*/ 90 h 144"/>
                  <a:gd name="T18" fmla="*/ 0 w 173"/>
                  <a:gd name="T19" fmla="*/ 114 h 144"/>
                  <a:gd name="T20" fmla="*/ 0 w 173"/>
                  <a:gd name="T21" fmla="*/ 144 h 1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3" h="144">
                    <a:moveTo>
                      <a:pt x="0" y="144"/>
                    </a:moveTo>
                    <a:lnTo>
                      <a:pt x="173" y="144"/>
                    </a:lnTo>
                    <a:lnTo>
                      <a:pt x="173" y="114"/>
                    </a:lnTo>
                    <a:lnTo>
                      <a:pt x="129" y="90"/>
                    </a:lnTo>
                    <a:lnTo>
                      <a:pt x="173" y="65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44" y="90"/>
                    </a:lnTo>
                    <a:lnTo>
                      <a:pt x="0" y="114"/>
                    </a:lnTo>
                    <a:lnTo>
                      <a:pt x="0" y="14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6" name="Oval 943">
                <a:extLst>
                  <a:ext uri="{FF2B5EF4-FFF2-40B4-BE49-F238E27FC236}">
                    <a16:creationId xmlns:a16="http://schemas.microsoft.com/office/drawing/2014/main" id="{E5240E27-3D8F-31E0-6A85-5667B4B79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6" y="1235"/>
                <a:ext cx="30" cy="30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37" name="Freeform 944">
                <a:extLst>
                  <a:ext uri="{FF2B5EF4-FFF2-40B4-BE49-F238E27FC236}">
                    <a16:creationId xmlns:a16="http://schemas.microsoft.com/office/drawing/2014/main" id="{C71CC630-D05D-AE37-58C7-F8FF6EDDD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1533"/>
                <a:ext cx="173" cy="109"/>
              </a:xfrm>
              <a:custGeom>
                <a:avLst/>
                <a:gdLst>
                  <a:gd name="T0" fmla="*/ 0 w 173"/>
                  <a:gd name="T1" fmla="*/ 109 h 109"/>
                  <a:gd name="T2" fmla="*/ 173 w 173"/>
                  <a:gd name="T3" fmla="*/ 109 h 109"/>
                  <a:gd name="T4" fmla="*/ 173 w 173"/>
                  <a:gd name="T5" fmla="*/ 69 h 109"/>
                  <a:gd name="T6" fmla="*/ 129 w 173"/>
                  <a:gd name="T7" fmla="*/ 50 h 109"/>
                  <a:gd name="T8" fmla="*/ 173 w 173"/>
                  <a:gd name="T9" fmla="*/ 30 h 109"/>
                  <a:gd name="T10" fmla="*/ 173 w 173"/>
                  <a:gd name="T11" fmla="*/ 0 h 109"/>
                  <a:gd name="T12" fmla="*/ 0 w 173"/>
                  <a:gd name="T13" fmla="*/ 0 h 109"/>
                  <a:gd name="T14" fmla="*/ 0 w 173"/>
                  <a:gd name="T15" fmla="*/ 30 h 109"/>
                  <a:gd name="T16" fmla="*/ 45 w 173"/>
                  <a:gd name="T17" fmla="*/ 50 h 109"/>
                  <a:gd name="T18" fmla="*/ 0 w 173"/>
                  <a:gd name="T19" fmla="*/ 69 h 109"/>
                  <a:gd name="T20" fmla="*/ 0 w 173"/>
                  <a:gd name="T21" fmla="*/ 109 h 1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3" h="109">
                    <a:moveTo>
                      <a:pt x="0" y="109"/>
                    </a:moveTo>
                    <a:lnTo>
                      <a:pt x="173" y="109"/>
                    </a:lnTo>
                    <a:lnTo>
                      <a:pt x="173" y="69"/>
                    </a:lnTo>
                    <a:lnTo>
                      <a:pt x="129" y="50"/>
                    </a:lnTo>
                    <a:lnTo>
                      <a:pt x="173" y="30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45" y="50"/>
                    </a:lnTo>
                    <a:lnTo>
                      <a:pt x="0" y="6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Line 945">
                <a:extLst>
                  <a:ext uri="{FF2B5EF4-FFF2-40B4-BE49-F238E27FC236}">
                    <a16:creationId xmlns:a16="http://schemas.microsoft.com/office/drawing/2014/main" id="{EA738B89-87EF-DF88-0C99-B97EDA086B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583"/>
                <a:ext cx="84" cy="0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9" name="Line 946">
                <a:extLst>
                  <a:ext uri="{FF2B5EF4-FFF2-40B4-BE49-F238E27FC236}">
                    <a16:creationId xmlns:a16="http://schemas.microsoft.com/office/drawing/2014/main" id="{9ED0F758-4E19-761C-A295-3B0057352C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4" y="1761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" name="Line 947">
                <a:extLst>
                  <a:ext uri="{FF2B5EF4-FFF2-40B4-BE49-F238E27FC236}">
                    <a16:creationId xmlns:a16="http://schemas.microsoft.com/office/drawing/2014/main" id="{4CCFDC80-0288-638C-AAE2-71EF48444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4" y="1721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Line 948">
                <a:extLst>
                  <a:ext uri="{FF2B5EF4-FFF2-40B4-BE49-F238E27FC236}">
                    <a16:creationId xmlns:a16="http://schemas.microsoft.com/office/drawing/2014/main" id="{750F0826-B0F7-3046-F3A9-65C0ECD5D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4" y="168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2" name="Line 949">
                <a:extLst>
                  <a:ext uri="{FF2B5EF4-FFF2-40B4-BE49-F238E27FC236}">
                    <a16:creationId xmlns:a16="http://schemas.microsoft.com/office/drawing/2014/main" id="{842F7DFB-4D53-1630-E1C8-F94D92DAE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4" y="1642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3" name="Line 950">
                <a:extLst>
                  <a:ext uri="{FF2B5EF4-FFF2-40B4-BE49-F238E27FC236}">
                    <a16:creationId xmlns:a16="http://schemas.microsoft.com/office/drawing/2014/main" id="{D2448CFD-B876-BE20-5969-0A7254363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4" y="138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Line 951">
                <a:extLst>
                  <a:ext uri="{FF2B5EF4-FFF2-40B4-BE49-F238E27FC236}">
                    <a16:creationId xmlns:a16="http://schemas.microsoft.com/office/drawing/2014/main" id="{7A200A2E-654F-DC9A-A3CF-5AE56B43E8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4" y="1424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" name="Line 952">
                <a:extLst>
                  <a:ext uri="{FF2B5EF4-FFF2-40B4-BE49-F238E27FC236}">
                    <a16:creationId xmlns:a16="http://schemas.microsoft.com/office/drawing/2014/main" id="{74A7D0FF-D5EA-320B-E54F-0A3F55A099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4" y="1464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" name="Line 953">
                <a:extLst>
                  <a:ext uri="{FF2B5EF4-FFF2-40B4-BE49-F238E27FC236}">
                    <a16:creationId xmlns:a16="http://schemas.microsoft.com/office/drawing/2014/main" id="{C0FABB75-1C3B-7785-9B3A-04CA7C5AA3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4" y="1503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Line 954">
                <a:extLst>
                  <a:ext uri="{FF2B5EF4-FFF2-40B4-BE49-F238E27FC236}">
                    <a16:creationId xmlns:a16="http://schemas.microsoft.com/office/drawing/2014/main" id="{3B7B821C-5AE2-4BFC-1E54-0F4033891C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8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" name="Line 955">
                <a:extLst>
                  <a:ext uri="{FF2B5EF4-FFF2-40B4-BE49-F238E27FC236}">
                    <a16:creationId xmlns:a16="http://schemas.microsoft.com/office/drawing/2014/main" id="{7B227F09-5F67-2BC8-1337-78226E3A49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38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9" name="Line 956">
                <a:extLst>
                  <a:ext uri="{FF2B5EF4-FFF2-40B4-BE49-F238E27FC236}">
                    <a16:creationId xmlns:a16="http://schemas.microsoft.com/office/drawing/2014/main" id="{4D331A06-C118-1FA7-2E26-02D83A3C37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8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Line 957">
                <a:extLst>
                  <a:ext uri="{FF2B5EF4-FFF2-40B4-BE49-F238E27FC236}">
                    <a16:creationId xmlns:a16="http://schemas.microsoft.com/office/drawing/2014/main" id="{1FCF83CA-EFE8-1FEB-3F64-4D9C8809CE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38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1" name="Line 958">
                <a:extLst>
                  <a:ext uri="{FF2B5EF4-FFF2-40B4-BE49-F238E27FC236}">
                    <a16:creationId xmlns:a16="http://schemas.microsoft.com/office/drawing/2014/main" id="{231B46C1-CD15-9339-C43A-CDE3550B4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8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2" name="Line 959">
                <a:extLst>
                  <a:ext uri="{FF2B5EF4-FFF2-40B4-BE49-F238E27FC236}">
                    <a16:creationId xmlns:a16="http://schemas.microsoft.com/office/drawing/2014/main" id="{75C4A457-0DDE-79AB-0C42-BB5E4EFAF5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38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3" name="Line 960">
                <a:extLst>
                  <a:ext uri="{FF2B5EF4-FFF2-40B4-BE49-F238E27FC236}">
                    <a16:creationId xmlns:a16="http://schemas.microsoft.com/office/drawing/2014/main" id="{C0CAF5EA-EFA5-1A46-C4F1-303E518AA6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8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Line 961">
                <a:extLst>
                  <a:ext uri="{FF2B5EF4-FFF2-40B4-BE49-F238E27FC236}">
                    <a16:creationId xmlns:a16="http://schemas.microsoft.com/office/drawing/2014/main" id="{E0A1FB42-63FC-146D-DEF3-EAE3D2763A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38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5" name="Line 962">
                <a:extLst>
                  <a:ext uri="{FF2B5EF4-FFF2-40B4-BE49-F238E27FC236}">
                    <a16:creationId xmlns:a16="http://schemas.microsoft.com/office/drawing/2014/main" id="{001BAF4C-D6BE-9F05-6914-E5E2CE4C6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8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Line 963">
                <a:extLst>
                  <a:ext uri="{FF2B5EF4-FFF2-40B4-BE49-F238E27FC236}">
                    <a16:creationId xmlns:a16="http://schemas.microsoft.com/office/drawing/2014/main" id="{ED94D686-B0A6-DC17-B775-3EA47672E7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38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Line 964">
                <a:extLst>
                  <a:ext uri="{FF2B5EF4-FFF2-40B4-BE49-F238E27FC236}">
                    <a16:creationId xmlns:a16="http://schemas.microsoft.com/office/drawing/2014/main" id="{99E982D9-F144-A8DA-BC5D-1462C2B584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8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8" name="Line 965">
                <a:extLst>
                  <a:ext uri="{FF2B5EF4-FFF2-40B4-BE49-F238E27FC236}">
                    <a16:creationId xmlns:a16="http://schemas.microsoft.com/office/drawing/2014/main" id="{12F61FF3-D539-1E48-D33F-BA0F1CB811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38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Line 966">
                <a:extLst>
                  <a:ext uri="{FF2B5EF4-FFF2-40B4-BE49-F238E27FC236}">
                    <a16:creationId xmlns:a16="http://schemas.microsoft.com/office/drawing/2014/main" id="{5E4618AB-000F-59F2-E393-D24B89718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8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Line 967">
                <a:extLst>
                  <a:ext uri="{FF2B5EF4-FFF2-40B4-BE49-F238E27FC236}">
                    <a16:creationId xmlns:a16="http://schemas.microsoft.com/office/drawing/2014/main" id="{39757DD5-CAB8-DAA1-87D8-7877C9B58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38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1" name="Line 968">
                <a:extLst>
                  <a:ext uri="{FF2B5EF4-FFF2-40B4-BE49-F238E27FC236}">
                    <a16:creationId xmlns:a16="http://schemas.microsoft.com/office/drawing/2014/main" id="{81165FA5-7835-68CC-B43E-4F8DC7884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8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2" name="Line 969">
                <a:extLst>
                  <a:ext uri="{FF2B5EF4-FFF2-40B4-BE49-F238E27FC236}">
                    <a16:creationId xmlns:a16="http://schemas.microsoft.com/office/drawing/2014/main" id="{80543CCE-E006-F329-4D85-14AA1E118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38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Line 970">
                <a:extLst>
                  <a:ext uri="{FF2B5EF4-FFF2-40B4-BE49-F238E27FC236}">
                    <a16:creationId xmlns:a16="http://schemas.microsoft.com/office/drawing/2014/main" id="{2ABBF303-F38A-681A-F560-6C85B7ED32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8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4" name="Line 971">
                <a:extLst>
                  <a:ext uri="{FF2B5EF4-FFF2-40B4-BE49-F238E27FC236}">
                    <a16:creationId xmlns:a16="http://schemas.microsoft.com/office/drawing/2014/main" id="{95FEF54E-A97B-AF57-733D-955AF811B9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38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5" name="Line 972">
                <a:extLst>
                  <a:ext uri="{FF2B5EF4-FFF2-40B4-BE49-F238E27FC236}">
                    <a16:creationId xmlns:a16="http://schemas.microsoft.com/office/drawing/2014/main" id="{713725B8-7B85-CC76-75E2-4F2BA4950F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8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Line 973">
                <a:extLst>
                  <a:ext uri="{FF2B5EF4-FFF2-40B4-BE49-F238E27FC236}">
                    <a16:creationId xmlns:a16="http://schemas.microsoft.com/office/drawing/2014/main" id="{F4BF575C-FBCB-154B-74F9-B03FF78C6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38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7" name="Line 974">
                <a:extLst>
                  <a:ext uri="{FF2B5EF4-FFF2-40B4-BE49-F238E27FC236}">
                    <a16:creationId xmlns:a16="http://schemas.microsoft.com/office/drawing/2014/main" id="{1FB78AD6-7BB5-8DDF-743E-EEBF3F1F86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8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8" name="Line 975">
                <a:extLst>
                  <a:ext uri="{FF2B5EF4-FFF2-40B4-BE49-F238E27FC236}">
                    <a16:creationId xmlns:a16="http://schemas.microsoft.com/office/drawing/2014/main" id="{40FCB647-55BD-0A94-EF38-FA3619F660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38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Line 976">
                <a:extLst>
                  <a:ext uri="{FF2B5EF4-FFF2-40B4-BE49-F238E27FC236}">
                    <a16:creationId xmlns:a16="http://schemas.microsoft.com/office/drawing/2014/main" id="{4407FF49-007A-2724-7BF1-935C34E9CA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81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0" name="Line 977">
                <a:extLst>
                  <a:ext uri="{FF2B5EF4-FFF2-40B4-BE49-F238E27FC236}">
                    <a16:creationId xmlns:a16="http://schemas.microsoft.com/office/drawing/2014/main" id="{6CF8D80B-6F16-6E78-79C6-1BE0A89292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384"/>
                <a:ext cx="84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1" name="Freeform 978">
                <a:extLst>
                  <a:ext uri="{FF2B5EF4-FFF2-40B4-BE49-F238E27FC236}">
                    <a16:creationId xmlns:a16="http://schemas.microsoft.com/office/drawing/2014/main" id="{3E324340-6D01-A795-61B7-82152248A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1533"/>
                <a:ext cx="173" cy="109"/>
              </a:xfrm>
              <a:custGeom>
                <a:avLst/>
                <a:gdLst>
                  <a:gd name="T0" fmla="*/ 0 w 173"/>
                  <a:gd name="T1" fmla="*/ 109 h 109"/>
                  <a:gd name="T2" fmla="*/ 173 w 173"/>
                  <a:gd name="T3" fmla="*/ 109 h 109"/>
                  <a:gd name="T4" fmla="*/ 173 w 173"/>
                  <a:gd name="T5" fmla="*/ 69 h 109"/>
                  <a:gd name="T6" fmla="*/ 129 w 173"/>
                  <a:gd name="T7" fmla="*/ 50 h 109"/>
                  <a:gd name="T8" fmla="*/ 173 w 173"/>
                  <a:gd name="T9" fmla="*/ 30 h 109"/>
                  <a:gd name="T10" fmla="*/ 173 w 173"/>
                  <a:gd name="T11" fmla="*/ 0 h 109"/>
                  <a:gd name="T12" fmla="*/ 0 w 173"/>
                  <a:gd name="T13" fmla="*/ 0 h 109"/>
                  <a:gd name="T14" fmla="*/ 0 w 173"/>
                  <a:gd name="T15" fmla="*/ 30 h 109"/>
                  <a:gd name="T16" fmla="*/ 45 w 173"/>
                  <a:gd name="T17" fmla="*/ 50 h 109"/>
                  <a:gd name="T18" fmla="*/ 0 w 173"/>
                  <a:gd name="T19" fmla="*/ 69 h 109"/>
                  <a:gd name="T20" fmla="*/ 0 w 173"/>
                  <a:gd name="T21" fmla="*/ 109 h 1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3" h="109">
                    <a:moveTo>
                      <a:pt x="0" y="109"/>
                    </a:moveTo>
                    <a:lnTo>
                      <a:pt x="173" y="109"/>
                    </a:lnTo>
                    <a:lnTo>
                      <a:pt x="173" y="69"/>
                    </a:lnTo>
                    <a:lnTo>
                      <a:pt x="129" y="50"/>
                    </a:lnTo>
                    <a:lnTo>
                      <a:pt x="173" y="30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45" y="50"/>
                    </a:lnTo>
                    <a:lnTo>
                      <a:pt x="0" y="69"/>
                    </a:lnTo>
                    <a:lnTo>
                      <a:pt x="0" y="10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Oval 979">
                <a:extLst>
                  <a:ext uri="{FF2B5EF4-FFF2-40B4-BE49-F238E27FC236}">
                    <a16:creationId xmlns:a16="http://schemas.microsoft.com/office/drawing/2014/main" id="{C4C17EF9-D04B-24FE-A65C-C6091D13A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9" y="1345"/>
                <a:ext cx="30" cy="29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3" name="Freeform 980">
                <a:extLst>
                  <a:ext uri="{FF2B5EF4-FFF2-40B4-BE49-F238E27FC236}">
                    <a16:creationId xmlns:a16="http://schemas.microsoft.com/office/drawing/2014/main" id="{DE62A601-2047-0FBD-D165-46A66B9BD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" y="1538"/>
                <a:ext cx="169" cy="188"/>
              </a:xfrm>
              <a:custGeom>
                <a:avLst/>
                <a:gdLst>
                  <a:gd name="T0" fmla="*/ 0 w 169"/>
                  <a:gd name="T1" fmla="*/ 188 h 188"/>
                  <a:gd name="T2" fmla="*/ 169 w 169"/>
                  <a:gd name="T3" fmla="*/ 188 h 188"/>
                  <a:gd name="T4" fmla="*/ 169 w 169"/>
                  <a:gd name="T5" fmla="*/ 114 h 188"/>
                  <a:gd name="T6" fmla="*/ 129 w 169"/>
                  <a:gd name="T7" fmla="*/ 79 h 188"/>
                  <a:gd name="T8" fmla="*/ 169 w 169"/>
                  <a:gd name="T9" fmla="*/ 40 h 188"/>
                  <a:gd name="T10" fmla="*/ 169 w 169"/>
                  <a:gd name="T11" fmla="*/ 0 h 188"/>
                  <a:gd name="T12" fmla="*/ 0 w 169"/>
                  <a:gd name="T13" fmla="*/ 0 h 188"/>
                  <a:gd name="T14" fmla="*/ 0 w 169"/>
                  <a:gd name="T15" fmla="*/ 40 h 188"/>
                  <a:gd name="T16" fmla="*/ 40 w 169"/>
                  <a:gd name="T17" fmla="*/ 79 h 188"/>
                  <a:gd name="T18" fmla="*/ 0 w 169"/>
                  <a:gd name="T19" fmla="*/ 114 h 188"/>
                  <a:gd name="T20" fmla="*/ 0 w 169"/>
                  <a:gd name="T21" fmla="*/ 188 h 1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9" h="188">
                    <a:moveTo>
                      <a:pt x="0" y="188"/>
                    </a:moveTo>
                    <a:lnTo>
                      <a:pt x="169" y="188"/>
                    </a:lnTo>
                    <a:lnTo>
                      <a:pt x="169" y="114"/>
                    </a:lnTo>
                    <a:lnTo>
                      <a:pt x="129" y="79"/>
                    </a:lnTo>
                    <a:lnTo>
                      <a:pt x="169" y="40"/>
                    </a:lnTo>
                    <a:lnTo>
                      <a:pt x="169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0" y="79"/>
                    </a:lnTo>
                    <a:lnTo>
                      <a:pt x="0" y="114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4" name="Line 981">
                <a:extLst>
                  <a:ext uri="{FF2B5EF4-FFF2-40B4-BE49-F238E27FC236}">
                    <a16:creationId xmlns:a16="http://schemas.microsoft.com/office/drawing/2014/main" id="{CD2D6873-745C-08F3-BF79-06F9DFCDFA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617"/>
                <a:ext cx="89" cy="0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Line 982">
                <a:extLst>
                  <a:ext uri="{FF2B5EF4-FFF2-40B4-BE49-F238E27FC236}">
                    <a16:creationId xmlns:a16="http://schemas.microsoft.com/office/drawing/2014/main" id="{D215D844-F236-17D1-DDF0-303D365AD3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7" y="1826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6" name="Line 983">
                <a:extLst>
                  <a:ext uri="{FF2B5EF4-FFF2-40B4-BE49-F238E27FC236}">
                    <a16:creationId xmlns:a16="http://schemas.microsoft.com/office/drawing/2014/main" id="{6C969E37-2B17-8AEC-89B1-3764BB8F7D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7" y="178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7" name="Line 984">
                <a:extLst>
                  <a:ext uri="{FF2B5EF4-FFF2-40B4-BE49-F238E27FC236}">
                    <a16:creationId xmlns:a16="http://schemas.microsoft.com/office/drawing/2014/main" id="{DFEFF767-5D7E-AF50-365D-6254954785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7" y="174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Line 985">
                <a:extLst>
                  <a:ext uri="{FF2B5EF4-FFF2-40B4-BE49-F238E27FC236}">
                    <a16:creationId xmlns:a16="http://schemas.microsoft.com/office/drawing/2014/main" id="{69AF626C-3F5B-3DCE-4850-7F3C3E049B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1429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Line 986">
                <a:extLst>
                  <a:ext uri="{FF2B5EF4-FFF2-40B4-BE49-F238E27FC236}">
                    <a16:creationId xmlns:a16="http://schemas.microsoft.com/office/drawing/2014/main" id="{EECF30C4-4D4E-6F33-85C6-A0B8833335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1469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0" name="Line 987">
                <a:extLst>
                  <a:ext uri="{FF2B5EF4-FFF2-40B4-BE49-F238E27FC236}">
                    <a16:creationId xmlns:a16="http://schemas.microsoft.com/office/drawing/2014/main" id="{7CC4BC78-9E3B-30FA-84C9-79C29F5051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7" y="150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1" name="Line 988">
                <a:extLst>
                  <a:ext uri="{FF2B5EF4-FFF2-40B4-BE49-F238E27FC236}">
                    <a16:creationId xmlns:a16="http://schemas.microsoft.com/office/drawing/2014/main" id="{BBE18C84-0E9B-EF75-530C-F6E0FE31C5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45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Line 989">
                <a:extLst>
                  <a:ext uri="{FF2B5EF4-FFF2-40B4-BE49-F238E27FC236}">
                    <a16:creationId xmlns:a16="http://schemas.microsoft.com/office/drawing/2014/main" id="{35FD8189-3D43-DF80-45C4-A6E112FE6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42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3" name="Line 990">
                <a:extLst>
                  <a:ext uri="{FF2B5EF4-FFF2-40B4-BE49-F238E27FC236}">
                    <a16:creationId xmlns:a16="http://schemas.microsoft.com/office/drawing/2014/main" id="{1795E912-990B-23FD-2B8B-65560147EE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45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4" name="Line 991">
                <a:extLst>
                  <a:ext uri="{FF2B5EF4-FFF2-40B4-BE49-F238E27FC236}">
                    <a16:creationId xmlns:a16="http://schemas.microsoft.com/office/drawing/2014/main" id="{6B56191B-0B3C-E8D5-9C66-2266035E2B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42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Line 992">
                <a:extLst>
                  <a:ext uri="{FF2B5EF4-FFF2-40B4-BE49-F238E27FC236}">
                    <a16:creationId xmlns:a16="http://schemas.microsoft.com/office/drawing/2014/main" id="{DB92A4DF-B89C-EDED-4762-389396C438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45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" name="Line 993">
                <a:extLst>
                  <a:ext uri="{FF2B5EF4-FFF2-40B4-BE49-F238E27FC236}">
                    <a16:creationId xmlns:a16="http://schemas.microsoft.com/office/drawing/2014/main" id="{97474241-AF0B-C1ED-2F22-42B9DB827D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42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" name="Line 994">
                <a:extLst>
                  <a:ext uri="{FF2B5EF4-FFF2-40B4-BE49-F238E27FC236}">
                    <a16:creationId xmlns:a16="http://schemas.microsoft.com/office/drawing/2014/main" id="{432B5622-DF08-ADF4-6D6B-CF867F3B13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45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Line 995">
                <a:extLst>
                  <a:ext uri="{FF2B5EF4-FFF2-40B4-BE49-F238E27FC236}">
                    <a16:creationId xmlns:a16="http://schemas.microsoft.com/office/drawing/2014/main" id="{89F63E48-F5AB-782A-FCA5-B498E440E4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42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9" name="Line 996">
                <a:extLst>
                  <a:ext uri="{FF2B5EF4-FFF2-40B4-BE49-F238E27FC236}">
                    <a16:creationId xmlns:a16="http://schemas.microsoft.com/office/drawing/2014/main" id="{B5C654C8-A6A8-5507-53BF-99E0BEF6DA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45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0" name="Line 997">
                <a:extLst>
                  <a:ext uri="{FF2B5EF4-FFF2-40B4-BE49-F238E27FC236}">
                    <a16:creationId xmlns:a16="http://schemas.microsoft.com/office/drawing/2014/main" id="{41D47E26-EE56-F6D7-DC5B-FA67104FB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42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Line 998">
                <a:extLst>
                  <a:ext uri="{FF2B5EF4-FFF2-40B4-BE49-F238E27FC236}">
                    <a16:creationId xmlns:a16="http://schemas.microsoft.com/office/drawing/2014/main" id="{99FB570E-2D64-7728-A881-91CC5C3269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45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2" name="Line 999">
                <a:extLst>
                  <a:ext uri="{FF2B5EF4-FFF2-40B4-BE49-F238E27FC236}">
                    <a16:creationId xmlns:a16="http://schemas.microsoft.com/office/drawing/2014/main" id="{9008E68B-3F29-E54A-F1CE-4590AFF35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42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3" name="Line 1000">
                <a:extLst>
                  <a:ext uri="{FF2B5EF4-FFF2-40B4-BE49-F238E27FC236}">
                    <a16:creationId xmlns:a16="http://schemas.microsoft.com/office/drawing/2014/main" id="{01AB7155-641E-CB62-A86A-1A9DF7530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45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Line 1001">
                <a:extLst>
                  <a:ext uri="{FF2B5EF4-FFF2-40B4-BE49-F238E27FC236}">
                    <a16:creationId xmlns:a16="http://schemas.microsoft.com/office/drawing/2014/main" id="{17B359CA-4D7D-66F2-40DF-029C53E66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42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5" name="Line 1002">
                <a:extLst>
                  <a:ext uri="{FF2B5EF4-FFF2-40B4-BE49-F238E27FC236}">
                    <a16:creationId xmlns:a16="http://schemas.microsoft.com/office/drawing/2014/main" id="{374849A6-A6F2-41C0-63F7-D9E7A4D088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45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6" name="Line 1003">
                <a:extLst>
                  <a:ext uri="{FF2B5EF4-FFF2-40B4-BE49-F238E27FC236}">
                    <a16:creationId xmlns:a16="http://schemas.microsoft.com/office/drawing/2014/main" id="{904658A7-AE84-5D14-666C-25DA545B75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42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Line 1004">
                <a:extLst>
                  <a:ext uri="{FF2B5EF4-FFF2-40B4-BE49-F238E27FC236}">
                    <a16:creationId xmlns:a16="http://schemas.microsoft.com/office/drawing/2014/main" id="{5CE2EA53-B945-17DB-B8C7-C87E5E3D0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45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8" name="Line 1005">
                <a:extLst>
                  <a:ext uri="{FF2B5EF4-FFF2-40B4-BE49-F238E27FC236}">
                    <a16:creationId xmlns:a16="http://schemas.microsoft.com/office/drawing/2014/main" id="{20BEE237-90CC-7532-9619-0EC89C8A0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42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9" name="Line 1006">
                <a:extLst>
                  <a:ext uri="{FF2B5EF4-FFF2-40B4-BE49-F238E27FC236}">
                    <a16:creationId xmlns:a16="http://schemas.microsoft.com/office/drawing/2014/main" id="{C494678C-97CA-7984-63F6-3643156994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45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0" name="Line 1007">
                <a:extLst>
                  <a:ext uri="{FF2B5EF4-FFF2-40B4-BE49-F238E27FC236}">
                    <a16:creationId xmlns:a16="http://schemas.microsoft.com/office/drawing/2014/main" id="{7E51EAE6-62F6-A717-2FD9-E5CF3B4418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42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1" name="Line 1008">
                <a:extLst>
                  <a:ext uri="{FF2B5EF4-FFF2-40B4-BE49-F238E27FC236}">
                    <a16:creationId xmlns:a16="http://schemas.microsoft.com/office/drawing/2014/main" id="{A555383F-ABA0-1CE0-231B-E2E788D056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45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2" name="Line 1009">
                <a:extLst>
                  <a:ext uri="{FF2B5EF4-FFF2-40B4-BE49-F238E27FC236}">
                    <a16:creationId xmlns:a16="http://schemas.microsoft.com/office/drawing/2014/main" id="{4B4686D9-4FA2-7B56-783D-E3249250AD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42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3" name="Line 1010">
                <a:extLst>
                  <a:ext uri="{FF2B5EF4-FFF2-40B4-BE49-F238E27FC236}">
                    <a16:creationId xmlns:a16="http://schemas.microsoft.com/office/drawing/2014/main" id="{2C950555-AF67-5453-8DA9-57209CC9D4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845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4" name="Line 1011">
                <a:extLst>
                  <a:ext uri="{FF2B5EF4-FFF2-40B4-BE49-F238E27FC236}">
                    <a16:creationId xmlns:a16="http://schemas.microsoft.com/office/drawing/2014/main" id="{2DE735F0-7375-1E22-E9EC-4D2ED4292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1429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5" name="Freeform 1012">
                <a:extLst>
                  <a:ext uri="{FF2B5EF4-FFF2-40B4-BE49-F238E27FC236}">
                    <a16:creationId xmlns:a16="http://schemas.microsoft.com/office/drawing/2014/main" id="{118007D4-22FE-60DE-77AB-930C05964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" y="1538"/>
                <a:ext cx="169" cy="188"/>
              </a:xfrm>
              <a:custGeom>
                <a:avLst/>
                <a:gdLst>
                  <a:gd name="T0" fmla="*/ 0 w 169"/>
                  <a:gd name="T1" fmla="*/ 188 h 188"/>
                  <a:gd name="T2" fmla="*/ 169 w 169"/>
                  <a:gd name="T3" fmla="*/ 188 h 188"/>
                  <a:gd name="T4" fmla="*/ 169 w 169"/>
                  <a:gd name="T5" fmla="*/ 114 h 188"/>
                  <a:gd name="T6" fmla="*/ 129 w 169"/>
                  <a:gd name="T7" fmla="*/ 79 h 188"/>
                  <a:gd name="T8" fmla="*/ 169 w 169"/>
                  <a:gd name="T9" fmla="*/ 40 h 188"/>
                  <a:gd name="T10" fmla="*/ 169 w 169"/>
                  <a:gd name="T11" fmla="*/ 0 h 188"/>
                  <a:gd name="T12" fmla="*/ 0 w 169"/>
                  <a:gd name="T13" fmla="*/ 0 h 188"/>
                  <a:gd name="T14" fmla="*/ 0 w 169"/>
                  <a:gd name="T15" fmla="*/ 40 h 188"/>
                  <a:gd name="T16" fmla="*/ 40 w 169"/>
                  <a:gd name="T17" fmla="*/ 79 h 188"/>
                  <a:gd name="T18" fmla="*/ 0 w 169"/>
                  <a:gd name="T19" fmla="*/ 114 h 188"/>
                  <a:gd name="T20" fmla="*/ 0 w 169"/>
                  <a:gd name="T21" fmla="*/ 188 h 1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9" h="188">
                    <a:moveTo>
                      <a:pt x="0" y="188"/>
                    </a:moveTo>
                    <a:lnTo>
                      <a:pt x="169" y="188"/>
                    </a:lnTo>
                    <a:lnTo>
                      <a:pt x="169" y="114"/>
                    </a:lnTo>
                    <a:lnTo>
                      <a:pt x="129" y="79"/>
                    </a:lnTo>
                    <a:lnTo>
                      <a:pt x="169" y="40"/>
                    </a:lnTo>
                    <a:lnTo>
                      <a:pt x="169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0" y="79"/>
                    </a:lnTo>
                    <a:lnTo>
                      <a:pt x="0" y="114"/>
                    </a:lnTo>
                    <a:lnTo>
                      <a:pt x="0" y="18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6" name="Oval 1013">
                <a:extLst>
                  <a:ext uri="{FF2B5EF4-FFF2-40B4-BE49-F238E27FC236}">
                    <a16:creationId xmlns:a16="http://schemas.microsoft.com/office/drawing/2014/main" id="{722D05BE-AD1B-B157-A226-00C9782A9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044"/>
                <a:ext cx="29" cy="30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7" name="Oval 1014">
                <a:extLst>
                  <a:ext uri="{FF2B5EF4-FFF2-40B4-BE49-F238E27FC236}">
                    <a16:creationId xmlns:a16="http://schemas.microsoft.com/office/drawing/2014/main" id="{4D10D1E6-6233-6318-4005-96295509D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064"/>
                <a:ext cx="29" cy="29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8" name="Oval 1015">
                <a:extLst>
                  <a:ext uri="{FF2B5EF4-FFF2-40B4-BE49-F238E27FC236}">
                    <a16:creationId xmlns:a16="http://schemas.microsoft.com/office/drawing/2014/main" id="{4F0114CC-A678-8FCA-C1A2-65F917027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064"/>
                <a:ext cx="29" cy="29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9" name="Freeform 1016">
                <a:extLst>
                  <a:ext uri="{FF2B5EF4-FFF2-40B4-BE49-F238E27FC236}">
                    <a16:creationId xmlns:a16="http://schemas.microsoft.com/office/drawing/2014/main" id="{AC28021D-7799-45C0-2641-56C06CDF8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" y="1935"/>
                <a:ext cx="169" cy="188"/>
              </a:xfrm>
              <a:custGeom>
                <a:avLst/>
                <a:gdLst>
                  <a:gd name="T0" fmla="*/ 0 w 169"/>
                  <a:gd name="T1" fmla="*/ 188 h 188"/>
                  <a:gd name="T2" fmla="*/ 169 w 169"/>
                  <a:gd name="T3" fmla="*/ 188 h 188"/>
                  <a:gd name="T4" fmla="*/ 169 w 169"/>
                  <a:gd name="T5" fmla="*/ 153 h 188"/>
                  <a:gd name="T6" fmla="*/ 129 w 169"/>
                  <a:gd name="T7" fmla="*/ 124 h 188"/>
                  <a:gd name="T8" fmla="*/ 169 w 169"/>
                  <a:gd name="T9" fmla="*/ 89 h 188"/>
                  <a:gd name="T10" fmla="*/ 169 w 169"/>
                  <a:gd name="T11" fmla="*/ 0 h 188"/>
                  <a:gd name="T12" fmla="*/ 0 w 169"/>
                  <a:gd name="T13" fmla="*/ 0 h 188"/>
                  <a:gd name="T14" fmla="*/ 0 w 169"/>
                  <a:gd name="T15" fmla="*/ 89 h 188"/>
                  <a:gd name="T16" fmla="*/ 40 w 169"/>
                  <a:gd name="T17" fmla="*/ 124 h 188"/>
                  <a:gd name="T18" fmla="*/ 0 w 169"/>
                  <a:gd name="T19" fmla="*/ 153 h 188"/>
                  <a:gd name="T20" fmla="*/ 0 w 169"/>
                  <a:gd name="T21" fmla="*/ 188 h 1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9" h="188">
                    <a:moveTo>
                      <a:pt x="0" y="188"/>
                    </a:moveTo>
                    <a:lnTo>
                      <a:pt x="169" y="188"/>
                    </a:lnTo>
                    <a:lnTo>
                      <a:pt x="169" y="153"/>
                    </a:lnTo>
                    <a:lnTo>
                      <a:pt x="129" y="124"/>
                    </a:lnTo>
                    <a:lnTo>
                      <a:pt x="169" y="89"/>
                    </a:lnTo>
                    <a:lnTo>
                      <a:pt x="169" y="0"/>
                    </a:lnTo>
                    <a:lnTo>
                      <a:pt x="0" y="0"/>
                    </a:lnTo>
                    <a:lnTo>
                      <a:pt x="0" y="89"/>
                    </a:lnTo>
                    <a:lnTo>
                      <a:pt x="40" y="124"/>
                    </a:lnTo>
                    <a:lnTo>
                      <a:pt x="0" y="153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" name="Line 1017">
                <a:extLst>
                  <a:ext uri="{FF2B5EF4-FFF2-40B4-BE49-F238E27FC236}">
                    <a16:creationId xmlns:a16="http://schemas.microsoft.com/office/drawing/2014/main" id="{EF289432-1E5C-9D00-AE74-0AB6BAC6ED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059"/>
                <a:ext cx="89" cy="0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1" name="Line 1018">
                <a:extLst>
                  <a:ext uri="{FF2B5EF4-FFF2-40B4-BE49-F238E27FC236}">
                    <a16:creationId xmlns:a16="http://schemas.microsoft.com/office/drawing/2014/main" id="{C196C2B4-67B4-0D56-EF3F-EF7EEDA70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235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2" name="Line 1019">
                <a:extLst>
                  <a:ext uri="{FF2B5EF4-FFF2-40B4-BE49-F238E27FC236}">
                    <a16:creationId xmlns:a16="http://schemas.microsoft.com/office/drawing/2014/main" id="{18012A70-CA73-7E9C-A8B2-BC40AE40F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2317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" name="Line 1020">
                <a:extLst>
                  <a:ext uri="{FF2B5EF4-FFF2-40B4-BE49-F238E27FC236}">
                    <a16:creationId xmlns:a16="http://schemas.microsoft.com/office/drawing/2014/main" id="{646BB75E-58E2-6202-2E33-9390A748A7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227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4" name="Line 1021">
                <a:extLst>
                  <a:ext uri="{FF2B5EF4-FFF2-40B4-BE49-F238E27FC236}">
                    <a16:creationId xmlns:a16="http://schemas.microsoft.com/office/drawing/2014/main" id="{C3D4B117-56F0-5024-BC42-6ED827E5E4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223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5" name="Line 1022">
                <a:extLst>
                  <a:ext uri="{FF2B5EF4-FFF2-40B4-BE49-F238E27FC236}">
                    <a16:creationId xmlns:a16="http://schemas.microsoft.com/office/drawing/2014/main" id="{4E9F2382-B6E1-18CA-BF40-247557B0C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2198"/>
                <a:ext cx="0" cy="1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6" name="Line 1023">
                <a:extLst>
                  <a:ext uri="{FF2B5EF4-FFF2-40B4-BE49-F238E27FC236}">
                    <a16:creationId xmlns:a16="http://schemas.microsoft.com/office/drawing/2014/main" id="{AF0547D1-2DE1-9725-1F6B-B34949AC48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2158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" name="Line 1024">
                <a:extLst>
                  <a:ext uri="{FF2B5EF4-FFF2-40B4-BE49-F238E27FC236}">
                    <a16:creationId xmlns:a16="http://schemas.microsoft.com/office/drawing/2014/main" id="{B8C8C585-BCC0-BBA8-E00D-57609B03E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1" y="2123"/>
                <a:ext cx="0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8" name="Line 1025">
                <a:extLst>
                  <a:ext uri="{FF2B5EF4-FFF2-40B4-BE49-F238E27FC236}">
                    <a16:creationId xmlns:a16="http://schemas.microsoft.com/office/drawing/2014/main" id="{366B5C62-EBAF-96C0-EEA6-F6947A3286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165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" name="Line 1026">
                <a:extLst>
                  <a:ext uri="{FF2B5EF4-FFF2-40B4-BE49-F238E27FC236}">
                    <a16:creationId xmlns:a16="http://schemas.microsoft.com/office/drawing/2014/main" id="{1A227BB8-4940-EF95-35A5-2D8FAE1766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1697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" name="Line 1027">
                <a:extLst>
                  <a:ext uri="{FF2B5EF4-FFF2-40B4-BE49-F238E27FC236}">
                    <a16:creationId xmlns:a16="http://schemas.microsoft.com/office/drawing/2014/main" id="{8B32F6CA-2F36-EAB1-EC65-B1B0080242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173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1" name="Line 1028">
                <a:extLst>
                  <a:ext uri="{FF2B5EF4-FFF2-40B4-BE49-F238E27FC236}">
                    <a16:creationId xmlns:a16="http://schemas.microsoft.com/office/drawing/2014/main" id="{1CE8C1DD-409D-5886-AF47-92A6A071B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177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2" name="Line 1029">
                <a:extLst>
                  <a:ext uri="{FF2B5EF4-FFF2-40B4-BE49-F238E27FC236}">
                    <a16:creationId xmlns:a16="http://schemas.microsoft.com/office/drawing/2014/main" id="{76D12CD3-1BC4-5812-D1F5-495319796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1816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3" name="Line 1030">
                <a:extLst>
                  <a:ext uri="{FF2B5EF4-FFF2-40B4-BE49-F238E27FC236}">
                    <a16:creationId xmlns:a16="http://schemas.microsoft.com/office/drawing/2014/main" id="{49C1DC2B-2E83-B7A7-2719-C441A9846D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1855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4" name="Line 1031">
                <a:extLst>
                  <a:ext uri="{FF2B5EF4-FFF2-40B4-BE49-F238E27FC236}">
                    <a16:creationId xmlns:a16="http://schemas.microsoft.com/office/drawing/2014/main" id="{0BFA59A7-DBB8-0C51-20F3-9120B6303D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1" y="1895"/>
                <a:ext cx="0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5" name="Line 1032">
                <a:extLst>
                  <a:ext uri="{FF2B5EF4-FFF2-40B4-BE49-F238E27FC236}">
                    <a16:creationId xmlns:a16="http://schemas.microsoft.com/office/drawing/2014/main" id="{51A7B978-A87F-938A-5A96-687356149A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7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6" name="Line 1033">
                <a:extLst>
                  <a:ext uri="{FF2B5EF4-FFF2-40B4-BE49-F238E27FC236}">
                    <a16:creationId xmlns:a16="http://schemas.microsoft.com/office/drawing/2014/main" id="{D25DF706-E960-E6D2-B600-47D0952DA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165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Line 1034">
                <a:extLst>
                  <a:ext uri="{FF2B5EF4-FFF2-40B4-BE49-F238E27FC236}">
                    <a16:creationId xmlns:a16="http://schemas.microsoft.com/office/drawing/2014/main" id="{46609C81-8F9B-15F4-BF8B-0CE976D52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7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Line 1035">
                <a:extLst>
                  <a:ext uri="{FF2B5EF4-FFF2-40B4-BE49-F238E27FC236}">
                    <a16:creationId xmlns:a16="http://schemas.microsoft.com/office/drawing/2014/main" id="{213DF3F6-08F7-A913-55C8-7589E3BBF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165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9" name="Line 1036">
                <a:extLst>
                  <a:ext uri="{FF2B5EF4-FFF2-40B4-BE49-F238E27FC236}">
                    <a16:creationId xmlns:a16="http://schemas.microsoft.com/office/drawing/2014/main" id="{ED53F9DC-733C-675C-9724-061B628E3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7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Line 1037">
                <a:extLst>
                  <a:ext uri="{FF2B5EF4-FFF2-40B4-BE49-F238E27FC236}">
                    <a16:creationId xmlns:a16="http://schemas.microsoft.com/office/drawing/2014/main" id="{EF486DCA-DE95-89BC-6607-6C75460AF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165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Line 1038">
                <a:extLst>
                  <a:ext uri="{FF2B5EF4-FFF2-40B4-BE49-F238E27FC236}">
                    <a16:creationId xmlns:a16="http://schemas.microsoft.com/office/drawing/2014/main" id="{765341D5-A917-2CEE-76CC-D1C4BE3484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7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2" name="Line 1039">
                <a:extLst>
                  <a:ext uri="{FF2B5EF4-FFF2-40B4-BE49-F238E27FC236}">
                    <a16:creationId xmlns:a16="http://schemas.microsoft.com/office/drawing/2014/main" id="{979AD667-8995-0E93-F025-7615944FCF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165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3" name="Line 1040">
                <a:extLst>
                  <a:ext uri="{FF2B5EF4-FFF2-40B4-BE49-F238E27FC236}">
                    <a16:creationId xmlns:a16="http://schemas.microsoft.com/office/drawing/2014/main" id="{73BE3CA0-A118-3AD8-9AE1-EE5D6FC29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7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Line 1041">
                <a:extLst>
                  <a:ext uri="{FF2B5EF4-FFF2-40B4-BE49-F238E27FC236}">
                    <a16:creationId xmlns:a16="http://schemas.microsoft.com/office/drawing/2014/main" id="{9D3406FF-E220-EBEF-C171-09DF28205D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165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5" name="Line 1042">
                <a:extLst>
                  <a:ext uri="{FF2B5EF4-FFF2-40B4-BE49-F238E27FC236}">
                    <a16:creationId xmlns:a16="http://schemas.microsoft.com/office/drawing/2014/main" id="{612AE3E9-C09C-5CE7-4CD5-6012CAA2F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7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6" name="Line 1043">
                <a:extLst>
                  <a:ext uri="{FF2B5EF4-FFF2-40B4-BE49-F238E27FC236}">
                    <a16:creationId xmlns:a16="http://schemas.microsoft.com/office/drawing/2014/main" id="{88A6C0DD-E8BF-B87A-E93A-47045B02B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165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Line 1044">
                <a:extLst>
                  <a:ext uri="{FF2B5EF4-FFF2-40B4-BE49-F238E27FC236}">
                    <a16:creationId xmlns:a16="http://schemas.microsoft.com/office/drawing/2014/main" id="{C4951C69-755B-4350-5D7B-D2123D896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7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" name="Line 1045">
                <a:extLst>
                  <a:ext uri="{FF2B5EF4-FFF2-40B4-BE49-F238E27FC236}">
                    <a16:creationId xmlns:a16="http://schemas.microsoft.com/office/drawing/2014/main" id="{BDD74FDB-2DCB-0DA4-08FE-56D30DCF84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165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9" name="Line 1046">
                <a:extLst>
                  <a:ext uri="{FF2B5EF4-FFF2-40B4-BE49-F238E27FC236}">
                    <a16:creationId xmlns:a16="http://schemas.microsoft.com/office/drawing/2014/main" id="{5016EB2C-F269-9456-CF0F-1CBEC9EBD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7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Line 1047">
                <a:extLst>
                  <a:ext uri="{FF2B5EF4-FFF2-40B4-BE49-F238E27FC236}">
                    <a16:creationId xmlns:a16="http://schemas.microsoft.com/office/drawing/2014/main" id="{7ED35233-E141-BD5D-088C-6CBC4E4ED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165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1" name="Line 1048">
                <a:extLst>
                  <a:ext uri="{FF2B5EF4-FFF2-40B4-BE49-F238E27FC236}">
                    <a16:creationId xmlns:a16="http://schemas.microsoft.com/office/drawing/2014/main" id="{D9511177-C0D2-3E90-FFB5-BF278221AF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7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2" name="Line 1049">
                <a:extLst>
                  <a:ext uri="{FF2B5EF4-FFF2-40B4-BE49-F238E27FC236}">
                    <a16:creationId xmlns:a16="http://schemas.microsoft.com/office/drawing/2014/main" id="{CABDD658-5FF5-0D8D-0D53-8F94091C3C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165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Line 1050">
                <a:extLst>
                  <a:ext uri="{FF2B5EF4-FFF2-40B4-BE49-F238E27FC236}">
                    <a16:creationId xmlns:a16="http://schemas.microsoft.com/office/drawing/2014/main" id="{FAF403C8-1B08-9271-5E5D-44C02E5F6B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7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4" name="Line 1051">
                <a:extLst>
                  <a:ext uri="{FF2B5EF4-FFF2-40B4-BE49-F238E27FC236}">
                    <a16:creationId xmlns:a16="http://schemas.microsoft.com/office/drawing/2014/main" id="{A2FB6ECD-E0A4-B934-E954-9A5C9B44A5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165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5" name="Line 1052">
                <a:extLst>
                  <a:ext uri="{FF2B5EF4-FFF2-40B4-BE49-F238E27FC236}">
                    <a16:creationId xmlns:a16="http://schemas.microsoft.com/office/drawing/2014/main" id="{5BE9443B-115E-BC88-0E5B-CB4702714F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7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Line 1053">
                <a:extLst>
                  <a:ext uri="{FF2B5EF4-FFF2-40B4-BE49-F238E27FC236}">
                    <a16:creationId xmlns:a16="http://schemas.microsoft.com/office/drawing/2014/main" id="{2B792F63-B57D-AC0B-C1C6-07AB9A4E5B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165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7" name="Line 1054">
                <a:extLst>
                  <a:ext uri="{FF2B5EF4-FFF2-40B4-BE49-F238E27FC236}">
                    <a16:creationId xmlns:a16="http://schemas.microsoft.com/office/drawing/2014/main" id="{96C34F21-3566-7961-23B4-57C5B8D485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376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Line 1055">
                <a:extLst>
                  <a:ext uri="{FF2B5EF4-FFF2-40B4-BE49-F238E27FC236}">
                    <a16:creationId xmlns:a16="http://schemas.microsoft.com/office/drawing/2014/main" id="{DF6DE0D6-B195-57B4-14B1-A90D7433F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1657"/>
                <a:ext cx="89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Freeform 1056">
                <a:extLst>
                  <a:ext uri="{FF2B5EF4-FFF2-40B4-BE49-F238E27FC236}">
                    <a16:creationId xmlns:a16="http://schemas.microsoft.com/office/drawing/2014/main" id="{543B5342-9656-F87C-D6BC-5F45923A8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6" y="1935"/>
                <a:ext cx="169" cy="188"/>
              </a:xfrm>
              <a:custGeom>
                <a:avLst/>
                <a:gdLst>
                  <a:gd name="T0" fmla="*/ 0 w 169"/>
                  <a:gd name="T1" fmla="*/ 188 h 188"/>
                  <a:gd name="T2" fmla="*/ 169 w 169"/>
                  <a:gd name="T3" fmla="*/ 188 h 188"/>
                  <a:gd name="T4" fmla="*/ 169 w 169"/>
                  <a:gd name="T5" fmla="*/ 153 h 188"/>
                  <a:gd name="T6" fmla="*/ 129 w 169"/>
                  <a:gd name="T7" fmla="*/ 124 h 188"/>
                  <a:gd name="T8" fmla="*/ 169 w 169"/>
                  <a:gd name="T9" fmla="*/ 89 h 188"/>
                  <a:gd name="T10" fmla="*/ 169 w 169"/>
                  <a:gd name="T11" fmla="*/ 0 h 188"/>
                  <a:gd name="T12" fmla="*/ 0 w 169"/>
                  <a:gd name="T13" fmla="*/ 0 h 188"/>
                  <a:gd name="T14" fmla="*/ 0 w 169"/>
                  <a:gd name="T15" fmla="*/ 89 h 188"/>
                  <a:gd name="T16" fmla="*/ 40 w 169"/>
                  <a:gd name="T17" fmla="*/ 124 h 188"/>
                  <a:gd name="T18" fmla="*/ 0 w 169"/>
                  <a:gd name="T19" fmla="*/ 153 h 188"/>
                  <a:gd name="T20" fmla="*/ 0 w 169"/>
                  <a:gd name="T21" fmla="*/ 188 h 1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9" h="188">
                    <a:moveTo>
                      <a:pt x="0" y="188"/>
                    </a:moveTo>
                    <a:lnTo>
                      <a:pt x="169" y="188"/>
                    </a:lnTo>
                    <a:lnTo>
                      <a:pt x="169" y="153"/>
                    </a:lnTo>
                    <a:lnTo>
                      <a:pt x="129" y="124"/>
                    </a:lnTo>
                    <a:lnTo>
                      <a:pt x="169" y="89"/>
                    </a:lnTo>
                    <a:lnTo>
                      <a:pt x="169" y="0"/>
                    </a:lnTo>
                    <a:lnTo>
                      <a:pt x="0" y="0"/>
                    </a:lnTo>
                    <a:lnTo>
                      <a:pt x="0" y="89"/>
                    </a:lnTo>
                    <a:lnTo>
                      <a:pt x="40" y="124"/>
                    </a:lnTo>
                    <a:lnTo>
                      <a:pt x="0" y="153"/>
                    </a:lnTo>
                    <a:lnTo>
                      <a:pt x="0" y="18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0" name="Oval 1057">
                <a:extLst>
                  <a:ext uri="{FF2B5EF4-FFF2-40B4-BE49-F238E27FC236}">
                    <a16:creationId xmlns:a16="http://schemas.microsoft.com/office/drawing/2014/main" id="{FBB5C644-FEFE-8A26-CF46-F149D1640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" y="1612"/>
                <a:ext cx="30" cy="30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 algn="ctr">
                  <a:lnSpc>
                    <a:spcPct val="120000"/>
                  </a:lnSpc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8" name="Oval 1059">
              <a:extLst>
                <a:ext uri="{FF2B5EF4-FFF2-40B4-BE49-F238E27FC236}">
                  <a16:creationId xmlns:a16="http://schemas.microsoft.com/office/drawing/2014/main" id="{BDA0504B-A2D7-A532-B5C9-C5F594ED8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2475"/>
              <a:ext cx="30" cy="30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Oval 1060">
              <a:extLst>
                <a:ext uri="{FF2B5EF4-FFF2-40B4-BE49-F238E27FC236}">
                  <a16:creationId xmlns:a16="http://schemas.microsoft.com/office/drawing/2014/main" id="{E754904E-BF7F-80BA-F0AE-1573A945E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2520"/>
              <a:ext cx="30" cy="30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" name="Oval 1061">
              <a:extLst>
                <a:ext uri="{FF2B5EF4-FFF2-40B4-BE49-F238E27FC236}">
                  <a16:creationId xmlns:a16="http://schemas.microsoft.com/office/drawing/2014/main" id="{4B70DA69-3C85-5E4B-E9BF-1D91EB836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2540"/>
              <a:ext cx="30" cy="30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" name="Oval 1062">
              <a:extLst>
                <a:ext uri="{FF2B5EF4-FFF2-40B4-BE49-F238E27FC236}">
                  <a16:creationId xmlns:a16="http://schemas.microsoft.com/office/drawing/2014/main" id="{A6578B42-B378-7D50-948D-A2B428633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2560"/>
              <a:ext cx="30" cy="29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Oval 1063">
              <a:extLst>
                <a:ext uri="{FF2B5EF4-FFF2-40B4-BE49-F238E27FC236}">
                  <a16:creationId xmlns:a16="http://schemas.microsoft.com/office/drawing/2014/main" id="{C4C37EF3-544E-B95F-F61C-3405CA5B6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2460"/>
              <a:ext cx="30" cy="30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" name="Oval 1064">
              <a:extLst>
                <a:ext uri="{FF2B5EF4-FFF2-40B4-BE49-F238E27FC236}">
                  <a16:creationId xmlns:a16="http://schemas.microsoft.com/office/drawing/2014/main" id="{B6AF5828-5B03-BD54-FD3F-A28C04A02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2451"/>
              <a:ext cx="30" cy="29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" name="Oval 1065">
              <a:extLst>
                <a:ext uri="{FF2B5EF4-FFF2-40B4-BE49-F238E27FC236}">
                  <a16:creationId xmlns:a16="http://schemas.microsoft.com/office/drawing/2014/main" id="{4FA34630-50A7-50BA-C807-79C431DB6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6" y="2416"/>
              <a:ext cx="30" cy="30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" name="Freeform 1066">
              <a:extLst>
                <a:ext uri="{FF2B5EF4-FFF2-40B4-BE49-F238E27FC236}">
                  <a16:creationId xmlns:a16="http://schemas.microsoft.com/office/drawing/2014/main" id="{321C0184-2042-F9C0-AB3F-D444F6BFC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21"/>
              <a:ext cx="173" cy="268"/>
            </a:xfrm>
            <a:custGeom>
              <a:avLst/>
              <a:gdLst>
                <a:gd name="T0" fmla="*/ 0 w 173"/>
                <a:gd name="T1" fmla="*/ 268 h 268"/>
                <a:gd name="T2" fmla="*/ 173 w 173"/>
                <a:gd name="T3" fmla="*/ 268 h 268"/>
                <a:gd name="T4" fmla="*/ 173 w 173"/>
                <a:gd name="T5" fmla="*/ 124 h 268"/>
                <a:gd name="T6" fmla="*/ 129 w 173"/>
                <a:gd name="T7" fmla="*/ 79 h 268"/>
                <a:gd name="T8" fmla="*/ 173 w 173"/>
                <a:gd name="T9" fmla="*/ 35 h 268"/>
                <a:gd name="T10" fmla="*/ 173 w 173"/>
                <a:gd name="T11" fmla="*/ 0 h 268"/>
                <a:gd name="T12" fmla="*/ 0 w 173"/>
                <a:gd name="T13" fmla="*/ 0 h 268"/>
                <a:gd name="T14" fmla="*/ 0 w 173"/>
                <a:gd name="T15" fmla="*/ 35 h 268"/>
                <a:gd name="T16" fmla="*/ 44 w 173"/>
                <a:gd name="T17" fmla="*/ 79 h 268"/>
                <a:gd name="T18" fmla="*/ 0 w 173"/>
                <a:gd name="T19" fmla="*/ 124 h 268"/>
                <a:gd name="T20" fmla="*/ 0 w 173"/>
                <a:gd name="T21" fmla="*/ 268 h 2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3" h="268">
                  <a:moveTo>
                    <a:pt x="0" y="268"/>
                  </a:moveTo>
                  <a:lnTo>
                    <a:pt x="173" y="268"/>
                  </a:lnTo>
                  <a:lnTo>
                    <a:pt x="173" y="124"/>
                  </a:lnTo>
                  <a:lnTo>
                    <a:pt x="129" y="79"/>
                  </a:lnTo>
                  <a:lnTo>
                    <a:pt x="173" y="35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44" y="79"/>
                  </a:lnTo>
                  <a:lnTo>
                    <a:pt x="0" y="124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1067">
              <a:extLst>
                <a:ext uri="{FF2B5EF4-FFF2-40B4-BE49-F238E27FC236}">
                  <a16:creationId xmlns:a16="http://schemas.microsoft.com/office/drawing/2014/main" id="{AC77C218-3CCD-A0DF-660D-3895D4FAB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500"/>
              <a:ext cx="85" cy="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1068">
              <a:extLst>
                <a:ext uri="{FF2B5EF4-FFF2-40B4-BE49-F238E27FC236}">
                  <a16:creationId xmlns:a16="http://schemas.microsoft.com/office/drawing/2014/main" id="{109F69CE-E8E2-BC9A-F96E-BB1024BBD3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4" y="2956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1069">
              <a:extLst>
                <a:ext uri="{FF2B5EF4-FFF2-40B4-BE49-F238E27FC236}">
                  <a16:creationId xmlns:a16="http://schemas.microsoft.com/office/drawing/2014/main" id="{CC181E14-3BC4-299F-D6A8-C9DA1D2B31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4" y="2917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Line 1070">
              <a:extLst>
                <a:ext uri="{FF2B5EF4-FFF2-40B4-BE49-F238E27FC236}">
                  <a16:creationId xmlns:a16="http://schemas.microsoft.com/office/drawing/2014/main" id="{544C10F2-E985-6761-333C-42D60CCBD9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4" y="2877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1071">
              <a:extLst>
                <a:ext uri="{FF2B5EF4-FFF2-40B4-BE49-F238E27FC236}">
                  <a16:creationId xmlns:a16="http://schemas.microsoft.com/office/drawing/2014/main" id="{185BDF1F-C1D4-BDB1-590B-A2500FE590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4" y="2837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1072">
              <a:extLst>
                <a:ext uri="{FF2B5EF4-FFF2-40B4-BE49-F238E27FC236}">
                  <a16:creationId xmlns:a16="http://schemas.microsoft.com/office/drawing/2014/main" id="{C4312135-ADC1-785F-96AB-4DD7F36CAC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4" y="2798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1073">
              <a:extLst>
                <a:ext uri="{FF2B5EF4-FFF2-40B4-BE49-F238E27FC236}">
                  <a16:creationId xmlns:a16="http://schemas.microsoft.com/office/drawing/2014/main" id="{FF8518CF-BC37-217D-50D1-DE750876A1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4" y="2758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1074">
              <a:extLst>
                <a:ext uri="{FF2B5EF4-FFF2-40B4-BE49-F238E27FC236}">
                  <a16:creationId xmlns:a16="http://schemas.microsoft.com/office/drawing/2014/main" id="{08ECC745-8EFB-DDF4-77D0-1BB010ECE4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4" y="2718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1075">
              <a:extLst>
                <a:ext uri="{FF2B5EF4-FFF2-40B4-BE49-F238E27FC236}">
                  <a16:creationId xmlns:a16="http://schemas.microsoft.com/office/drawing/2014/main" id="{DF245A4F-0AF7-2451-C483-7ECE45E084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4" y="2689"/>
              <a:ext cx="0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Line 1076">
              <a:extLst>
                <a:ext uri="{FF2B5EF4-FFF2-40B4-BE49-F238E27FC236}">
                  <a16:creationId xmlns:a16="http://schemas.microsoft.com/office/drawing/2014/main" id="{1C47434C-9F5A-556F-00AA-DF9BE76BF4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4" y="2034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1077">
              <a:extLst>
                <a:ext uri="{FF2B5EF4-FFF2-40B4-BE49-F238E27FC236}">
                  <a16:creationId xmlns:a16="http://schemas.microsoft.com/office/drawing/2014/main" id="{F7FE8D57-A2D5-4A9B-A3D2-E0841575D9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4" y="2074"/>
              <a:ext cx="0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1078">
              <a:extLst>
                <a:ext uri="{FF2B5EF4-FFF2-40B4-BE49-F238E27FC236}">
                  <a16:creationId xmlns:a16="http://schemas.microsoft.com/office/drawing/2014/main" id="{27D4364D-D11F-0136-02AB-27DEE3A03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4" y="2113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Line 1079">
              <a:extLst>
                <a:ext uri="{FF2B5EF4-FFF2-40B4-BE49-F238E27FC236}">
                  <a16:creationId xmlns:a16="http://schemas.microsoft.com/office/drawing/2014/main" id="{B104D414-9759-BDDE-8F7B-363D8F5963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4" y="2153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Line 1080">
              <a:extLst>
                <a:ext uri="{FF2B5EF4-FFF2-40B4-BE49-F238E27FC236}">
                  <a16:creationId xmlns:a16="http://schemas.microsoft.com/office/drawing/2014/main" id="{529651DD-B64A-2AAC-F1CB-2304223B57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4" y="2193"/>
              <a:ext cx="0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1081">
              <a:extLst>
                <a:ext uri="{FF2B5EF4-FFF2-40B4-BE49-F238E27FC236}">
                  <a16:creationId xmlns:a16="http://schemas.microsoft.com/office/drawing/2014/main" id="{75AF2A96-AC50-8960-6FCE-399549D39E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4" y="2232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1082">
              <a:extLst>
                <a:ext uri="{FF2B5EF4-FFF2-40B4-BE49-F238E27FC236}">
                  <a16:creationId xmlns:a16="http://schemas.microsoft.com/office/drawing/2014/main" id="{8B393E55-CD3C-596A-ADCA-5E234839D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4" y="2272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1083">
              <a:extLst>
                <a:ext uri="{FF2B5EF4-FFF2-40B4-BE49-F238E27FC236}">
                  <a16:creationId xmlns:a16="http://schemas.microsoft.com/office/drawing/2014/main" id="{A0EE0729-7035-979F-B9F5-5D75F255AE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4" y="2312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1084">
              <a:extLst>
                <a:ext uri="{FF2B5EF4-FFF2-40B4-BE49-F238E27FC236}">
                  <a16:creationId xmlns:a16="http://schemas.microsoft.com/office/drawing/2014/main" id="{0FAAFF45-AAA7-7E93-DAAE-BCE23B7222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4" y="2351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1085">
              <a:extLst>
                <a:ext uri="{FF2B5EF4-FFF2-40B4-BE49-F238E27FC236}">
                  <a16:creationId xmlns:a16="http://schemas.microsoft.com/office/drawing/2014/main" id="{24502770-F3D7-CDF6-8FC7-C205368F7F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4" y="2391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1086">
              <a:extLst>
                <a:ext uri="{FF2B5EF4-FFF2-40B4-BE49-F238E27FC236}">
                  <a16:creationId xmlns:a16="http://schemas.microsoft.com/office/drawing/2014/main" id="{2334A582-F57D-F7A5-3F5E-CAC3CC120A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976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1087">
              <a:extLst>
                <a:ext uri="{FF2B5EF4-FFF2-40B4-BE49-F238E27FC236}">
                  <a16:creationId xmlns:a16="http://schemas.microsoft.com/office/drawing/2014/main" id="{C7B1A47A-7AFE-2942-9D14-BB3488CF2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034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1088">
              <a:extLst>
                <a:ext uri="{FF2B5EF4-FFF2-40B4-BE49-F238E27FC236}">
                  <a16:creationId xmlns:a16="http://schemas.microsoft.com/office/drawing/2014/main" id="{82AAF500-FF85-E87F-FA03-78ADF6D7AB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976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Line 1089">
              <a:extLst>
                <a:ext uri="{FF2B5EF4-FFF2-40B4-BE49-F238E27FC236}">
                  <a16:creationId xmlns:a16="http://schemas.microsoft.com/office/drawing/2014/main" id="{3ECCD5F8-B1AA-6465-2BF1-C707C21267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034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Line 1090">
              <a:extLst>
                <a:ext uri="{FF2B5EF4-FFF2-40B4-BE49-F238E27FC236}">
                  <a16:creationId xmlns:a16="http://schemas.microsoft.com/office/drawing/2014/main" id="{BD5A7FB1-7A56-AAC1-CF77-88BAE01CF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976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Line 1091">
              <a:extLst>
                <a:ext uri="{FF2B5EF4-FFF2-40B4-BE49-F238E27FC236}">
                  <a16:creationId xmlns:a16="http://schemas.microsoft.com/office/drawing/2014/main" id="{9A2FEF0C-9DD6-AA89-C1C4-258169C0F5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034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1092">
              <a:extLst>
                <a:ext uri="{FF2B5EF4-FFF2-40B4-BE49-F238E27FC236}">
                  <a16:creationId xmlns:a16="http://schemas.microsoft.com/office/drawing/2014/main" id="{A75FE3F8-9CCF-984B-9705-5FDCF13964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976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Line 1093">
              <a:extLst>
                <a:ext uri="{FF2B5EF4-FFF2-40B4-BE49-F238E27FC236}">
                  <a16:creationId xmlns:a16="http://schemas.microsoft.com/office/drawing/2014/main" id="{B21FB318-3483-3B99-8F79-CBF4AC31B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034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Line 1094">
              <a:extLst>
                <a:ext uri="{FF2B5EF4-FFF2-40B4-BE49-F238E27FC236}">
                  <a16:creationId xmlns:a16="http://schemas.microsoft.com/office/drawing/2014/main" id="{3251F00A-98ED-6616-2324-1DC94B9C5D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976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Line 1095">
              <a:extLst>
                <a:ext uri="{FF2B5EF4-FFF2-40B4-BE49-F238E27FC236}">
                  <a16:creationId xmlns:a16="http://schemas.microsoft.com/office/drawing/2014/main" id="{F15EBFDA-C9F8-6CC5-D510-D8E1A85143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034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Line 1096">
              <a:extLst>
                <a:ext uri="{FF2B5EF4-FFF2-40B4-BE49-F238E27FC236}">
                  <a16:creationId xmlns:a16="http://schemas.microsoft.com/office/drawing/2014/main" id="{239F5ED7-6F15-C8CB-AD48-9F6A547CB7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976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Line 1097">
              <a:extLst>
                <a:ext uri="{FF2B5EF4-FFF2-40B4-BE49-F238E27FC236}">
                  <a16:creationId xmlns:a16="http://schemas.microsoft.com/office/drawing/2014/main" id="{27619137-465A-2B74-5E36-B3DD913F63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034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Line 1098">
              <a:extLst>
                <a:ext uri="{FF2B5EF4-FFF2-40B4-BE49-F238E27FC236}">
                  <a16:creationId xmlns:a16="http://schemas.microsoft.com/office/drawing/2014/main" id="{0D2C2F6F-C7A2-C0B8-EB2E-ABCF6186CC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976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Line 1099">
              <a:extLst>
                <a:ext uri="{FF2B5EF4-FFF2-40B4-BE49-F238E27FC236}">
                  <a16:creationId xmlns:a16="http://schemas.microsoft.com/office/drawing/2014/main" id="{3EB49460-E6ED-C5E7-0B43-19B9AF888E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034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Line 1100">
              <a:extLst>
                <a:ext uri="{FF2B5EF4-FFF2-40B4-BE49-F238E27FC236}">
                  <a16:creationId xmlns:a16="http://schemas.microsoft.com/office/drawing/2014/main" id="{78B4E64B-7F51-F9EE-CFDC-F3EFB9674F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976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Line 1101">
              <a:extLst>
                <a:ext uri="{FF2B5EF4-FFF2-40B4-BE49-F238E27FC236}">
                  <a16:creationId xmlns:a16="http://schemas.microsoft.com/office/drawing/2014/main" id="{FD77F9ED-F389-1FCA-E778-37DAB9DDD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034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Line 1102">
              <a:extLst>
                <a:ext uri="{FF2B5EF4-FFF2-40B4-BE49-F238E27FC236}">
                  <a16:creationId xmlns:a16="http://schemas.microsoft.com/office/drawing/2014/main" id="{7C2B848C-6E4B-70D5-B8C4-6AFC71D52B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976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Line 1103">
              <a:extLst>
                <a:ext uri="{FF2B5EF4-FFF2-40B4-BE49-F238E27FC236}">
                  <a16:creationId xmlns:a16="http://schemas.microsoft.com/office/drawing/2014/main" id="{9EAB71DB-2E3D-EA23-E2FF-6376829C8E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034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Line 1104">
              <a:extLst>
                <a:ext uri="{FF2B5EF4-FFF2-40B4-BE49-F238E27FC236}">
                  <a16:creationId xmlns:a16="http://schemas.microsoft.com/office/drawing/2014/main" id="{3CB52CB0-B61D-2F01-CB21-2F86BA748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976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Line 1105">
              <a:extLst>
                <a:ext uri="{FF2B5EF4-FFF2-40B4-BE49-F238E27FC236}">
                  <a16:creationId xmlns:a16="http://schemas.microsoft.com/office/drawing/2014/main" id="{5AF2FAF6-41D9-A302-0914-A9AE8F163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034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Line 1106">
              <a:extLst>
                <a:ext uri="{FF2B5EF4-FFF2-40B4-BE49-F238E27FC236}">
                  <a16:creationId xmlns:a16="http://schemas.microsoft.com/office/drawing/2014/main" id="{2EA186B8-8A71-BE0D-19DC-3FEB0FA61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976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Line 1107">
              <a:extLst>
                <a:ext uri="{FF2B5EF4-FFF2-40B4-BE49-F238E27FC236}">
                  <a16:creationId xmlns:a16="http://schemas.microsoft.com/office/drawing/2014/main" id="{57FF0119-F447-D209-BAD1-0256BAC7F6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034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Line 1108">
              <a:extLst>
                <a:ext uri="{FF2B5EF4-FFF2-40B4-BE49-F238E27FC236}">
                  <a16:creationId xmlns:a16="http://schemas.microsoft.com/office/drawing/2014/main" id="{EAB8D4D0-D54A-C63F-A4CD-30529D3580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976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Line 1109">
              <a:extLst>
                <a:ext uri="{FF2B5EF4-FFF2-40B4-BE49-F238E27FC236}">
                  <a16:creationId xmlns:a16="http://schemas.microsoft.com/office/drawing/2014/main" id="{AB0C2A2B-32A4-9610-C124-2CA40FF59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034"/>
              <a:ext cx="8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1110">
              <a:extLst>
                <a:ext uri="{FF2B5EF4-FFF2-40B4-BE49-F238E27FC236}">
                  <a16:creationId xmlns:a16="http://schemas.microsoft.com/office/drawing/2014/main" id="{F87F5BC5-C373-978B-CFE1-C336D781D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21"/>
              <a:ext cx="173" cy="268"/>
            </a:xfrm>
            <a:custGeom>
              <a:avLst/>
              <a:gdLst>
                <a:gd name="T0" fmla="*/ 0 w 173"/>
                <a:gd name="T1" fmla="*/ 268 h 268"/>
                <a:gd name="T2" fmla="*/ 173 w 173"/>
                <a:gd name="T3" fmla="*/ 268 h 268"/>
                <a:gd name="T4" fmla="*/ 173 w 173"/>
                <a:gd name="T5" fmla="*/ 124 h 268"/>
                <a:gd name="T6" fmla="*/ 129 w 173"/>
                <a:gd name="T7" fmla="*/ 79 h 268"/>
                <a:gd name="T8" fmla="*/ 173 w 173"/>
                <a:gd name="T9" fmla="*/ 35 h 268"/>
                <a:gd name="T10" fmla="*/ 173 w 173"/>
                <a:gd name="T11" fmla="*/ 0 h 268"/>
                <a:gd name="T12" fmla="*/ 0 w 173"/>
                <a:gd name="T13" fmla="*/ 0 h 268"/>
                <a:gd name="T14" fmla="*/ 0 w 173"/>
                <a:gd name="T15" fmla="*/ 35 h 268"/>
                <a:gd name="T16" fmla="*/ 44 w 173"/>
                <a:gd name="T17" fmla="*/ 79 h 268"/>
                <a:gd name="T18" fmla="*/ 0 w 173"/>
                <a:gd name="T19" fmla="*/ 124 h 268"/>
                <a:gd name="T20" fmla="*/ 0 w 173"/>
                <a:gd name="T21" fmla="*/ 268 h 2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3" h="268">
                  <a:moveTo>
                    <a:pt x="0" y="268"/>
                  </a:moveTo>
                  <a:lnTo>
                    <a:pt x="173" y="268"/>
                  </a:lnTo>
                  <a:lnTo>
                    <a:pt x="173" y="124"/>
                  </a:lnTo>
                  <a:lnTo>
                    <a:pt x="129" y="79"/>
                  </a:lnTo>
                  <a:lnTo>
                    <a:pt x="173" y="35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44" y="79"/>
                  </a:lnTo>
                  <a:lnTo>
                    <a:pt x="0" y="124"/>
                  </a:lnTo>
                  <a:lnTo>
                    <a:pt x="0" y="26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1111">
              <a:extLst>
                <a:ext uri="{FF2B5EF4-FFF2-40B4-BE49-F238E27FC236}">
                  <a16:creationId xmlns:a16="http://schemas.microsoft.com/office/drawing/2014/main" id="{9CF41E6D-D478-2B3D-8B35-7C559C7C2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" y="2743"/>
              <a:ext cx="173" cy="243"/>
            </a:xfrm>
            <a:custGeom>
              <a:avLst/>
              <a:gdLst>
                <a:gd name="T0" fmla="*/ 0 w 173"/>
                <a:gd name="T1" fmla="*/ 243 h 243"/>
                <a:gd name="T2" fmla="*/ 173 w 173"/>
                <a:gd name="T3" fmla="*/ 243 h 243"/>
                <a:gd name="T4" fmla="*/ 173 w 173"/>
                <a:gd name="T5" fmla="*/ 149 h 243"/>
                <a:gd name="T6" fmla="*/ 129 w 173"/>
                <a:gd name="T7" fmla="*/ 109 h 243"/>
                <a:gd name="T8" fmla="*/ 173 w 173"/>
                <a:gd name="T9" fmla="*/ 70 h 243"/>
                <a:gd name="T10" fmla="*/ 173 w 173"/>
                <a:gd name="T11" fmla="*/ 0 h 243"/>
                <a:gd name="T12" fmla="*/ 0 w 173"/>
                <a:gd name="T13" fmla="*/ 0 h 243"/>
                <a:gd name="T14" fmla="*/ 0 w 173"/>
                <a:gd name="T15" fmla="*/ 70 h 243"/>
                <a:gd name="T16" fmla="*/ 45 w 173"/>
                <a:gd name="T17" fmla="*/ 109 h 243"/>
                <a:gd name="T18" fmla="*/ 0 w 173"/>
                <a:gd name="T19" fmla="*/ 149 h 243"/>
                <a:gd name="T20" fmla="*/ 0 w 173"/>
                <a:gd name="T21" fmla="*/ 243 h 2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3" h="243">
                  <a:moveTo>
                    <a:pt x="0" y="243"/>
                  </a:moveTo>
                  <a:lnTo>
                    <a:pt x="173" y="243"/>
                  </a:lnTo>
                  <a:lnTo>
                    <a:pt x="173" y="149"/>
                  </a:lnTo>
                  <a:lnTo>
                    <a:pt x="129" y="109"/>
                  </a:lnTo>
                  <a:lnTo>
                    <a:pt x="173" y="7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70"/>
                  </a:lnTo>
                  <a:lnTo>
                    <a:pt x="45" y="109"/>
                  </a:lnTo>
                  <a:lnTo>
                    <a:pt x="0" y="149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Line 1112">
              <a:extLst>
                <a:ext uri="{FF2B5EF4-FFF2-40B4-BE49-F238E27FC236}">
                  <a16:creationId xmlns:a16="http://schemas.microsoft.com/office/drawing/2014/main" id="{B40D7B0F-AAB2-EED6-6F4C-0C09A818D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852"/>
              <a:ext cx="84" cy="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Line 1113">
              <a:extLst>
                <a:ext uri="{FF2B5EF4-FFF2-40B4-BE49-F238E27FC236}">
                  <a16:creationId xmlns:a16="http://schemas.microsoft.com/office/drawing/2014/main" id="{4DC612CE-A5A0-B371-BBEA-DB0F1E897A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7" y="3219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Line 1114">
              <a:extLst>
                <a:ext uri="{FF2B5EF4-FFF2-40B4-BE49-F238E27FC236}">
                  <a16:creationId xmlns:a16="http://schemas.microsoft.com/office/drawing/2014/main" id="{57AEBC85-5893-BBA1-356B-265105B9E5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7" y="3180"/>
              <a:ext cx="0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Line 1115">
              <a:extLst>
                <a:ext uri="{FF2B5EF4-FFF2-40B4-BE49-F238E27FC236}">
                  <a16:creationId xmlns:a16="http://schemas.microsoft.com/office/drawing/2014/main" id="{D6C48040-5188-AD6B-A237-E76F24EF6E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7" y="3140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Line 1116">
              <a:extLst>
                <a:ext uri="{FF2B5EF4-FFF2-40B4-BE49-F238E27FC236}">
                  <a16:creationId xmlns:a16="http://schemas.microsoft.com/office/drawing/2014/main" id="{F2740E66-E915-2258-93A1-7A11E7973A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7" y="3100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Line 1117">
              <a:extLst>
                <a:ext uri="{FF2B5EF4-FFF2-40B4-BE49-F238E27FC236}">
                  <a16:creationId xmlns:a16="http://schemas.microsoft.com/office/drawing/2014/main" id="{2CA04124-76AF-686C-49C8-FA3698C3A4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7" y="3061"/>
              <a:ext cx="0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Line 1118">
              <a:extLst>
                <a:ext uri="{FF2B5EF4-FFF2-40B4-BE49-F238E27FC236}">
                  <a16:creationId xmlns:a16="http://schemas.microsoft.com/office/drawing/2014/main" id="{EF6C69D8-AE57-37B9-0A9E-4A02CA060A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7" y="3021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Line 1119">
              <a:extLst>
                <a:ext uri="{FF2B5EF4-FFF2-40B4-BE49-F238E27FC236}">
                  <a16:creationId xmlns:a16="http://schemas.microsoft.com/office/drawing/2014/main" id="{2B33120A-D98D-29F7-2906-5A53308A1E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7" y="2986"/>
              <a:ext cx="0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Line 1120">
              <a:extLst>
                <a:ext uri="{FF2B5EF4-FFF2-40B4-BE49-F238E27FC236}">
                  <a16:creationId xmlns:a16="http://schemas.microsoft.com/office/drawing/2014/main" id="{AB495847-E0FA-5B2C-F3CB-5EDDC02492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7" y="2490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Line 1121">
              <a:extLst>
                <a:ext uri="{FF2B5EF4-FFF2-40B4-BE49-F238E27FC236}">
                  <a16:creationId xmlns:a16="http://schemas.microsoft.com/office/drawing/2014/main" id="{C3BED7BD-BF78-EF83-A4FE-C4BBAC7671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7" y="2530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Line 1122">
              <a:extLst>
                <a:ext uri="{FF2B5EF4-FFF2-40B4-BE49-F238E27FC236}">
                  <a16:creationId xmlns:a16="http://schemas.microsoft.com/office/drawing/2014/main" id="{5118E9AA-DF6C-A77E-431C-CF05A55E17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7" y="2570"/>
              <a:ext cx="0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Line 1123">
              <a:extLst>
                <a:ext uri="{FF2B5EF4-FFF2-40B4-BE49-F238E27FC236}">
                  <a16:creationId xmlns:a16="http://schemas.microsoft.com/office/drawing/2014/main" id="{B5241EC7-261F-A7F1-63DD-AE4CA246E3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7" y="2609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Line 1124">
              <a:extLst>
                <a:ext uri="{FF2B5EF4-FFF2-40B4-BE49-F238E27FC236}">
                  <a16:creationId xmlns:a16="http://schemas.microsoft.com/office/drawing/2014/main" id="{BDB85D0F-BECC-7B95-04F0-0D66BF579B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7" y="2649"/>
              <a:ext cx="0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Line 1125">
              <a:extLst>
                <a:ext uri="{FF2B5EF4-FFF2-40B4-BE49-F238E27FC236}">
                  <a16:creationId xmlns:a16="http://schemas.microsoft.com/office/drawing/2014/main" id="{C0C797D8-8EEA-0414-81A0-0C06E16D7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7" y="2689"/>
              <a:ext cx="0" cy="1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Line 1126">
              <a:extLst>
                <a:ext uri="{FF2B5EF4-FFF2-40B4-BE49-F238E27FC236}">
                  <a16:creationId xmlns:a16="http://schemas.microsoft.com/office/drawing/2014/main" id="{8BCCA7F1-9A02-4076-32B4-3917D54E0E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7" y="2728"/>
              <a:ext cx="0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Line 1127">
              <a:extLst>
                <a:ext uri="{FF2B5EF4-FFF2-40B4-BE49-F238E27FC236}">
                  <a16:creationId xmlns:a16="http://schemas.microsoft.com/office/drawing/2014/main" id="{E8D61D03-4A58-CABA-1CEC-7C4751E4FD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239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Line 1128">
              <a:extLst>
                <a:ext uri="{FF2B5EF4-FFF2-40B4-BE49-F238E27FC236}">
                  <a16:creationId xmlns:a16="http://schemas.microsoft.com/office/drawing/2014/main" id="{2329BDAF-6D02-51EE-F54C-7D17788FE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90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Line 1129">
              <a:extLst>
                <a:ext uri="{FF2B5EF4-FFF2-40B4-BE49-F238E27FC236}">
                  <a16:creationId xmlns:a16="http://schemas.microsoft.com/office/drawing/2014/main" id="{B5FBB36C-8974-C20D-0B47-1E3EF894C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239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Line 1130">
              <a:extLst>
                <a:ext uri="{FF2B5EF4-FFF2-40B4-BE49-F238E27FC236}">
                  <a16:creationId xmlns:a16="http://schemas.microsoft.com/office/drawing/2014/main" id="{DB79AF51-C555-FA3D-5E0D-80DA1034D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90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Line 1131">
              <a:extLst>
                <a:ext uri="{FF2B5EF4-FFF2-40B4-BE49-F238E27FC236}">
                  <a16:creationId xmlns:a16="http://schemas.microsoft.com/office/drawing/2014/main" id="{B4727FB2-6EF6-6ECE-5F58-77D2DF984E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239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Line 1132">
              <a:extLst>
                <a:ext uri="{FF2B5EF4-FFF2-40B4-BE49-F238E27FC236}">
                  <a16:creationId xmlns:a16="http://schemas.microsoft.com/office/drawing/2014/main" id="{BB559E83-3785-9D2A-0267-2C209983D6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90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Line 1133">
              <a:extLst>
                <a:ext uri="{FF2B5EF4-FFF2-40B4-BE49-F238E27FC236}">
                  <a16:creationId xmlns:a16="http://schemas.microsoft.com/office/drawing/2014/main" id="{EC0D1ED1-8BBC-24E0-94E9-E590F9C52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239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Line 1134">
              <a:extLst>
                <a:ext uri="{FF2B5EF4-FFF2-40B4-BE49-F238E27FC236}">
                  <a16:creationId xmlns:a16="http://schemas.microsoft.com/office/drawing/2014/main" id="{9F5065E6-670D-625C-0771-5AF3FA03CE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90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Line 1135">
              <a:extLst>
                <a:ext uri="{FF2B5EF4-FFF2-40B4-BE49-F238E27FC236}">
                  <a16:creationId xmlns:a16="http://schemas.microsoft.com/office/drawing/2014/main" id="{4A4CED8F-E744-D5BC-9D1C-12BDC18E27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239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Line 1136">
              <a:extLst>
                <a:ext uri="{FF2B5EF4-FFF2-40B4-BE49-F238E27FC236}">
                  <a16:creationId xmlns:a16="http://schemas.microsoft.com/office/drawing/2014/main" id="{764E897E-5A8C-24EB-1B70-5A58FBEE8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90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Line 1137">
              <a:extLst>
                <a:ext uri="{FF2B5EF4-FFF2-40B4-BE49-F238E27FC236}">
                  <a16:creationId xmlns:a16="http://schemas.microsoft.com/office/drawing/2014/main" id="{C2FD749F-E086-CBC8-7237-1AE58811F3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239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Line 1138">
              <a:extLst>
                <a:ext uri="{FF2B5EF4-FFF2-40B4-BE49-F238E27FC236}">
                  <a16:creationId xmlns:a16="http://schemas.microsoft.com/office/drawing/2014/main" id="{D54D3CE9-F192-DBAF-72F2-26AA000DA1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90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Line 1139">
              <a:extLst>
                <a:ext uri="{FF2B5EF4-FFF2-40B4-BE49-F238E27FC236}">
                  <a16:creationId xmlns:a16="http://schemas.microsoft.com/office/drawing/2014/main" id="{FC1C6F1D-EE37-8E47-F3C2-EC8D2BC5BF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239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Line 1140">
              <a:extLst>
                <a:ext uri="{FF2B5EF4-FFF2-40B4-BE49-F238E27FC236}">
                  <a16:creationId xmlns:a16="http://schemas.microsoft.com/office/drawing/2014/main" id="{1C5147EE-5FB6-3EC7-9221-8A8E6651F8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90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Line 1141">
              <a:extLst>
                <a:ext uri="{FF2B5EF4-FFF2-40B4-BE49-F238E27FC236}">
                  <a16:creationId xmlns:a16="http://schemas.microsoft.com/office/drawing/2014/main" id="{F9B0220D-B7EF-9F7B-AFD1-F987A1E18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239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Line 1142">
              <a:extLst>
                <a:ext uri="{FF2B5EF4-FFF2-40B4-BE49-F238E27FC236}">
                  <a16:creationId xmlns:a16="http://schemas.microsoft.com/office/drawing/2014/main" id="{6A719EA5-F8B1-AE6B-0941-9576E3CC42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90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Line 1143">
              <a:extLst>
                <a:ext uri="{FF2B5EF4-FFF2-40B4-BE49-F238E27FC236}">
                  <a16:creationId xmlns:a16="http://schemas.microsoft.com/office/drawing/2014/main" id="{27F92BC2-D818-F21D-1094-B22C16C81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239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Line 1144">
              <a:extLst>
                <a:ext uri="{FF2B5EF4-FFF2-40B4-BE49-F238E27FC236}">
                  <a16:creationId xmlns:a16="http://schemas.microsoft.com/office/drawing/2014/main" id="{35B03129-ABFE-A29F-65AA-E10BC68B3D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90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Line 1145">
              <a:extLst>
                <a:ext uri="{FF2B5EF4-FFF2-40B4-BE49-F238E27FC236}">
                  <a16:creationId xmlns:a16="http://schemas.microsoft.com/office/drawing/2014/main" id="{FF88D65C-D914-7DD6-ED86-FDE2ACC17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239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Line 1146">
              <a:extLst>
                <a:ext uri="{FF2B5EF4-FFF2-40B4-BE49-F238E27FC236}">
                  <a16:creationId xmlns:a16="http://schemas.microsoft.com/office/drawing/2014/main" id="{5DE6DB19-08F4-D1EF-99CD-B7039ADCCD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90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Line 1147">
              <a:extLst>
                <a:ext uri="{FF2B5EF4-FFF2-40B4-BE49-F238E27FC236}">
                  <a16:creationId xmlns:a16="http://schemas.microsoft.com/office/drawing/2014/main" id="{A4582704-3EA0-DBEF-C292-36FC48F774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239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Line 1148">
              <a:extLst>
                <a:ext uri="{FF2B5EF4-FFF2-40B4-BE49-F238E27FC236}">
                  <a16:creationId xmlns:a16="http://schemas.microsoft.com/office/drawing/2014/main" id="{3B042712-9ED0-B2BD-9DFF-A86543A96F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90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Line 1149">
              <a:extLst>
                <a:ext uri="{FF2B5EF4-FFF2-40B4-BE49-F238E27FC236}">
                  <a16:creationId xmlns:a16="http://schemas.microsoft.com/office/drawing/2014/main" id="{838D9A6E-6E2B-4763-41E7-7A370AE0FE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239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Line 1150">
              <a:extLst>
                <a:ext uri="{FF2B5EF4-FFF2-40B4-BE49-F238E27FC236}">
                  <a16:creationId xmlns:a16="http://schemas.microsoft.com/office/drawing/2014/main" id="{B1B21A27-C68E-90B3-6CA5-C636323C0F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90"/>
              <a:ext cx="84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1151">
              <a:extLst>
                <a:ext uri="{FF2B5EF4-FFF2-40B4-BE49-F238E27FC236}">
                  <a16:creationId xmlns:a16="http://schemas.microsoft.com/office/drawing/2014/main" id="{29471FF1-0B78-56E8-716E-4857A0D97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" y="2743"/>
              <a:ext cx="173" cy="243"/>
            </a:xfrm>
            <a:custGeom>
              <a:avLst/>
              <a:gdLst>
                <a:gd name="T0" fmla="*/ 0 w 173"/>
                <a:gd name="T1" fmla="*/ 243 h 243"/>
                <a:gd name="T2" fmla="*/ 173 w 173"/>
                <a:gd name="T3" fmla="*/ 243 h 243"/>
                <a:gd name="T4" fmla="*/ 173 w 173"/>
                <a:gd name="T5" fmla="*/ 149 h 243"/>
                <a:gd name="T6" fmla="*/ 129 w 173"/>
                <a:gd name="T7" fmla="*/ 109 h 243"/>
                <a:gd name="T8" fmla="*/ 173 w 173"/>
                <a:gd name="T9" fmla="*/ 70 h 243"/>
                <a:gd name="T10" fmla="*/ 173 w 173"/>
                <a:gd name="T11" fmla="*/ 0 h 243"/>
                <a:gd name="T12" fmla="*/ 0 w 173"/>
                <a:gd name="T13" fmla="*/ 0 h 243"/>
                <a:gd name="T14" fmla="*/ 0 w 173"/>
                <a:gd name="T15" fmla="*/ 70 h 243"/>
                <a:gd name="T16" fmla="*/ 45 w 173"/>
                <a:gd name="T17" fmla="*/ 109 h 243"/>
                <a:gd name="T18" fmla="*/ 0 w 173"/>
                <a:gd name="T19" fmla="*/ 149 h 243"/>
                <a:gd name="T20" fmla="*/ 0 w 173"/>
                <a:gd name="T21" fmla="*/ 243 h 2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3" h="243">
                  <a:moveTo>
                    <a:pt x="0" y="243"/>
                  </a:moveTo>
                  <a:lnTo>
                    <a:pt x="173" y="243"/>
                  </a:lnTo>
                  <a:lnTo>
                    <a:pt x="173" y="149"/>
                  </a:lnTo>
                  <a:lnTo>
                    <a:pt x="129" y="109"/>
                  </a:lnTo>
                  <a:lnTo>
                    <a:pt x="173" y="7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70"/>
                  </a:lnTo>
                  <a:lnTo>
                    <a:pt x="45" y="109"/>
                  </a:lnTo>
                  <a:lnTo>
                    <a:pt x="0" y="149"/>
                  </a:lnTo>
                  <a:lnTo>
                    <a:pt x="0" y="24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Line 1152">
              <a:extLst>
                <a:ext uri="{FF2B5EF4-FFF2-40B4-BE49-F238E27FC236}">
                  <a16:creationId xmlns:a16="http://schemas.microsoft.com/office/drawing/2014/main" id="{0DE7A38B-D44C-9D23-73AC-AEBF3E5EC4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6" y="3666"/>
              <a:ext cx="235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Line 1153">
              <a:extLst>
                <a:ext uri="{FF2B5EF4-FFF2-40B4-BE49-F238E27FC236}">
                  <a16:creationId xmlns:a16="http://schemas.microsoft.com/office/drawing/2014/main" id="{48AE386E-33F9-1C24-2D86-424448444C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6" y="3666"/>
              <a:ext cx="0" cy="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Line 1154">
              <a:extLst>
                <a:ext uri="{FF2B5EF4-FFF2-40B4-BE49-F238E27FC236}">
                  <a16:creationId xmlns:a16="http://schemas.microsoft.com/office/drawing/2014/main" id="{ACF491A1-5E5B-FF9B-A005-4192A9A89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0" y="3666"/>
              <a:ext cx="0" cy="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Line 1155">
              <a:extLst>
                <a:ext uri="{FF2B5EF4-FFF2-40B4-BE49-F238E27FC236}">
                  <a16:creationId xmlns:a16="http://schemas.microsoft.com/office/drawing/2014/main" id="{021B253A-F823-A34E-7E49-5478E9DD26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3" y="3666"/>
              <a:ext cx="0" cy="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Line 1156">
              <a:extLst>
                <a:ext uri="{FF2B5EF4-FFF2-40B4-BE49-F238E27FC236}">
                  <a16:creationId xmlns:a16="http://schemas.microsoft.com/office/drawing/2014/main" id="{1FC25AA3-F907-8A06-C8FF-FE3B2C086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6" y="3666"/>
              <a:ext cx="0" cy="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Line 1157">
              <a:extLst>
                <a:ext uri="{FF2B5EF4-FFF2-40B4-BE49-F238E27FC236}">
                  <a16:creationId xmlns:a16="http://schemas.microsoft.com/office/drawing/2014/main" id="{2C3944CA-04F0-06C3-E1CA-183F6682A8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9" y="3666"/>
              <a:ext cx="0" cy="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Line 1158">
              <a:extLst>
                <a:ext uri="{FF2B5EF4-FFF2-40B4-BE49-F238E27FC236}">
                  <a16:creationId xmlns:a16="http://schemas.microsoft.com/office/drawing/2014/main" id="{1CF29FDF-1A15-4484-BAC4-2585568D3C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3" y="3666"/>
              <a:ext cx="0" cy="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Line 1159">
              <a:extLst>
                <a:ext uri="{FF2B5EF4-FFF2-40B4-BE49-F238E27FC236}">
                  <a16:creationId xmlns:a16="http://schemas.microsoft.com/office/drawing/2014/main" id="{E1F4EED8-BEA5-2C20-8BAB-849644FC0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1" y="3666"/>
              <a:ext cx="0" cy="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Line 1160">
              <a:extLst>
                <a:ext uri="{FF2B5EF4-FFF2-40B4-BE49-F238E27FC236}">
                  <a16:creationId xmlns:a16="http://schemas.microsoft.com/office/drawing/2014/main" id="{46DCD4F9-CA28-9FB2-3074-AEE96BF4E1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4" y="3666"/>
              <a:ext cx="0" cy="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Line 1161">
              <a:extLst>
                <a:ext uri="{FF2B5EF4-FFF2-40B4-BE49-F238E27FC236}">
                  <a16:creationId xmlns:a16="http://schemas.microsoft.com/office/drawing/2014/main" id="{F7E89DAF-B5E1-6869-4D0E-F4890ADAE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7" y="3666"/>
              <a:ext cx="0" cy="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Line 1162">
              <a:extLst>
                <a:ext uri="{FF2B5EF4-FFF2-40B4-BE49-F238E27FC236}">
                  <a16:creationId xmlns:a16="http://schemas.microsoft.com/office/drawing/2014/main" id="{1360D886-4CBF-48E7-93B7-A2E8E40DA7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1" y="3666"/>
              <a:ext cx="0" cy="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Line 1163">
              <a:extLst>
                <a:ext uri="{FF2B5EF4-FFF2-40B4-BE49-F238E27FC236}">
                  <a16:creationId xmlns:a16="http://schemas.microsoft.com/office/drawing/2014/main" id="{28A9070D-E248-1293-793B-D560F8AEA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4" y="3666"/>
              <a:ext cx="0" cy="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Line 1164">
              <a:extLst>
                <a:ext uri="{FF2B5EF4-FFF2-40B4-BE49-F238E27FC236}">
                  <a16:creationId xmlns:a16="http://schemas.microsoft.com/office/drawing/2014/main" id="{62CB92D0-EF4E-2895-192B-779C9FD62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7" y="3666"/>
              <a:ext cx="0" cy="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Rectangle 1165">
              <a:extLst>
                <a:ext uri="{FF2B5EF4-FFF2-40B4-BE49-F238E27FC236}">
                  <a16:creationId xmlns:a16="http://schemas.microsoft.com/office/drawing/2014/main" id="{513E98A0-FE3C-9335-8B30-94B85AB42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" y="3765"/>
              <a:ext cx="4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altLang="en-US"/>
            </a:p>
          </p:txBody>
        </p:sp>
        <p:sp>
          <p:nvSpPr>
            <p:cNvPr id="126" name="Rectangle 1166">
              <a:extLst>
                <a:ext uri="{FF2B5EF4-FFF2-40B4-BE49-F238E27FC236}">
                  <a16:creationId xmlns:a16="http://schemas.microsoft.com/office/drawing/2014/main" id="{9CB7D922-347C-871A-8FAD-95FAE4622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8" y="3765"/>
              <a:ext cx="4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altLang="en-US"/>
            </a:p>
          </p:txBody>
        </p:sp>
        <p:sp>
          <p:nvSpPr>
            <p:cNvPr id="127" name="Rectangle 1167">
              <a:extLst>
                <a:ext uri="{FF2B5EF4-FFF2-40B4-BE49-F238E27FC236}">
                  <a16:creationId xmlns:a16="http://schemas.microsoft.com/office/drawing/2014/main" id="{BCC94F7A-EB78-3DB9-3852-B4FCA7A9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1" y="3765"/>
              <a:ext cx="4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altLang="en-US"/>
            </a:p>
          </p:txBody>
        </p:sp>
        <p:sp>
          <p:nvSpPr>
            <p:cNvPr id="128" name="Rectangle 1168">
              <a:extLst>
                <a:ext uri="{FF2B5EF4-FFF2-40B4-BE49-F238E27FC236}">
                  <a16:creationId xmlns:a16="http://schemas.microsoft.com/office/drawing/2014/main" id="{2087536F-6623-5796-ACEB-1C585AF0D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" y="3765"/>
              <a:ext cx="4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altLang="en-US"/>
            </a:p>
          </p:txBody>
        </p:sp>
        <p:sp>
          <p:nvSpPr>
            <p:cNvPr id="129" name="Rectangle 1169">
              <a:extLst>
                <a:ext uri="{FF2B5EF4-FFF2-40B4-BE49-F238E27FC236}">
                  <a16:creationId xmlns:a16="http://schemas.microsoft.com/office/drawing/2014/main" id="{6571563E-C4C0-7821-86BF-7B0AAE923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3765"/>
              <a:ext cx="4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  <a:endParaRPr lang="en-US" altLang="en-US"/>
            </a:p>
          </p:txBody>
        </p:sp>
        <p:sp>
          <p:nvSpPr>
            <p:cNvPr id="130" name="Rectangle 1170">
              <a:extLst>
                <a:ext uri="{FF2B5EF4-FFF2-40B4-BE49-F238E27FC236}">
                  <a16:creationId xmlns:a16="http://schemas.microsoft.com/office/drawing/2014/main" id="{4B481F78-3411-FC73-0055-6DAFC0CE4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1" y="3765"/>
              <a:ext cx="4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6</a:t>
              </a:r>
              <a:endParaRPr lang="en-US" altLang="en-US"/>
            </a:p>
          </p:txBody>
        </p:sp>
        <p:sp>
          <p:nvSpPr>
            <p:cNvPr id="131" name="Rectangle 1171">
              <a:extLst>
                <a:ext uri="{FF2B5EF4-FFF2-40B4-BE49-F238E27FC236}">
                  <a16:creationId xmlns:a16="http://schemas.microsoft.com/office/drawing/2014/main" id="{55620588-543D-1481-8032-E3D4EDBBD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3765"/>
              <a:ext cx="4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7</a:t>
              </a:r>
              <a:endParaRPr lang="en-US" altLang="en-US"/>
            </a:p>
          </p:txBody>
        </p:sp>
        <p:sp>
          <p:nvSpPr>
            <p:cNvPr id="132" name="Rectangle 1172">
              <a:extLst>
                <a:ext uri="{FF2B5EF4-FFF2-40B4-BE49-F238E27FC236}">
                  <a16:creationId xmlns:a16="http://schemas.microsoft.com/office/drawing/2014/main" id="{96E7A544-76C7-8292-42AE-FB25C51B5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2" y="3765"/>
              <a:ext cx="4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8</a:t>
              </a:r>
              <a:endParaRPr lang="en-US" altLang="en-US"/>
            </a:p>
          </p:txBody>
        </p:sp>
        <p:sp>
          <p:nvSpPr>
            <p:cNvPr id="133" name="Rectangle 1173">
              <a:extLst>
                <a:ext uri="{FF2B5EF4-FFF2-40B4-BE49-F238E27FC236}">
                  <a16:creationId xmlns:a16="http://schemas.microsoft.com/office/drawing/2014/main" id="{5E5781A5-5FA5-CB94-E204-68606C634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5" y="3765"/>
              <a:ext cx="4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9</a:t>
              </a:r>
              <a:endParaRPr lang="en-US" altLang="en-US"/>
            </a:p>
          </p:txBody>
        </p:sp>
        <p:sp>
          <p:nvSpPr>
            <p:cNvPr id="134" name="Rectangle 1174">
              <a:extLst>
                <a:ext uri="{FF2B5EF4-FFF2-40B4-BE49-F238E27FC236}">
                  <a16:creationId xmlns:a16="http://schemas.microsoft.com/office/drawing/2014/main" id="{2393FCB8-B5B1-C4E3-9548-ED0D6F65D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7" y="3765"/>
              <a:ext cx="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endParaRPr lang="en-US" altLang="en-US"/>
            </a:p>
          </p:txBody>
        </p:sp>
        <p:sp>
          <p:nvSpPr>
            <p:cNvPr id="135" name="Rectangle 1175">
              <a:extLst>
                <a:ext uri="{FF2B5EF4-FFF2-40B4-BE49-F238E27FC236}">
                  <a16:creationId xmlns:a16="http://schemas.microsoft.com/office/drawing/2014/main" id="{C0F155C7-ECB1-EC66-DF3C-70B2CEB94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0" y="3765"/>
              <a:ext cx="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11</a:t>
              </a:r>
              <a:endParaRPr lang="en-US" altLang="en-US"/>
            </a:p>
          </p:txBody>
        </p:sp>
        <p:sp>
          <p:nvSpPr>
            <p:cNvPr id="136" name="Rectangle 1176">
              <a:extLst>
                <a:ext uri="{FF2B5EF4-FFF2-40B4-BE49-F238E27FC236}">
                  <a16:creationId xmlns:a16="http://schemas.microsoft.com/office/drawing/2014/main" id="{C70B05A3-2374-5CB3-D63E-FF855FCC5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3" y="3765"/>
              <a:ext cx="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12</a:t>
              </a:r>
              <a:endParaRPr lang="en-US" altLang="en-US"/>
            </a:p>
          </p:txBody>
        </p:sp>
        <p:sp>
          <p:nvSpPr>
            <p:cNvPr id="137" name="Line 1177">
              <a:extLst>
                <a:ext uri="{FF2B5EF4-FFF2-40B4-BE49-F238E27FC236}">
                  <a16:creationId xmlns:a16="http://schemas.microsoft.com/office/drawing/2014/main" id="{8255FE28-1757-341B-89A8-48D67C4155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3" y="1404"/>
              <a:ext cx="0" cy="221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8" name="Line 1178">
              <a:extLst>
                <a:ext uri="{FF2B5EF4-FFF2-40B4-BE49-F238E27FC236}">
                  <a16:creationId xmlns:a16="http://schemas.microsoft.com/office/drawing/2014/main" id="{7D80ED3B-B15F-BFC8-8707-A1E4F3FF95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8" y="3616"/>
              <a:ext cx="4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9" name="Line 1179">
              <a:extLst>
                <a:ext uri="{FF2B5EF4-FFF2-40B4-BE49-F238E27FC236}">
                  <a16:creationId xmlns:a16="http://schemas.microsoft.com/office/drawing/2014/main" id="{A142140A-00F4-7366-7D3B-7EAD1F0AD8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8" y="3061"/>
              <a:ext cx="4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0" name="Line 1180">
              <a:extLst>
                <a:ext uri="{FF2B5EF4-FFF2-40B4-BE49-F238E27FC236}">
                  <a16:creationId xmlns:a16="http://schemas.microsoft.com/office/drawing/2014/main" id="{BFA0A0E6-4292-AF2F-2799-B72AAA9C0B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8" y="2510"/>
              <a:ext cx="4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1" name="Line 1181">
              <a:extLst>
                <a:ext uri="{FF2B5EF4-FFF2-40B4-BE49-F238E27FC236}">
                  <a16:creationId xmlns:a16="http://schemas.microsoft.com/office/drawing/2014/main" id="{BDAD166A-0650-73DE-C01B-E00687D2A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8" y="1960"/>
              <a:ext cx="4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2" name="Line 1182">
              <a:extLst>
                <a:ext uri="{FF2B5EF4-FFF2-40B4-BE49-F238E27FC236}">
                  <a16:creationId xmlns:a16="http://schemas.microsoft.com/office/drawing/2014/main" id="{139B9183-263C-8E1F-74FE-9A864175FE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8" y="1404"/>
              <a:ext cx="45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" name="Rectangle 1183">
              <a:extLst>
                <a:ext uri="{FF2B5EF4-FFF2-40B4-BE49-F238E27FC236}">
                  <a16:creationId xmlns:a16="http://schemas.microsoft.com/office/drawing/2014/main" id="{3516A951-F2E6-83D1-D112-3506060BD9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749" y="3558"/>
              <a:ext cx="4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US" altLang="en-US"/>
            </a:p>
          </p:txBody>
        </p:sp>
        <p:sp>
          <p:nvSpPr>
            <p:cNvPr id="144" name="Rectangle 1184">
              <a:extLst>
                <a:ext uri="{FF2B5EF4-FFF2-40B4-BE49-F238E27FC236}">
                  <a16:creationId xmlns:a16="http://schemas.microsoft.com/office/drawing/2014/main" id="{615CBB4C-A3B7-0CA4-CD7B-B6E736F4D4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749" y="3003"/>
              <a:ext cx="4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  <a:endParaRPr lang="en-US" altLang="en-US"/>
            </a:p>
          </p:txBody>
        </p:sp>
        <p:sp>
          <p:nvSpPr>
            <p:cNvPr id="145" name="Rectangle 1185">
              <a:extLst>
                <a:ext uri="{FF2B5EF4-FFF2-40B4-BE49-F238E27FC236}">
                  <a16:creationId xmlns:a16="http://schemas.microsoft.com/office/drawing/2014/main" id="{76A5221F-8280-820B-7838-1CCB7FD288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727" y="2452"/>
              <a:ext cx="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endParaRPr lang="en-US" altLang="en-US"/>
            </a:p>
          </p:txBody>
        </p:sp>
        <p:sp>
          <p:nvSpPr>
            <p:cNvPr id="146" name="Rectangle 1186">
              <a:extLst>
                <a:ext uri="{FF2B5EF4-FFF2-40B4-BE49-F238E27FC236}">
                  <a16:creationId xmlns:a16="http://schemas.microsoft.com/office/drawing/2014/main" id="{998B8F04-5022-6835-3747-4EAA924A6D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729" y="1902"/>
              <a:ext cx="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15</a:t>
              </a:r>
              <a:endParaRPr lang="en-US" altLang="en-US"/>
            </a:p>
          </p:txBody>
        </p:sp>
        <p:sp>
          <p:nvSpPr>
            <p:cNvPr id="147" name="Rectangle 1187">
              <a:extLst>
                <a:ext uri="{FF2B5EF4-FFF2-40B4-BE49-F238E27FC236}">
                  <a16:creationId xmlns:a16="http://schemas.microsoft.com/office/drawing/2014/main" id="{859AA0FC-C8AF-3057-B643-A16FD8CB09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729" y="1344"/>
              <a:ext cx="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20</a:t>
              </a:r>
              <a:endParaRPr lang="en-US" altLang="en-US"/>
            </a:p>
          </p:txBody>
        </p:sp>
        <p:sp>
          <p:nvSpPr>
            <p:cNvPr id="148" name="Rectangle 1189">
              <a:extLst>
                <a:ext uri="{FF2B5EF4-FFF2-40B4-BE49-F238E27FC236}">
                  <a16:creationId xmlns:a16="http://schemas.microsoft.com/office/drawing/2014/main" id="{7CE2E9CE-ED3E-D508-BAC4-575ECDE1B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6" y="3944"/>
              <a:ext cx="29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Monthnr</a:t>
              </a:r>
              <a:endParaRPr lang="en-US" altLang="en-US"/>
            </a:p>
          </p:txBody>
        </p:sp>
        <p:sp>
          <p:nvSpPr>
            <p:cNvPr id="149" name="Rectangle 1190">
              <a:extLst>
                <a:ext uri="{FF2B5EF4-FFF2-40B4-BE49-F238E27FC236}">
                  <a16:creationId xmlns:a16="http://schemas.microsoft.com/office/drawing/2014/main" id="{FDAFA3EA-B664-1FE0-BF4B-96E97CFB34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64" y="2353"/>
              <a:ext cx="45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Temperature</a:t>
              </a:r>
              <a:endParaRPr lang="en-US" altLang="en-US"/>
            </a:p>
          </p:txBody>
        </p:sp>
        <p:sp>
          <p:nvSpPr>
            <p:cNvPr id="150" name="Rectangle 1191">
              <a:extLst>
                <a:ext uri="{FF2B5EF4-FFF2-40B4-BE49-F238E27FC236}">
                  <a16:creationId xmlns:a16="http://schemas.microsoft.com/office/drawing/2014/main" id="{6DA2DEF9-729B-B0CE-7C3F-2E97E047A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" y="1156"/>
              <a:ext cx="2777" cy="251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 algn="ctr">
                <a:lnSpc>
                  <a:spcPct val="120000"/>
                </a:lnSpc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7908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001B4-8581-657D-EAB7-EC6E0D637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642AC4-694E-369E-1879-613E5CB9A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557F20-A37F-B8FF-E393-B0B3A78840EF}"/>
              </a:ext>
            </a:extLst>
          </p:cNvPr>
          <p:cNvSpPr txBox="1"/>
          <p:nvPr/>
        </p:nvSpPr>
        <p:spPr>
          <a:xfrm>
            <a:off x="1349405" y="440019"/>
            <a:ext cx="807867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vb. Uitwendig zichtbare groeilijnen (Jaarlijnen)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81538-B6A9-76B5-22C2-9002506A3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83506-8461-7060-311F-79CAAA8249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625" y="1127465"/>
            <a:ext cx="3645763" cy="2734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448484-1A12-FD53-89D8-598220529B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8" y="2050743"/>
            <a:ext cx="2402667" cy="1802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DC3B6A-DBEC-1808-390A-12DE815CC2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1" y="3835152"/>
            <a:ext cx="2606337" cy="1954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40D550-77D8-D752-09B9-72507E9E15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6207" y="4122017"/>
            <a:ext cx="2792027" cy="20940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37295E-5181-E76E-BCDB-56A68A09B1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03" y="3746376"/>
            <a:ext cx="3781888" cy="28364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1FE0A5-EB7A-CA01-E805-7E6BB3466B20}"/>
              </a:ext>
            </a:extLst>
          </p:cNvPr>
          <p:cNvSpPr txBox="1"/>
          <p:nvPr/>
        </p:nvSpPr>
        <p:spPr>
          <a:xfrm rot="16200000">
            <a:off x="8282867" y="2201662"/>
            <a:ext cx="1058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hans hillewaart</a:t>
            </a:r>
            <a:endParaRPr lang="en-GB" sz="110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4A6562-EAE4-95FA-B2FA-C7944797F9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5" t="356" r="12108" b="-356"/>
          <a:stretch/>
        </p:blipFill>
        <p:spPr>
          <a:xfrm>
            <a:off x="6294268" y="1305018"/>
            <a:ext cx="2840855" cy="249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4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BAF1D-5F53-22E2-5778-2DE981EA8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D03BDB-0BD0-77BC-0091-BAED03BE0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430E98-528B-112D-9028-D8772550839F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 vb.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Getij-Droogvallen =&gt; groeiring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C6030-A637-941A-7394-4F7F151F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CFFF5-286C-A5D8-2A9A-A23848FD9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513" y="1378898"/>
            <a:ext cx="8037865" cy="4291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BAD8C-BCD5-72B7-26D7-77B904581F7C}"/>
              </a:ext>
            </a:extLst>
          </p:cNvPr>
          <p:cNvSpPr txBox="1"/>
          <p:nvPr/>
        </p:nvSpPr>
        <p:spPr>
          <a:xfrm rot="16200000">
            <a:off x="-2518975" y="3087662"/>
            <a:ext cx="6040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Periodicity and shell microgrowth pattern formation in intertidal and subtidal areas using shell cross sections of the blood cockle, Anadara granosa Mohammad Reza Mirzaei *, Zulfigar Yasin, Aileen Tan Shau Hwai</a:t>
            </a:r>
          </a:p>
        </p:txBody>
      </p:sp>
    </p:spTree>
    <p:extLst>
      <p:ext uri="{BB962C8B-B14F-4D97-AF65-F5344CB8AC3E}">
        <p14:creationId xmlns:p14="http://schemas.microsoft.com/office/powerpoint/2010/main" val="3394314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E63E5-CCE4-05D0-D562-797E94B2F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EB2E47-6601-BB85-A1E2-623AB5DAC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1CA7E6-842E-595A-8F14-F690E2CE13DF}"/>
              </a:ext>
            </a:extLst>
          </p:cNvPr>
          <p:cNvSpPr txBox="1"/>
          <p:nvPr/>
        </p:nvSpPr>
        <p:spPr>
          <a:xfrm>
            <a:off x="1020932" y="193798"/>
            <a:ext cx="8131946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Schelpgroei tijdens hoogwater </a:t>
            </a:r>
          </a:p>
          <a:p>
            <a:pPr algn="ctr"/>
            <a:r>
              <a:rPr lang="en-US" sz="3200">
                <a:solidFill>
                  <a:srgbClr val="3399FF"/>
                </a:solidFill>
              </a:rPr>
              <a:t>varieert met lengte hoogwater periode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CA3B3-7C12-7D9A-25C9-6E1A58FA0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936E5-9896-166F-E614-230B00EE86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88"/>
          <a:stretch/>
        </p:blipFill>
        <p:spPr>
          <a:xfrm>
            <a:off x="2320002" y="1325887"/>
            <a:ext cx="6744099" cy="5354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2A5063-8678-89E3-B975-74BEB038F4F1}"/>
              </a:ext>
            </a:extLst>
          </p:cNvPr>
          <p:cNvSpPr txBox="1"/>
          <p:nvPr/>
        </p:nvSpPr>
        <p:spPr>
          <a:xfrm rot="16200000">
            <a:off x="-2886076" y="3255318"/>
            <a:ext cx="65341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PART N, REVISED, VOLUME 1, CHAPTER 14: BIVALVE SCLEROCHRONOLOGY AND GEOCHEMISTRY Bernd R. Schöne and Donna M. Surge</a:t>
            </a:r>
          </a:p>
        </p:txBody>
      </p:sp>
      <p:pic>
        <p:nvPicPr>
          <p:cNvPr id="1026" name="Picture 2" descr="Washington Butter Clam">
            <a:extLst>
              <a:ext uri="{FF2B5EF4-FFF2-40B4-BE49-F238E27FC236}">
                <a16:creationId xmlns:a16="http://schemas.microsoft.com/office/drawing/2014/main" id="{7E1C7000-32A6-011B-34D2-F2A40E13F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t="13474" r="16399" b="11671"/>
          <a:stretch/>
        </p:blipFill>
        <p:spPr bwMode="auto">
          <a:xfrm>
            <a:off x="664347" y="2172070"/>
            <a:ext cx="1688236" cy="129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518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24A1B-A7E7-C5C3-11B1-DF846CD3F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D1C1AC-1647-5ED6-77B7-F38DB5E4D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B3B481-588B-2970-F201-9657DEF738D7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Mollusca de grote groepen (klasses)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863B3-D474-D769-00CF-F57756801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200150"/>
            <a:ext cx="7496175" cy="565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BD031-BF38-FFAD-B085-444A6269F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5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9A619-F02E-948F-2EF2-4A77E61D4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8D47F8-E622-0853-6757-ACDF8AAF3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3EC34B-8611-E721-FB27-86C8C6EAAED5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Ook subtidal zie je daglijnen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C0CC7-9785-09F0-FAA8-69B7F5462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B3250-C385-D2F6-D029-1905D460A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867" y="935936"/>
            <a:ext cx="6312608" cy="5922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3EBB8-CDCE-44F3-4627-7BC79178C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5" y="3648075"/>
            <a:ext cx="8191500" cy="742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54E3D7-47C4-58EB-6816-5128C35D3138}"/>
              </a:ext>
            </a:extLst>
          </p:cNvPr>
          <p:cNvSpPr txBox="1"/>
          <p:nvPr/>
        </p:nvSpPr>
        <p:spPr>
          <a:xfrm rot="16200000">
            <a:off x="-2916314" y="3209267"/>
            <a:ext cx="6489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>
                <a:solidFill>
                  <a:srgbClr val="221E1F"/>
                </a:solidFill>
                <a:latin typeface="AGaramond"/>
              </a:rPr>
              <a:t>Schöne, Bernd R., &amp; Donna M. Surge. 2012. Part N, Revised, Volume 1, Chapter 14: Bivalve sclerochronology and geochemistry. Treatise Online 46:1–24, 8 fig.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689700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936DC-54C9-6768-FDB3-75FD5DACD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291794-AAD3-0C66-2F87-79E384109C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3DEC2E-9873-6EFC-D5EE-7E37B2905C35}"/>
              </a:ext>
            </a:extLst>
          </p:cNvPr>
          <p:cNvSpPr txBox="1"/>
          <p:nvPr/>
        </p:nvSpPr>
        <p:spPr>
          <a:xfrm>
            <a:off x="1296140" y="646559"/>
            <a:ext cx="720866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Bewijs van groeilijn periodiciteit</a:t>
            </a:r>
            <a:endParaRPr lang="en-GB" sz="3200">
              <a:solidFill>
                <a:srgbClr val="3399FF"/>
              </a:solidFill>
            </a:endParaRPr>
          </a:p>
          <a:p>
            <a:pPr algn="ctr"/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9D0CE-F830-F46F-E2E8-124B5A6BE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1AEA97-A875-89EC-63A4-300053C734ED}"/>
              </a:ext>
            </a:extLst>
          </p:cNvPr>
          <p:cNvSpPr txBox="1"/>
          <p:nvPr/>
        </p:nvSpPr>
        <p:spPr>
          <a:xfrm>
            <a:off x="2041864" y="2530136"/>
            <a:ext cx="63964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3399FF"/>
                </a:solidFill>
              </a:rPr>
              <a:t>Experimenten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3399FF"/>
                </a:solidFill>
              </a:rPr>
              <a:t>Merk en terugvangst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3399FF"/>
                </a:solidFill>
              </a:rPr>
              <a:t>Herhaaldelijke bemonstering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3399FF"/>
                </a:solidFill>
              </a:rPr>
              <a:t>C14 datering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3399FF"/>
                </a:solidFill>
              </a:rPr>
              <a:t>Stabiele isotopen van zuurstof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725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0447E-24DF-AD10-4607-C8AE8B3B9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289653-97B7-50C7-154C-06E53D0AF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9103A2-08C0-F6E9-0F46-87F62054E2AB}"/>
              </a:ext>
            </a:extLst>
          </p:cNvPr>
          <p:cNvSpPr txBox="1"/>
          <p:nvPr/>
        </p:nvSpPr>
        <p:spPr>
          <a:xfrm>
            <a:off x="1438182" y="271343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Overlappende groeilijnpatronen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5BF7F-DEDD-75CA-EC19-ABC3D8395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BBED8EE4-A3E9-09AF-416D-79464D51115F}"/>
              </a:ext>
            </a:extLst>
          </p:cNvPr>
          <p:cNvGrpSpPr>
            <a:grpSpLocks/>
          </p:cNvGrpSpPr>
          <p:nvPr/>
        </p:nvGrpSpPr>
        <p:grpSpPr bwMode="auto">
          <a:xfrm>
            <a:off x="2851212" y="1041045"/>
            <a:ext cx="6399213" cy="5297012"/>
            <a:chOff x="136" y="1605"/>
            <a:chExt cx="4031" cy="3273"/>
          </a:xfrm>
        </p:grpSpPr>
        <p:sp>
          <p:nvSpPr>
            <p:cNvPr id="44" name="Rectangle 4">
              <a:extLst>
                <a:ext uri="{FF2B5EF4-FFF2-40B4-BE49-F238E27FC236}">
                  <a16:creationId xmlns:a16="http://schemas.microsoft.com/office/drawing/2014/main" id="{682F63EA-FF35-A43E-9623-DA4A96EE17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75" y="3689"/>
              <a:ext cx="2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30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endParaRPr lang="en-GB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45" name="Group 5">
              <a:extLst>
                <a:ext uri="{FF2B5EF4-FFF2-40B4-BE49-F238E27FC236}">
                  <a16:creationId xmlns:a16="http://schemas.microsoft.com/office/drawing/2014/main" id="{A5191741-F20F-DE8C-BB3B-B03A196411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" y="3211"/>
              <a:ext cx="3796" cy="423"/>
              <a:chOff x="762" y="4114"/>
              <a:chExt cx="2680" cy="286"/>
            </a:xfrm>
          </p:grpSpPr>
          <p:sp>
            <p:nvSpPr>
              <p:cNvPr id="80" name="Rectangle 6">
                <a:extLst>
                  <a:ext uri="{FF2B5EF4-FFF2-40B4-BE49-F238E27FC236}">
                    <a16:creationId xmlns:a16="http://schemas.microsoft.com/office/drawing/2014/main" id="{7FBCE118-B942-E300-8715-9E10DB78D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" y="4316"/>
                <a:ext cx="164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3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1880</a:t>
                </a:r>
                <a:endParaRPr lang="en-GB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81" name="Rectangle 7">
                <a:extLst>
                  <a:ext uri="{FF2B5EF4-FFF2-40B4-BE49-F238E27FC236}">
                    <a16:creationId xmlns:a16="http://schemas.microsoft.com/office/drawing/2014/main" id="{90CB9839-EDB9-1909-31C3-E3AE6FC22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4316"/>
                <a:ext cx="164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3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1900</a:t>
                </a:r>
                <a:endParaRPr lang="en-GB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82" name="Rectangle 8">
                <a:extLst>
                  <a:ext uri="{FF2B5EF4-FFF2-40B4-BE49-F238E27FC236}">
                    <a16:creationId xmlns:a16="http://schemas.microsoft.com/office/drawing/2014/main" id="{489D954B-8CBA-973A-ADD9-33C28A352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" y="4316"/>
                <a:ext cx="164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3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1920</a:t>
                </a:r>
                <a:endParaRPr lang="en-GB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83" name="Rectangle 9">
                <a:extLst>
                  <a:ext uri="{FF2B5EF4-FFF2-40B4-BE49-F238E27FC236}">
                    <a16:creationId xmlns:a16="http://schemas.microsoft.com/office/drawing/2014/main" id="{C87236E6-D9A6-F9CE-7C3D-0F8D70A23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0" y="4316"/>
                <a:ext cx="164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3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1940</a:t>
                </a:r>
                <a:endParaRPr lang="en-GB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84" name="Rectangle 10">
                <a:extLst>
                  <a:ext uri="{FF2B5EF4-FFF2-40B4-BE49-F238E27FC236}">
                    <a16:creationId xmlns:a16="http://schemas.microsoft.com/office/drawing/2014/main" id="{8E77E5B9-20CF-37D6-DF76-079EBF2AD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0" y="4316"/>
                <a:ext cx="164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3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1960</a:t>
                </a:r>
                <a:endParaRPr lang="en-GB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85" name="Rectangle 11">
                <a:extLst>
                  <a:ext uri="{FF2B5EF4-FFF2-40B4-BE49-F238E27FC236}">
                    <a16:creationId xmlns:a16="http://schemas.microsoft.com/office/drawing/2014/main" id="{AED7F938-6A4D-C96A-6C23-A1B800422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9" y="4316"/>
                <a:ext cx="164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3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1980</a:t>
                </a:r>
                <a:endParaRPr lang="en-GB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86" name="Rectangle 12">
                <a:extLst>
                  <a:ext uri="{FF2B5EF4-FFF2-40B4-BE49-F238E27FC236}">
                    <a16:creationId xmlns:a16="http://schemas.microsoft.com/office/drawing/2014/main" id="{7E626429-1095-8324-7595-0D919AF0C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8" y="4316"/>
                <a:ext cx="164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3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2000</a:t>
                </a:r>
                <a:endParaRPr lang="en-GB" alt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87" name="Line 13">
                <a:extLst>
                  <a:ext uri="{FF2B5EF4-FFF2-40B4-BE49-F238E27FC236}">
                    <a16:creationId xmlns:a16="http://schemas.microsoft.com/office/drawing/2014/main" id="{8DD80D83-1EE5-DE58-2D67-ACF6B76E81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1" y="4245"/>
                <a:ext cx="1" cy="4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" name="Line 14">
                <a:extLst>
                  <a:ext uri="{FF2B5EF4-FFF2-40B4-BE49-F238E27FC236}">
                    <a16:creationId xmlns:a16="http://schemas.microsoft.com/office/drawing/2014/main" id="{BB7CBD41-7576-A6AE-1D32-C08848E64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11" y="4245"/>
                <a:ext cx="1" cy="2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Line 15">
                <a:extLst>
                  <a:ext uri="{FF2B5EF4-FFF2-40B4-BE49-F238E27FC236}">
                    <a16:creationId xmlns:a16="http://schemas.microsoft.com/office/drawing/2014/main" id="{BDFB7A93-3E86-C5DD-40FF-D8948543D6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21" y="4245"/>
                <a:ext cx="1" cy="4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" name="Line 16">
                <a:extLst>
                  <a:ext uri="{FF2B5EF4-FFF2-40B4-BE49-F238E27FC236}">
                    <a16:creationId xmlns:a16="http://schemas.microsoft.com/office/drawing/2014/main" id="{31E9F7DA-2643-0C7B-BCAF-D3F1FD616C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1" y="4245"/>
                <a:ext cx="1" cy="2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Line 17">
                <a:extLst>
                  <a:ext uri="{FF2B5EF4-FFF2-40B4-BE49-F238E27FC236}">
                    <a16:creationId xmlns:a16="http://schemas.microsoft.com/office/drawing/2014/main" id="{B0837BAE-7E1E-48DF-D9DE-D53DAD616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0" y="4245"/>
                <a:ext cx="1" cy="4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" name="Line 18">
                <a:extLst>
                  <a:ext uri="{FF2B5EF4-FFF2-40B4-BE49-F238E27FC236}">
                    <a16:creationId xmlns:a16="http://schemas.microsoft.com/office/drawing/2014/main" id="{17E9579B-F8EB-932B-3DCF-8455A896D0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50" y="4245"/>
                <a:ext cx="1" cy="2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" name="Line 19">
                <a:extLst>
                  <a:ext uri="{FF2B5EF4-FFF2-40B4-BE49-F238E27FC236}">
                    <a16:creationId xmlns:a16="http://schemas.microsoft.com/office/drawing/2014/main" id="{92580592-1294-3E57-7F7F-E4886B94DD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0" y="4245"/>
                <a:ext cx="1" cy="4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Line 20">
                <a:extLst>
                  <a:ext uri="{FF2B5EF4-FFF2-40B4-BE49-F238E27FC236}">
                    <a16:creationId xmlns:a16="http://schemas.microsoft.com/office/drawing/2014/main" id="{917AB5D7-03E8-2BD7-BDBC-3C779F25EB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9" y="4245"/>
                <a:ext cx="1" cy="2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Line 21">
                <a:extLst>
                  <a:ext uri="{FF2B5EF4-FFF2-40B4-BE49-F238E27FC236}">
                    <a16:creationId xmlns:a16="http://schemas.microsoft.com/office/drawing/2014/main" id="{676675C3-1076-C30F-831E-9D0CA5B60D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80" y="4245"/>
                <a:ext cx="1" cy="4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" name="Line 22">
                <a:extLst>
                  <a:ext uri="{FF2B5EF4-FFF2-40B4-BE49-F238E27FC236}">
                    <a16:creationId xmlns:a16="http://schemas.microsoft.com/office/drawing/2014/main" id="{D4D418DA-1FDF-BD19-40D9-084F8DCCE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9" y="4245"/>
                <a:ext cx="1" cy="2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Line 23">
                <a:extLst>
                  <a:ext uri="{FF2B5EF4-FFF2-40B4-BE49-F238E27FC236}">
                    <a16:creationId xmlns:a16="http://schemas.microsoft.com/office/drawing/2014/main" id="{1BDAD782-A948-AF78-8FF4-C1120AC5CA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9" y="4245"/>
                <a:ext cx="1" cy="4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" name="Line 24">
                <a:extLst>
                  <a:ext uri="{FF2B5EF4-FFF2-40B4-BE49-F238E27FC236}">
                    <a16:creationId xmlns:a16="http://schemas.microsoft.com/office/drawing/2014/main" id="{619DA7E7-24FC-0C52-8617-9BB5D738D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09" y="4245"/>
                <a:ext cx="1" cy="2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" name="Line 25">
                <a:extLst>
                  <a:ext uri="{FF2B5EF4-FFF2-40B4-BE49-F238E27FC236}">
                    <a16:creationId xmlns:a16="http://schemas.microsoft.com/office/drawing/2014/main" id="{86753755-A4CA-CFB0-B258-424BC55760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8" y="4245"/>
                <a:ext cx="1" cy="4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Line 26">
                <a:extLst>
                  <a:ext uri="{FF2B5EF4-FFF2-40B4-BE49-F238E27FC236}">
                    <a16:creationId xmlns:a16="http://schemas.microsoft.com/office/drawing/2014/main" id="{1C59AA42-675E-2DA7-E03B-27A68B63D3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" y="4245"/>
                <a:ext cx="2517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Line 27">
                <a:extLst>
                  <a:ext uri="{FF2B5EF4-FFF2-40B4-BE49-F238E27FC236}">
                    <a16:creationId xmlns:a16="http://schemas.microsoft.com/office/drawing/2014/main" id="{2C68B5F2-5F95-0F59-F669-7D9A110B0B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" y="4245"/>
                <a:ext cx="1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Line 28">
                <a:extLst>
                  <a:ext uri="{FF2B5EF4-FFF2-40B4-BE49-F238E27FC236}">
                    <a16:creationId xmlns:a16="http://schemas.microsoft.com/office/drawing/2014/main" id="{8870151F-C148-06ED-1A48-58742D283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" y="4114"/>
                <a:ext cx="1" cy="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817E236-7FCA-ED18-BFEB-7062E3711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3" y="2367"/>
              <a:ext cx="1842" cy="812"/>
            </a:xfrm>
            <a:custGeom>
              <a:avLst/>
              <a:gdLst>
                <a:gd name="T0" fmla="*/ 0 w 2601"/>
                <a:gd name="T1" fmla="*/ 752 h 1098"/>
                <a:gd name="T2" fmla="*/ 41 w 2601"/>
                <a:gd name="T3" fmla="*/ 156 h 1098"/>
                <a:gd name="T4" fmla="*/ 84 w 2601"/>
                <a:gd name="T5" fmla="*/ 460 h 1098"/>
                <a:gd name="T6" fmla="*/ 126 w 2601"/>
                <a:gd name="T7" fmla="*/ 366 h 1098"/>
                <a:gd name="T8" fmla="*/ 168 w 2601"/>
                <a:gd name="T9" fmla="*/ 606 h 1098"/>
                <a:gd name="T10" fmla="*/ 210 w 2601"/>
                <a:gd name="T11" fmla="*/ 899 h 1098"/>
                <a:gd name="T12" fmla="*/ 251 w 2601"/>
                <a:gd name="T13" fmla="*/ 618 h 1098"/>
                <a:gd name="T14" fmla="*/ 294 w 2601"/>
                <a:gd name="T15" fmla="*/ 407 h 1098"/>
                <a:gd name="T16" fmla="*/ 335 w 2601"/>
                <a:gd name="T17" fmla="*/ 230 h 1098"/>
                <a:gd name="T18" fmla="*/ 378 w 2601"/>
                <a:gd name="T19" fmla="*/ 680 h 1098"/>
                <a:gd name="T20" fmla="*/ 419 w 2601"/>
                <a:gd name="T21" fmla="*/ 513 h 1098"/>
                <a:gd name="T22" fmla="*/ 462 w 2601"/>
                <a:gd name="T23" fmla="*/ 575 h 1098"/>
                <a:gd name="T24" fmla="*/ 503 w 2601"/>
                <a:gd name="T25" fmla="*/ 189 h 1098"/>
                <a:gd name="T26" fmla="*/ 545 w 2601"/>
                <a:gd name="T27" fmla="*/ 189 h 1098"/>
                <a:gd name="T28" fmla="*/ 587 w 2601"/>
                <a:gd name="T29" fmla="*/ 721 h 1098"/>
                <a:gd name="T30" fmla="*/ 629 w 2601"/>
                <a:gd name="T31" fmla="*/ 1098 h 1098"/>
                <a:gd name="T32" fmla="*/ 670 w 2601"/>
                <a:gd name="T33" fmla="*/ 345 h 1098"/>
                <a:gd name="T34" fmla="*/ 713 w 2601"/>
                <a:gd name="T35" fmla="*/ 784 h 1098"/>
                <a:gd name="T36" fmla="*/ 756 w 2601"/>
                <a:gd name="T37" fmla="*/ 304 h 1098"/>
                <a:gd name="T38" fmla="*/ 797 w 2601"/>
                <a:gd name="T39" fmla="*/ 0 h 1098"/>
                <a:gd name="T40" fmla="*/ 839 w 2601"/>
                <a:gd name="T41" fmla="*/ 815 h 1098"/>
                <a:gd name="T42" fmla="*/ 881 w 2601"/>
                <a:gd name="T43" fmla="*/ 522 h 1098"/>
                <a:gd name="T44" fmla="*/ 923 w 2601"/>
                <a:gd name="T45" fmla="*/ 177 h 1098"/>
                <a:gd name="T46" fmla="*/ 964 w 2601"/>
                <a:gd name="T47" fmla="*/ 565 h 1098"/>
                <a:gd name="T48" fmla="*/ 1007 w 2601"/>
                <a:gd name="T49" fmla="*/ 481 h 1098"/>
                <a:gd name="T50" fmla="*/ 1048 w 2601"/>
                <a:gd name="T51" fmla="*/ 930 h 1098"/>
                <a:gd name="T52" fmla="*/ 1091 w 2601"/>
                <a:gd name="T53" fmla="*/ 963 h 1098"/>
                <a:gd name="T54" fmla="*/ 1132 w 2601"/>
                <a:gd name="T55" fmla="*/ 177 h 1098"/>
                <a:gd name="T56" fmla="*/ 1175 w 2601"/>
                <a:gd name="T57" fmla="*/ 460 h 1098"/>
                <a:gd name="T58" fmla="*/ 1216 w 2601"/>
                <a:gd name="T59" fmla="*/ 324 h 1098"/>
                <a:gd name="T60" fmla="*/ 1258 w 2601"/>
                <a:gd name="T61" fmla="*/ 460 h 1098"/>
                <a:gd name="T62" fmla="*/ 1300 w 2601"/>
                <a:gd name="T63" fmla="*/ 774 h 1098"/>
                <a:gd name="T64" fmla="*/ 1342 w 2601"/>
                <a:gd name="T65" fmla="*/ 481 h 1098"/>
                <a:gd name="T66" fmla="*/ 1385 w 2601"/>
                <a:gd name="T67" fmla="*/ 251 h 1098"/>
                <a:gd name="T68" fmla="*/ 1426 w 2601"/>
                <a:gd name="T69" fmla="*/ 836 h 1098"/>
                <a:gd name="T70" fmla="*/ 1469 w 2601"/>
                <a:gd name="T71" fmla="*/ 544 h 1098"/>
                <a:gd name="T72" fmla="*/ 1510 w 2601"/>
                <a:gd name="T73" fmla="*/ 230 h 1098"/>
                <a:gd name="T74" fmla="*/ 1552 w 2601"/>
                <a:gd name="T75" fmla="*/ 460 h 1098"/>
                <a:gd name="T76" fmla="*/ 1594 w 2601"/>
                <a:gd name="T77" fmla="*/ 690 h 1098"/>
                <a:gd name="T78" fmla="*/ 1636 w 2601"/>
                <a:gd name="T79" fmla="*/ 503 h 1098"/>
                <a:gd name="T80" fmla="*/ 1677 w 2601"/>
                <a:gd name="T81" fmla="*/ 826 h 1098"/>
                <a:gd name="T82" fmla="*/ 1720 w 2601"/>
                <a:gd name="T83" fmla="*/ 826 h 1098"/>
                <a:gd name="T84" fmla="*/ 1761 w 2601"/>
                <a:gd name="T85" fmla="*/ 0 h 1098"/>
                <a:gd name="T86" fmla="*/ 1804 w 2601"/>
                <a:gd name="T87" fmla="*/ 513 h 1098"/>
                <a:gd name="T88" fmla="*/ 1845 w 2601"/>
                <a:gd name="T89" fmla="*/ 335 h 1098"/>
                <a:gd name="T90" fmla="*/ 1888 w 2601"/>
                <a:gd name="T91" fmla="*/ 419 h 1098"/>
                <a:gd name="T92" fmla="*/ 1929 w 2601"/>
                <a:gd name="T93" fmla="*/ 628 h 1098"/>
                <a:gd name="T94" fmla="*/ 1971 w 2601"/>
                <a:gd name="T95" fmla="*/ 700 h 1098"/>
                <a:gd name="T96" fmla="*/ 2014 w 2601"/>
                <a:gd name="T97" fmla="*/ 491 h 1098"/>
                <a:gd name="T98" fmla="*/ 2055 w 2601"/>
                <a:gd name="T99" fmla="*/ 397 h 1098"/>
                <a:gd name="T100" fmla="*/ 2098 w 2601"/>
                <a:gd name="T101" fmla="*/ 292 h 1098"/>
                <a:gd name="T102" fmla="*/ 2139 w 2601"/>
                <a:gd name="T103" fmla="*/ 805 h 1098"/>
                <a:gd name="T104" fmla="*/ 2182 w 2601"/>
                <a:gd name="T105" fmla="*/ 503 h 1098"/>
                <a:gd name="T106" fmla="*/ 2223 w 2601"/>
                <a:gd name="T107" fmla="*/ 450 h 1098"/>
                <a:gd name="T108" fmla="*/ 2265 w 2601"/>
                <a:gd name="T109" fmla="*/ 628 h 1098"/>
                <a:gd name="T110" fmla="*/ 2307 w 2601"/>
                <a:gd name="T111" fmla="*/ 376 h 1098"/>
                <a:gd name="T112" fmla="*/ 2349 w 2601"/>
                <a:gd name="T113" fmla="*/ 669 h 1098"/>
                <a:gd name="T114" fmla="*/ 2390 w 2601"/>
                <a:gd name="T115" fmla="*/ 565 h 1098"/>
                <a:gd name="T116" fmla="*/ 2433 w 2601"/>
                <a:gd name="T117" fmla="*/ 690 h 1098"/>
                <a:gd name="T118" fmla="*/ 2474 w 2601"/>
                <a:gd name="T119" fmla="*/ 292 h 1098"/>
                <a:gd name="T120" fmla="*/ 2517 w 2601"/>
                <a:gd name="T121" fmla="*/ 481 h 1098"/>
                <a:gd name="T122" fmla="*/ 2558 w 2601"/>
                <a:gd name="T123" fmla="*/ 240 h 1098"/>
                <a:gd name="T124" fmla="*/ 2601 w 2601"/>
                <a:gd name="T125" fmla="*/ 752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01" h="1098">
                  <a:moveTo>
                    <a:pt x="0" y="752"/>
                  </a:moveTo>
                  <a:lnTo>
                    <a:pt x="41" y="156"/>
                  </a:lnTo>
                  <a:lnTo>
                    <a:pt x="84" y="460"/>
                  </a:lnTo>
                  <a:lnTo>
                    <a:pt x="126" y="366"/>
                  </a:lnTo>
                  <a:lnTo>
                    <a:pt x="168" y="606"/>
                  </a:lnTo>
                  <a:lnTo>
                    <a:pt x="210" y="899"/>
                  </a:lnTo>
                  <a:lnTo>
                    <a:pt x="251" y="618"/>
                  </a:lnTo>
                  <a:lnTo>
                    <a:pt x="294" y="407"/>
                  </a:lnTo>
                  <a:lnTo>
                    <a:pt x="335" y="230"/>
                  </a:lnTo>
                  <a:lnTo>
                    <a:pt x="378" y="680"/>
                  </a:lnTo>
                  <a:lnTo>
                    <a:pt x="419" y="513"/>
                  </a:lnTo>
                  <a:lnTo>
                    <a:pt x="462" y="575"/>
                  </a:lnTo>
                  <a:lnTo>
                    <a:pt x="503" y="189"/>
                  </a:lnTo>
                  <a:lnTo>
                    <a:pt x="545" y="189"/>
                  </a:lnTo>
                  <a:lnTo>
                    <a:pt x="587" y="721"/>
                  </a:lnTo>
                  <a:lnTo>
                    <a:pt x="629" y="1098"/>
                  </a:lnTo>
                  <a:lnTo>
                    <a:pt x="670" y="345"/>
                  </a:lnTo>
                  <a:lnTo>
                    <a:pt x="713" y="784"/>
                  </a:lnTo>
                  <a:lnTo>
                    <a:pt x="756" y="304"/>
                  </a:lnTo>
                  <a:lnTo>
                    <a:pt x="797" y="0"/>
                  </a:lnTo>
                  <a:lnTo>
                    <a:pt x="839" y="815"/>
                  </a:lnTo>
                  <a:lnTo>
                    <a:pt x="881" y="522"/>
                  </a:lnTo>
                  <a:lnTo>
                    <a:pt x="923" y="177"/>
                  </a:lnTo>
                  <a:lnTo>
                    <a:pt x="964" y="565"/>
                  </a:lnTo>
                  <a:lnTo>
                    <a:pt x="1007" y="481"/>
                  </a:lnTo>
                  <a:lnTo>
                    <a:pt x="1048" y="930"/>
                  </a:lnTo>
                  <a:lnTo>
                    <a:pt x="1091" y="963"/>
                  </a:lnTo>
                  <a:lnTo>
                    <a:pt x="1132" y="177"/>
                  </a:lnTo>
                  <a:lnTo>
                    <a:pt x="1175" y="460"/>
                  </a:lnTo>
                  <a:lnTo>
                    <a:pt x="1216" y="324"/>
                  </a:lnTo>
                  <a:lnTo>
                    <a:pt x="1258" y="460"/>
                  </a:lnTo>
                  <a:lnTo>
                    <a:pt x="1300" y="774"/>
                  </a:lnTo>
                  <a:lnTo>
                    <a:pt x="1342" y="481"/>
                  </a:lnTo>
                  <a:lnTo>
                    <a:pt x="1385" y="251"/>
                  </a:lnTo>
                  <a:lnTo>
                    <a:pt x="1426" y="836"/>
                  </a:lnTo>
                  <a:lnTo>
                    <a:pt x="1469" y="544"/>
                  </a:lnTo>
                  <a:lnTo>
                    <a:pt x="1510" y="230"/>
                  </a:lnTo>
                  <a:lnTo>
                    <a:pt x="1552" y="460"/>
                  </a:lnTo>
                  <a:lnTo>
                    <a:pt x="1594" y="690"/>
                  </a:lnTo>
                  <a:lnTo>
                    <a:pt x="1636" y="503"/>
                  </a:lnTo>
                  <a:lnTo>
                    <a:pt x="1677" y="826"/>
                  </a:lnTo>
                  <a:lnTo>
                    <a:pt x="1720" y="826"/>
                  </a:lnTo>
                  <a:lnTo>
                    <a:pt x="1761" y="0"/>
                  </a:lnTo>
                  <a:lnTo>
                    <a:pt x="1804" y="513"/>
                  </a:lnTo>
                  <a:lnTo>
                    <a:pt x="1845" y="335"/>
                  </a:lnTo>
                  <a:lnTo>
                    <a:pt x="1888" y="419"/>
                  </a:lnTo>
                  <a:lnTo>
                    <a:pt x="1929" y="628"/>
                  </a:lnTo>
                  <a:lnTo>
                    <a:pt x="1971" y="700"/>
                  </a:lnTo>
                  <a:lnTo>
                    <a:pt x="2014" y="491"/>
                  </a:lnTo>
                  <a:lnTo>
                    <a:pt x="2055" y="397"/>
                  </a:lnTo>
                  <a:lnTo>
                    <a:pt x="2098" y="292"/>
                  </a:lnTo>
                  <a:lnTo>
                    <a:pt x="2139" y="805"/>
                  </a:lnTo>
                  <a:lnTo>
                    <a:pt x="2182" y="503"/>
                  </a:lnTo>
                  <a:lnTo>
                    <a:pt x="2223" y="450"/>
                  </a:lnTo>
                  <a:lnTo>
                    <a:pt x="2265" y="628"/>
                  </a:lnTo>
                  <a:lnTo>
                    <a:pt x="2307" y="376"/>
                  </a:lnTo>
                  <a:lnTo>
                    <a:pt x="2349" y="669"/>
                  </a:lnTo>
                  <a:lnTo>
                    <a:pt x="2390" y="565"/>
                  </a:lnTo>
                  <a:lnTo>
                    <a:pt x="2433" y="690"/>
                  </a:lnTo>
                  <a:lnTo>
                    <a:pt x="2474" y="292"/>
                  </a:lnTo>
                  <a:lnTo>
                    <a:pt x="2517" y="481"/>
                  </a:lnTo>
                  <a:lnTo>
                    <a:pt x="2558" y="240"/>
                  </a:lnTo>
                  <a:lnTo>
                    <a:pt x="2601" y="752"/>
                  </a:lnTo>
                </a:path>
              </a:pathLst>
            </a:custGeom>
            <a:noFill/>
            <a:ln w="6350">
              <a:solidFill>
                <a:srgbClr val="CC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Rectangle 30">
              <a:extLst>
                <a:ext uri="{FF2B5EF4-FFF2-40B4-BE49-F238E27FC236}">
                  <a16:creationId xmlns:a16="http://schemas.microsoft.com/office/drawing/2014/main" id="{3666A73F-FEAF-18D8-9D9D-B3AA987833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245" y="2485"/>
              <a:ext cx="88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300">
                  <a:solidFill>
                    <a:srgbClr val="000000"/>
                  </a:solidFill>
                  <a:latin typeface="Arial" panose="020B0604020202020204" pitchFamily="34" charset="0"/>
                </a:rPr>
                <a:t>relative growth rate</a:t>
              </a:r>
              <a:endParaRPr lang="en-GB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48" name="Line 31">
              <a:extLst>
                <a:ext uri="{FF2B5EF4-FFF2-40B4-BE49-F238E27FC236}">
                  <a16:creationId xmlns:a16="http://schemas.microsoft.com/office/drawing/2014/main" id="{EA8A37AE-03FD-B0DC-D153-6B4F66B610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" y="2728"/>
              <a:ext cx="3791" cy="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Line 32">
              <a:extLst>
                <a:ext uri="{FF2B5EF4-FFF2-40B4-BE49-F238E27FC236}">
                  <a16:creationId xmlns:a16="http://schemas.microsoft.com/office/drawing/2014/main" id="{AF611126-06E6-5D09-1643-7AB974FE8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" y="3349"/>
              <a:ext cx="2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33">
              <a:extLst>
                <a:ext uri="{FF2B5EF4-FFF2-40B4-BE49-F238E27FC236}">
                  <a16:creationId xmlns:a16="http://schemas.microsoft.com/office/drawing/2014/main" id="{5F4F2579-2F38-7F16-44FD-E134E8F8A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" y="2408"/>
              <a:ext cx="772" cy="556"/>
            </a:xfrm>
            <a:custGeom>
              <a:avLst/>
              <a:gdLst>
                <a:gd name="T0" fmla="*/ 0 w 1091"/>
                <a:gd name="T1" fmla="*/ 544 h 752"/>
                <a:gd name="T2" fmla="*/ 43 w 1091"/>
                <a:gd name="T3" fmla="*/ 184 h 752"/>
                <a:gd name="T4" fmla="*/ 84 w 1091"/>
                <a:gd name="T5" fmla="*/ 451 h 752"/>
                <a:gd name="T6" fmla="*/ 127 w 1091"/>
                <a:gd name="T7" fmla="*/ 460 h 752"/>
                <a:gd name="T8" fmla="*/ 168 w 1091"/>
                <a:gd name="T9" fmla="*/ 669 h 752"/>
                <a:gd name="T10" fmla="*/ 211 w 1091"/>
                <a:gd name="T11" fmla="*/ 402 h 752"/>
                <a:gd name="T12" fmla="*/ 253 w 1091"/>
                <a:gd name="T13" fmla="*/ 75 h 752"/>
                <a:gd name="T14" fmla="*/ 294 w 1091"/>
                <a:gd name="T15" fmla="*/ 752 h 752"/>
                <a:gd name="T16" fmla="*/ 337 w 1091"/>
                <a:gd name="T17" fmla="*/ 393 h 752"/>
                <a:gd name="T18" fmla="*/ 378 w 1091"/>
                <a:gd name="T19" fmla="*/ 0 h 752"/>
                <a:gd name="T20" fmla="*/ 421 w 1091"/>
                <a:gd name="T21" fmla="*/ 318 h 752"/>
                <a:gd name="T22" fmla="*/ 462 w 1091"/>
                <a:gd name="T23" fmla="*/ 610 h 752"/>
                <a:gd name="T24" fmla="*/ 505 w 1091"/>
                <a:gd name="T25" fmla="*/ 460 h 752"/>
                <a:gd name="T26" fmla="*/ 546 w 1091"/>
                <a:gd name="T27" fmla="*/ 703 h 752"/>
                <a:gd name="T28" fmla="*/ 588 w 1091"/>
                <a:gd name="T29" fmla="*/ 593 h 752"/>
                <a:gd name="T30" fmla="*/ 630 w 1091"/>
                <a:gd name="T31" fmla="*/ 150 h 752"/>
                <a:gd name="T32" fmla="*/ 672 w 1091"/>
                <a:gd name="T33" fmla="*/ 376 h 752"/>
                <a:gd name="T34" fmla="*/ 713 w 1091"/>
                <a:gd name="T35" fmla="*/ 318 h 752"/>
                <a:gd name="T36" fmla="*/ 756 w 1091"/>
                <a:gd name="T37" fmla="*/ 208 h 752"/>
                <a:gd name="T38" fmla="*/ 797 w 1091"/>
                <a:gd name="T39" fmla="*/ 610 h 752"/>
                <a:gd name="T40" fmla="*/ 840 w 1091"/>
                <a:gd name="T41" fmla="*/ 460 h 752"/>
                <a:gd name="T42" fmla="*/ 882 w 1091"/>
                <a:gd name="T43" fmla="*/ 309 h 752"/>
                <a:gd name="T44" fmla="*/ 924 w 1091"/>
                <a:gd name="T45" fmla="*/ 602 h 752"/>
                <a:gd name="T46" fmla="*/ 966 w 1091"/>
                <a:gd name="T47" fmla="*/ 260 h 752"/>
                <a:gd name="T48" fmla="*/ 1007 w 1091"/>
                <a:gd name="T49" fmla="*/ 653 h 752"/>
                <a:gd name="T50" fmla="*/ 1050 w 1091"/>
                <a:gd name="T51" fmla="*/ 502 h 752"/>
                <a:gd name="T52" fmla="*/ 1091 w 1091"/>
                <a:gd name="T53" fmla="*/ 84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91" h="752">
                  <a:moveTo>
                    <a:pt x="0" y="544"/>
                  </a:moveTo>
                  <a:lnTo>
                    <a:pt x="43" y="184"/>
                  </a:lnTo>
                  <a:lnTo>
                    <a:pt x="84" y="451"/>
                  </a:lnTo>
                  <a:lnTo>
                    <a:pt x="127" y="460"/>
                  </a:lnTo>
                  <a:lnTo>
                    <a:pt x="168" y="669"/>
                  </a:lnTo>
                  <a:lnTo>
                    <a:pt x="211" y="402"/>
                  </a:lnTo>
                  <a:lnTo>
                    <a:pt x="253" y="75"/>
                  </a:lnTo>
                  <a:lnTo>
                    <a:pt x="294" y="752"/>
                  </a:lnTo>
                  <a:lnTo>
                    <a:pt x="337" y="393"/>
                  </a:lnTo>
                  <a:lnTo>
                    <a:pt x="378" y="0"/>
                  </a:lnTo>
                  <a:lnTo>
                    <a:pt x="421" y="318"/>
                  </a:lnTo>
                  <a:lnTo>
                    <a:pt x="462" y="610"/>
                  </a:lnTo>
                  <a:lnTo>
                    <a:pt x="505" y="460"/>
                  </a:lnTo>
                  <a:lnTo>
                    <a:pt x="546" y="703"/>
                  </a:lnTo>
                  <a:lnTo>
                    <a:pt x="588" y="593"/>
                  </a:lnTo>
                  <a:lnTo>
                    <a:pt x="630" y="150"/>
                  </a:lnTo>
                  <a:lnTo>
                    <a:pt x="672" y="376"/>
                  </a:lnTo>
                  <a:lnTo>
                    <a:pt x="713" y="318"/>
                  </a:lnTo>
                  <a:lnTo>
                    <a:pt x="756" y="208"/>
                  </a:lnTo>
                  <a:lnTo>
                    <a:pt x="797" y="610"/>
                  </a:lnTo>
                  <a:lnTo>
                    <a:pt x="840" y="460"/>
                  </a:lnTo>
                  <a:lnTo>
                    <a:pt x="882" y="309"/>
                  </a:lnTo>
                  <a:lnTo>
                    <a:pt x="924" y="602"/>
                  </a:lnTo>
                  <a:lnTo>
                    <a:pt x="966" y="260"/>
                  </a:lnTo>
                  <a:lnTo>
                    <a:pt x="1007" y="653"/>
                  </a:lnTo>
                  <a:lnTo>
                    <a:pt x="1050" y="502"/>
                  </a:lnTo>
                  <a:lnTo>
                    <a:pt x="1091" y="84"/>
                  </a:lnTo>
                </a:path>
              </a:pathLst>
            </a:custGeom>
            <a:noFill/>
            <a:ln w="6350">
              <a:solidFill>
                <a:srgbClr val="C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Line 34">
              <a:extLst>
                <a:ext uri="{FF2B5EF4-FFF2-40B4-BE49-F238E27FC236}">
                  <a16:creationId xmlns:a16="http://schemas.microsoft.com/office/drawing/2014/main" id="{79E68258-1959-FFAD-54FC-4C8640C521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" y="3298"/>
              <a:ext cx="2" cy="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35">
              <a:extLst>
                <a:ext uri="{FF2B5EF4-FFF2-40B4-BE49-F238E27FC236}">
                  <a16:creationId xmlns:a16="http://schemas.microsoft.com/office/drawing/2014/main" id="{899AE62D-5716-5B39-E368-2267775CFB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" y="2009"/>
              <a:ext cx="2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Line 36">
              <a:extLst>
                <a:ext uri="{FF2B5EF4-FFF2-40B4-BE49-F238E27FC236}">
                  <a16:creationId xmlns:a16="http://schemas.microsoft.com/office/drawing/2014/main" id="{8AF5BBD5-A1D6-3C37-6528-D631D0B5EC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" y="1880"/>
              <a:ext cx="2" cy="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Line 37">
              <a:extLst>
                <a:ext uri="{FF2B5EF4-FFF2-40B4-BE49-F238E27FC236}">
                  <a16:creationId xmlns:a16="http://schemas.microsoft.com/office/drawing/2014/main" id="{6E43B39B-2158-D47D-4B30-C8FE01455D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7" y="1880"/>
              <a:ext cx="2" cy="154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Rectangle 38">
              <a:extLst>
                <a:ext uri="{FF2B5EF4-FFF2-40B4-BE49-F238E27FC236}">
                  <a16:creationId xmlns:a16="http://schemas.microsoft.com/office/drawing/2014/main" id="{1C56ABD1-468E-EBFC-5295-6B2914467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" y="1605"/>
              <a:ext cx="23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300">
                  <a:solidFill>
                    <a:srgbClr val="000000"/>
                  </a:solidFill>
                  <a:latin typeface="Arial" panose="020B0604020202020204" pitchFamily="34" charset="0"/>
                </a:rPr>
                <a:t>1880</a:t>
              </a:r>
              <a:endParaRPr lang="en-GB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56" name="Rectangle 39">
              <a:extLst>
                <a:ext uri="{FF2B5EF4-FFF2-40B4-BE49-F238E27FC236}">
                  <a16:creationId xmlns:a16="http://schemas.microsoft.com/office/drawing/2014/main" id="{6F13445D-DF7A-D572-CBF6-1BF2B50D4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" y="1605"/>
              <a:ext cx="23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300">
                  <a:solidFill>
                    <a:srgbClr val="000000"/>
                  </a:solidFill>
                  <a:latin typeface="Arial" panose="020B0604020202020204" pitchFamily="34" charset="0"/>
                </a:rPr>
                <a:t>1900</a:t>
              </a:r>
              <a:endParaRPr lang="en-GB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57" name="Rectangle 40">
              <a:extLst>
                <a:ext uri="{FF2B5EF4-FFF2-40B4-BE49-F238E27FC236}">
                  <a16:creationId xmlns:a16="http://schemas.microsoft.com/office/drawing/2014/main" id="{A9BE44F0-002E-1D66-12FD-446F6519A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" y="1605"/>
              <a:ext cx="23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300">
                  <a:solidFill>
                    <a:srgbClr val="000000"/>
                  </a:solidFill>
                  <a:latin typeface="Arial" panose="020B0604020202020204" pitchFamily="34" charset="0"/>
                </a:rPr>
                <a:t>1920</a:t>
              </a:r>
              <a:endParaRPr lang="en-GB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58" name="Rectangle 41">
              <a:extLst>
                <a:ext uri="{FF2B5EF4-FFF2-40B4-BE49-F238E27FC236}">
                  <a16:creationId xmlns:a16="http://schemas.microsoft.com/office/drawing/2014/main" id="{3E7F2280-E07E-35B9-4281-E2C5C6CB0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4" y="1605"/>
              <a:ext cx="23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300">
                  <a:solidFill>
                    <a:srgbClr val="000000"/>
                  </a:solidFill>
                  <a:latin typeface="Arial" panose="020B0604020202020204" pitchFamily="34" charset="0"/>
                </a:rPr>
                <a:t>1940</a:t>
              </a:r>
              <a:endParaRPr lang="en-GB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59" name="Rectangle 42">
              <a:extLst>
                <a:ext uri="{FF2B5EF4-FFF2-40B4-BE49-F238E27FC236}">
                  <a16:creationId xmlns:a16="http://schemas.microsoft.com/office/drawing/2014/main" id="{E89AE0B1-00E7-FB7D-66BE-364DC51E9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1605"/>
              <a:ext cx="23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300">
                  <a:solidFill>
                    <a:srgbClr val="000000"/>
                  </a:solidFill>
                  <a:latin typeface="Arial" panose="020B0604020202020204" pitchFamily="34" charset="0"/>
                </a:rPr>
                <a:t>1960</a:t>
              </a:r>
              <a:endParaRPr lang="en-GB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0" name="Rectangle 43">
              <a:extLst>
                <a:ext uri="{FF2B5EF4-FFF2-40B4-BE49-F238E27FC236}">
                  <a16:creationId xmlns:a16="http://schemas.microsoft.com/office/drawing/2014/main" id="{445BC8EB-21D8-626F-F2E7-9B22586EC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" y="1605"/>
              <a:ext cx="23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300">
                  <a:solidFill>
                    <a:srgbClr val="000000"/>
                  </a:solidFill>
                  <a:latin typeface="Arial" panose="020B0604020202020204" pitchFamily="34" charset="0"/>
                </a:rPr>
                <a:t>1980</a:t>
              </a:r>
              <a:endParaRPr lang="en-GB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1" name="Rectangle 44">
              <a:extLst>
                <a:ext uri="{FF2B5EF4-FFF2-40B4-BE49-F238E27FC236}">
                  <a16:creationId xmlns:a16="http://schemas.microsoft.com/office/drawing/2014/main" id="{3CFC48DC-BED9-6D55-9B03-5AFBCD8B1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7" y="1605"/>
              <a:ext cx="23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300">
                  <a:solidFill>
                    <a:srgbClr val="000000"/>
                  </a:solidFill>
                  <a:latin typeface="Arial" panose="020B0604020202020204" pitchFamily="34" charset="0"/>
                </a:rPr>
                <a:t>2000</a:t>
              </a:r>
              <a:endParaRPr lang="en-GB" alt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62" name="Line 45">
              <a:extLst>
                <a:ext uri="{FF2B5EF4-FFF2-40B4-BE49-F238E27FC236}">
                  <a16:creationId xmlns:a16="http://schemas.microsoft.com/office/drawing/2014/main" id="{9074E801-C6EF-1A94-54D7-2CFAFC40C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" y="1808"/>
              <a:ext cx="2" cy="7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Line 46">
              <a:extLst>
                <a:ext uri="{FF2B5EF4-FFF2-40B4-BE49-F238E27FC236}">
                  <a16:creationId xmlns:a16="http://schemas.microsoft.com/office/drawing/2014/main" id="{0EFDE854-4469-E411-C73E-86446AB4ED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" y="1843"/>
              <a:ext cx="1" cy="3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Line 47">
              <a:extLst>
                <a:ext uri="{FF2B5EF4-FFF2-40B4-BE49-F238E27FC236}">
                  <a16:creationId xmlns:a16="http://schemas.microsoft.com/office/drawing/2014/main" id="{DB3A7CBD-8D0F-B797-9C37-37962AFED3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" y="1808"/>
              <a:ext cx="2" cy="7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Line 48">
              <a:extLst>
                <a:ext uri="{FF2B5EF4-FFF2-40B4-BE49-F238E27FC236}">
                  <a16:creationId xmlns:a16="http://schemas.microsoft.com/office/drawing/2014/main" id="{C9D673A0-53E9-103C-AEE1-81B14C533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9" y="1843"/>
              <a:ext cx="1" cy="3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Line 49">
              <a:extLst>
                <a:ext uri="{FF2B5EF4-FFF2-40B4-BE49-F238E27FC236}">
                  <a16:creationId xmlns:a16="http://schemas.microsoft.com/office/drawing/2014/main" id="{8999EB9D-EAFC-2551-1CB9-1C761A7632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6" y="1808"/>
              <a:ext cx="1" cy="7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Line 50">
              <a:extLst>
                <a:ext uri="{FF2B5EF4-FFF2-40B4-BE49-F238E27FC236}">
                  <a16:creationId xmlns:a16="http://schemas.microsoft.com/office/drawing/2014/main" id="{EB5A16DF-FB25-2EE6-F075-D5CE6FFA41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4" y="1843"/>
              <a:ext cx="1" cy="3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Line 51">
              <a:extLst>
                <a:ext uri="{FF2B5EF4-FFF2-40B4-BE49-F238E27FC236}">
                  <a16:creationId xmlns:a16="http://schemas.microsoft.com/office/drawing/2014/main" id="{A09685E8-CB89-C7F2-75EE-A856B8A5B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1" y="1808"/>
              <a:ext cx="1" cy="7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Line 52">
              <a:extLst>
                <a:ext uri="{FF2B5EF4-FFF2-40B4-BE49-F238E27FC236}">
                  <a16:creationId xmlns:a16="http://schemas.microsoft.com/office/drawing/2014/main" id="{9FC3D2F6-7A6F-14C7-F5D4-ACD959F114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7" y="1843"/>
              <a:ext cx="2" cy="3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Line 53">
              <a:extLst>
                <a:ext uri="{FF2B5EF4-FFF2-40B4-BE49-F238E27FC236}">
                  <a16:creationId xmlns:a16="http://schemas.microsoft.com/office/drawing/2014/main" id="{8950FD70-D5D2-9E59-EC38-E9EEF063F6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5" y="1808"/>
              <a:ext cx="1" cy="7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Line 54">
              <a:extLst>
                <a:ext uri="{FF2B5EF4-FFF2-40B4-BE49-F238E27FC236}">
                  <a16:creationId xmlns:a16="http://schemas.microsoft.com/office/drawing/2014/main" id="{BB71E632-7D37-0120-117D-3A343452B1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2" y="1843"/>
              <a:ext cx="2" cy="3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Line 55">
              <a:extLst>
                <a:ext uri="{FF2B5EF4-FFF2-40B4-BE49-F238E27FC236}">
                  <a16:creationId xmlns:a16="http://schemas.microsoft.com/office/drawing/2014/main" id="{8E872616-DE2F-929F-D4C3-1D25C0C971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8" y="1808"/>
              <a:ext cx="2" cy="7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Line 56">
              <a:extLst>
                <a:ext uri="{FF2B5EF4-FFF2-40B4-BE49-F238E27FC236}">
                  <a16:creationId xmlns:a16="http://schemas.microsoft.com/office/drawing/2014/main" id="{C62E8F05-F4B2-A2D1-AD86-C150F64F51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7" y="1843"/>
              <a:ext cx="2" cy="3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Line 57">
              <a:extLst>
                <a:ext uri="{FF2B5EF4-FFF2-40B4-BE49-F238E27FC236}">
                  <a16:creationId xmlns:a16="http://schemas.microsoft.com/office/drawing/2014/main" id="{3809D2B4-83A5-6E9B-0B3E-9BCB2E8D14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3" y="1808"/>
              <a:ext cx="2" cy="7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Line 58">
              <a:extLst>
                <a:ext uri="{FF2B5EF4-FFF2-40B4-BE49-F238E27FC236}">
                  <a16:creationId xmlns:a16="http://schemas.microsoft.com/office/drawing/2014/main" id="{571EDC52-1EBA-334A-83A1-E5E2AC9B38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" y="1880"/>
              <a:ext cx="3566" cy="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59">
              <a:extLst>
                <a:ext uri="{FF2B5EF4-FFF2-40B4-BE49-F238E27FC236}">
                  <a16:creationId xmlns:a16="http://schemas.microsoft.com/office/drawing/2014/main" id="{72B248AA-5EB2-974A-2191-0A47C5D04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" y="2362"/>
              <a:ext cx="3268" cy="768"/>
            </a:xfrm>
            <a:custGeom>
              <a:avLst/>
              <a:gdLst>
                <a:gd name="T0" fmla="*/ 41 w 4613"/>
                <a:gd name="T1" fmla="*/ 494 h 1038"/>
                <a:gd name="T2" fmla="*/ 125 w 4613"/>
                <a:gd name="T3" fmla="*/ 586 h 1038"/>
                <a:gd name="T4" fmla="*/ 209 w 4613"/>
                <a:gd name="T5" fmla="*/ 661 h 1038"/>
                <a:gd name="T6" fmla="*/ 293 w 4613"/>
                <a:gd name="T7" fmla="*/ 653 h 1038"/>
                <a:gd name="T8" fmla="*/ 376 w 4613"/>
                <a:gd name="T9" fmla="*/ 326 h 1038"/>
                <a:gd name="T10" fmla="*/ 460 w 4613"/>
                <a:gd name="T11" fmla="*/ 610 h 1038"/>
                <a:gd name="T12" fmla="*/ 544 w 4613"/>
                <a:gd name="T13" fmla="*/ 619 h 1038"/>
                <a:gd name="T14" fmla="*/ 629 w 4613"/>
                <a:gd name="T15" fmla="*/ 679 h 1038"/>
                <a:gd name="T16" fmla="*/ 713 w 4613"/>
                <a:gd name="T17" fmla="*/ 619 h 1038"/>
                <a:gd name="T18" fmla="*/ 797 w 4613"/>
                <a:gd name="T19" fmla="*/ 494 h 1038"/>
                <a:gd name="T20" fmla="*/ 881 w 4613"/>
                <a:gd name="T21" fmla="*/ 477 h 1038"/>
                <a:gd name="T22" fmla="*/ 964 w 4613"/>
                <a:gd name="T23" fmla="*/ 285 h 1038"/>
                <a:gd name="T24" fmla="*/ 1048 w 4613"/>
                <a:gd name="T25" fmla="*/ 627 h 1038"/>
                <a:gd name="T26" fmla="*/ 1132 w 4613"/>
                <a:gd name="T27" fmla="*/ 519 h 1038"/>
                <a:gd name="T28" fmla="*/ 1216 w 4613"/>
                <a:gd name="T29" fmla="*/ 627 h 1038"/>
                <a:gd name="T30" fmla="*/ 1300 w 4613"/>
                <a:gd name="T31" fmla="*/ 687 h 1038"/>
                <a:gd name="T32" fmla="*/ 1383 w 4613"/>
                <a:gd name="T33" fmla="*/ 845 h 1038"/>
                <a:gd name="T34" fmla="*/ 1467 w 4613"/>
                <a:gd name="T35" fmla="*/ 477 h 1038"/>
                <a:gd name="T36" fmla="*/ 1551 w 4613"/>
                <a:gd name="T37" fmla="*/ 694 h 1038"/>
                <a:gd name="T38" fmla="*/ 1635 w 4613"/>
                <a:gd name="T39" fmla="*/ 436 h 1038"/>
                <a:gd name="T40" fmla="*/ 1719 w 4613"/>
                <a:gd name="T41" fmla="*/ 737 h 1038"/>
                <a:gd name="T42" fmla="*/ 1802 w 4613"/>
                <a:gd name="T43" fmla="*/ 694 h 1038"/>
                <a:gd name="T44" fmla="*/ 1888 w 4613"/>
                <a:gd name="T45" fmla="*/ 803 h 1038"/>
                <a:gd name="T46" fmla="*/ 1971 w 4613"/>
                <a:gd name="T47" fmla="*/ 737 h 1038"/>
                <a:gd name="T48" fmla="*/ 2055 w 4613"/>
                <a:gd name="T49" fmla="*/ 636 h 1038"/>
                <a:gd name="T50" fmla="*/ 2139 w 4613"/>
                <a:gd name="T51" fmla="*/ 821 h 1038"/>
                <a:gd name="T52" fmla="*/ 2223 w 4613"/>
                <a:gd name="T53" fmla="*/ 720 h 1038"/>
                <a:gd name="T54" fmla="*/ 2307 w 4613"/>
                <a:gd name="T55" fmla="*/ 419 h 1038"/>
                <a:gd name="T56" fmla="*/ 2390 w 4613"/>
                <a:gd name="T57" fmla="*/ 419 h 1038"/>
                <a:gd name="T58" fmla="*/ 2474 w 4613"/>
                <a:gd name="T59" fmla="*/ 653 h 1038"/>
                <a:gd name="T60" fmla="*/ 2558 w 4613"/>
                <a:gd name="T61" fmla="*/ 552 h 1038"/>
                <a:gd name="T62" fmla="*/ 2642 w 4613"/>
                <a:gd name="T63" fmla="*/ 528 h 1038"/>
                <a:gd name="T64" fmla="*/ 2726 w 4613"/>
                <a:gd name="T65" fmla="*/ 318 h 1038"/>
                <a:gd name="T66" fmla="*/ 2809 w 4613"/>
                <a:gd name="T67" fmla="*/ 352 h 1038"/>
                <a:gd name="T68" fmla="*/ 2893 w 4613"/>
                <a:gd name="T69" fmla="*/ 502 h 1038"/>
                <a:gd name="T70" fmla="*/ 2977 w 4613"/>
                <a:gd name="T71" fmla="*/ 561 h 1038"/>
                <a:gd name="T72" fmla="*/ 3061 w 4613"/>
                <a:gd name="T73" fmla="*/ 879 h 1038"/>
                <a:gd name="T74" fmla="*/ 3146 w 4613"/>
                <a:gd name="T75" fmla="*/ 980 h 1038"/>
                <a:gd name="T76" fmla="*/ 3230 w 4613"/>
                <a:gd name="T77" fmla="*/ 436 h 1038"/>
                <a:gd name="T78" fmla="*/ 3314 w 4613"/>
                <a:gd name="T79" fmla="*/ 737 h 1038"/>
                <a:gd name="T80" fmla="*/ 3397 w 4613"/>
                <a:gd name="T81" fmla="*/ 1004 h 1038"/>
                <a:gd name="T82" fmla="*/ 3481 w 4613"/>
                <a:gd name="T83" fmla="*/ 769 h 1038"/>
                <a:gd name="T84" fmla="*/ 3565 w 4613"/>
                <a:gd name="T85" fmla="*/ 544 h 1038"/>
                <a:gd name="T86" fmla="*/ 3649 w 4613"/>
                <a:gd name="T87" fmla="*/ 502 h 1038"/>
                <a:gd name="T88" fmla="*/ 3733 w 4613"/>
                <a:gd name="T89" fmla="*/ 786 h 1038"/>
                <a:gd name="T90" fmla="*/ 3816 w 4613"/>
                <a:gd name="T91" fmla="*/ 569 h 1038"/>
                <a:gd name="T92" fmla="*/ 3900 w 4613"/>
                <a:gd name="T93" fmla="*/ 234 h 1038"/>
                <a:gd name="T94" fmla="*/ 3984 w 4613"/>
                <a:gd name="T95" fmla="*/ 679 h 1038"/>
                <a:gd name="T96" fmla="*/ 4068 w 4613"/>
                <a:gd name="T97" fmla="*/ 769 h 1038"/>
                <a:gd name="T98" fmla="*/ 4152 w 4613"/>
                <a:gd name="T99" fmla="*/ 402 h 1038"/>
                <a:gd name="T100" fmla="*/ 4235 w 4613"/>
                <a:gd name="T101" fmla="*/ 0 h 1038"/>
                <a:gd name="T102" fmla="*/ 4319 w 4613"/>
                <a:gd name="T103" fmla="*/ 619 h 1038"/>
                <a:gd name="T104" fmla="*/ 4404 w 4613"/>
                <a:gd name="T105" fmla="*/ 578 h 1038"/>
                <a:gd name="T106" fmla="*/ 4488 w 4613"/>
                <a:gd name="T107" fmla="*/ 845 h 1038"/>
                <a:gd name="T108" fmla="*/ 4572 w 4613"/>
                <a:gd name="T109" fmla="*/ 720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3" h="1038">
                  <a:moveTo>
                    <a:pt x="0" y="1038"/>
                  </a:moveTo>
                  <a:lnTo>
                    <a:pt x="41" y="494"/>
                  </a:lnTo>
                  <a:lnTo>
                    <a:pt x="84" y="711"/>
                  </a:lnTo>
                  <a:lnTo>
                    <a:pt x="125" y="586"/>
                  </a:lnTo>
                  <a:lnTo>
                    <a:pt x="168" y="578"/>
                  </a:lnTo>
                  <a:lnTo>
                    <a:pt x="209" y="661"/>
                  </a:lnTo>
                  <a:lnTo>
                    <a:pt x="251" y="687"/>
                  </a:lnTo>
                  <a:lnTo>
                    <a:pt x="293" y="653"/>
                  </a:lnTo>
                  <a:lnTo>
                    <a:pt x="335" y="369"/>
                  </a:lnTo>
                  <a:lnTo>
                    <a:pt x="376" y="326"/>
                  </a:lnTo>
                  <a:lnTo>
                    <a:pt x="419" y="619"/>
                  </a:lnTo>
                  <a:lnTo>
                    <a:pt x="460" y="610"/>
                  </a:lnTo>
                  <a:lnTo>
                    <a:pt x="503" y="720"/>
                  </a:lnTo>
                  <a:lnTo>
                    <a:pt x="544" y="619"/>
                  </a:lnTo>
                  <a:lnTo>
                    <a:pt x="587" y="653"/>
                  </a:lnTo>
                  <a:lnTo>
                    <a:pt x="629" y="679"/>
                  </a:lnTo>
                  <a:lnTo>
                    <a:pt x="670" y="502"/>
                  </a:lnTo>
                  <a:lnTo>
                    <a:pt x="713" y="619"/>
                  </a:lnTo>
                  <a:lnTo>
                    <a:pt x="754" y="360"/>
                  </a:lnTo>
                  <a:lnTo>
                    <a:pt x="797" y="494"/>
                  </a:lnTo>
                  <a:lnTo>
                    <a:pt x="838" y="385"/>
                  </a:lnTo>
                  <a:lnTo>
                    <a:pt x="881" y="477"/>
                  </a:lnTo>
                  <a:lnTo>
                    <a:pt x="922" y="410"/>
                  </a:lnTo>
                  <a:lnTo>
                    <a:pt x="964" y="285"/>
                  </a:lnTo>
                  <a:lnTo>
                    <a:pt x="1006" y="502"/>
                  </a:lnTo>
                  <a:lnTo>
                    <a:pt x="1048" y="627"/>
                  </a:lnTo>
                  <a:lnTo>
                    <a:pt x="1089" y="528"/>
                  </a:lnTo>
                  <a:lnTo>
                    <a:pt x="1132" y="519"/>
                  </a:lnTo>
                  <a:lnTo>
                    <a:pt x="1173" y="511"/>
                  </a:lnTo>
                  <a:lnTo>
                    <a:pt x="1216" y="627"/>
                  </a:lnTo>
                  <a:lnTo>
                    <a:pt x="1258" y="778"/>
                  </a:lnTo>
                  <a:lnTo>
                    <a:pt x="1300" y="687"/>
                  </a:lnTo>
                  <a:lnTo>
                    <a:pt x="1342" y="627"/>
                  </a:lnTo>
                  <a:lnTo>
                    <a:pt x="1383" y="845"/>
                  </a:lnTo>
                  <a:lnTo>
                    <a:pt x="1426" y="679"/>
                  </a:lnTo>
                  <a:lnTo>
                    <a:pt x="1467" y="477"/>
                  </a:lnTo>
                  <a:lnTo>
                    <a:pt x="1510" y="679"/>
                  </a:lnTo>
                  <a:lnTo>
                    <a:pt x="1551" y="694"/>
                  </a:lnTo>
                  <a:lnTo>
                    <a:pt x="1594" y="369"/>
                  </a:lnTo>
                  <a:lnTo>
                    <a:pt x="1635" y="436"/>
                  </a:lnTo>
                  <a:lnTo>
                    <a:pt x="1677" y="586"/>
                  </a:lnTo>
                  <a:lnTo>
                    <a:pt x="1719" y="737"/>
                  </a:lnTo>
                  <a:lnTo>
                    <a:pt x="1761" y="653"/>
                  </a:lnTo>
                  <a:lnTo>
                    <a:pt x="1802" y="694"/>
                  </a:lnTo>
                  <a:lnTo>
                    <a:pt x="1845" y="845"/>
                  </a:lnTo>
                  <a:lnTo>
                    <a:pt x="1888" y="803"/>
                  </a:lnTo>
                  <a:lnTo>
                    <a:pt x="1929" y="737"/>
                  </a:lnTo>
                  <a:lnTo>
                    <a:pt x="1971" y="737"/>
                  </a:lnTo>
                  <a:lnTo>
                    <a:pt x="2013" y="610"/>
                  </a:lnTo>
                  <a:lnTo>
                    <a:pt x="2055" y="636"/>
                  </a:lnTo>
                  <a:lnTo>
                    <a:pt x="2096" y="812"/>
                  </a:lnTo>
                  <a:lnTo>
                    <a:pt x="2139" y="821"/>
                  </a:lnTo>
                  <a:lnTo>
                    <a:pt x="2180" y="896"/>
                  </a:lnTo>
                  <a:lnTo>
                    <a:pt x="2223" y="720"/>
                  </a:lnTo>
                  <a:lnTo>
                    <a:pt x="2264" y="427"/>
                  </a:lnTo>
                  <a:lnTo>
                    <a:pt x="2307" y="419"/>
                  </a:lnTo>
                  <a:lnTo>
                    <a:pt x="2348" y="294"/>
                  </a:lnTo>
                  <a:lnTo>
                    <a:pt x="2390" y="419"/>
                  </a:lnTo>
                  <a:lnTo>
                    <a:pt x="2432" y="552"/>
                  </a:lnTo>
                  <a:lnTo>
                    <a:pt x="2474" y="653"/>
                  </a:lnTo>
                  <a:lnTo>
                    <a:pt x="2517" y="402"/>
                  </a:lnTo>
                  <a:lnTo>
                    <a:pt x="2558" y="552"/>
                  </a:lnTo>
                  <a:lnTo>
                    <a:pt x="2601" y="352"/>
                  </a:lnTo>
                  <a:lnTo>
                    <a:pt x="2642" y="528"/>
                  </a:lnTo>
                  <a:lnTo>
                    <a:pt x="2684" y="595"/>
                  </a:lnTo>
                  <a:lnTo>
                    <a:pt x="2726" y="318"/>
                  </a:lnTo>
                  <a:lnTo>
                    <a:pt x="2768" y="644"/>
                  </a:lnTo>
                  <a:lnTo>
                    <a:pt x="2809" y="352"/>
                  </a:lnTo>
                  <a:lnTo>
                    <a:pt x="2852" y="661"/>
                  </a:lnTo>
                  <a:lnTo>
                    <a:pt x="2893" y="502"/>
                  </a:lnTo>
                  <a:lnTo>
                    <a:pt x="2936" y="176"/>
                  </a:lnTo>
                  <a:lnTo>
                    <a:pt x="2977" y="561"/>
                  </a:lnTo>
                  <a:lnTo>
                    <a:pt x="3020" y="485"/>
                  </a:lnTo>
                  <a:lnTo>
                    <a:pt x="3061" y="879"/>
                  </a:lnTo>
                  <a:lnTo>
                    <a:pt x="3103" y="887"/>
                  </a:lnTo>
                  <a:lnTo>
                    <a:pt x="3146" y="980"/>
                  </a:lnTo>
                  <a:lnTo>
                    <a:pt x="3187" y="653"/>
                  </a:lnTo>
                  <a:lnTo>
                    <a:pt x="3230" y="436"/>
                  </a:lnTo>
                  <a:lnTo>
                    <a:pt x="3271" y="477"/>
                  </a:lnTo>
                  <a:lnTo>
                    <a:pt x="3314" y="737"/>
                  </a:lnTo>
                  <a:lnTo>
                    <a:pt x="3355" y="928"/>
                  </a:lnTo>
                  <a:lnTo>
                    <a:pt x="3397" y="1004"/>
                  </a:lnTo>
                  <a:lnTo>
                    <a:pt x="3439" y="670"/>
                  </a:lnTo>
                  <a:lnTo>
                    <a:pt x="3481" y="769"/>
                  </a:lnTo>
                  <a:lnTo>
                    <a:pt x="3522" y="711"/>
                  </a:lnTo>
                  <a:lnTo>
                    <a:pt x="3565" y="544"/>
                  </a:lnTo>
                  <a:lnTo>
                    <a:pt x="3606" y="393"/>
                  </a:lnTo>
                  <a:lnTo>
                    <a:pt x="3649" y="502"/>
                  </a:lnTo>
                  <a:lnTo>
                    <a:pt x="3690" y="762"/>
                  </a:lnTo>
                  <a:lnTo>
                    <a:pt x="3733" y="786"/>
                  </a:lnTo>
                  <a:lnTo>
                    <a:pt x="3775" y="436"/>
                  </a:lnTo>
                  <a:lnTo>
                    <a:pt x="3816" y="569"/>
                  </a:lnTo>
                  <a:lnTo>
                    <a:pt x="3859" y="519"/>
                  </a:lnTo>
                  <a:lnTo>
                    <a:pt x="3900" y="234"/>
                  </a:lnTo>
                  <a:lnTo>
                    <a:pt x="3943" y="460"/>
                  </a:lnTo>
                  <a:lnTo>
                    <a:pt x="3984" y="679"/>
                  </a:lnTo>
                  <a:lnTo>
                    <a:pt x="4027" y="578"/>
                  </a:lnTo>
                  <a:lnTo>
                    <a:pt x="4068" y="769"/>
                  </a:lnTo>
                  <a:lnTo>
                    <a:pt x="4110" y="778"/>
                  </a:lnTo>
                  <a:lnTo>
                    <a:pt x="4152" y="402"/>
                  </a:lnTo>
                  <a:lnTo>
                    <a:pt x="4194" y="167"/>
                  </a:lnTo>
                  <a:lnTo>
                    <a:pt x="4235" y="0"/>
                  </a:lnTo>
                  <a:lnTo>
                    <a:pt x="4278" y="109"/>
                  </a:lnTo>
                  <a:lnTo>
                    <a:pt x="4319" y="619"/>
                  </a:lnTo>
                  <a:lnTo>
                    <a:pt x="4362" y="627"/>
                  </a:lnTo>
                  <a:lnTo>
                    <a:pt x="4404" y="578"/>
                  </a:lnTo>
                  <a:lnTo>
                    <a:pt x="4446" y="853"/>
                  </a:lnTo>
                  <a:lnTo>
                    <a:pt x="4488" y="845"/>
                  </a:lnTo>
                  <a:lnTo>
                    <a:pt x="4529" y="838"/>
                  </a:lnTo>
                  <a:lnTo>
                    <a:pt x="4572" y="720"/>
                  </a:lnTo>
                  <a:lnTo>
                    <a:pt x="4613" y="59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60">
              <a:extLst>
                <a:ext uri="{FF2B5EF4-FFF2-40B4-BE49-F238E27FC236}">
                  <a16:creationId xmlns:a16="http://schemas.microsoft.com/office/drawing/2014/main" id="{D49313E4-7870-5EF7-87C0-83CFE5FCE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" y="2013"/>
              <a:ext cx="3060" cy="1067"/>
            </a:xfrm>
            <a:custGeom>
              <a:avLst/>
              <a:gdLst>
                <a:gd name="T0" fmla="*/ 41 w 4319"/>
                <a:gd name="T1" fmla="*/ 898 h 1442"/>
                <a:gd name="T2" fmla="*/ 125 w 4319"/>
                <a:gd name="T3" fmla="*/ 829 h 1442"/>
                <a:gd name="T4" fmla="*/ 209 w 4319"/>
                <a:gd name="T5" fmla="*/ 1261 h 1442"/>
                <a:gd name="T6" fmla="*/ 293 w 4319"/>
                <a:gd name="T7" fmla="*/ 1080 h 1442"/>
                <a:gd name="T8" fmla="*/ 376 w 4319"/>
                <a:gd name="T9" fmla="*/ 1073 h 1442"/>
                <a:gd name="T10" fmla="*/ 460 w 4319"/>
                <a:gd name="T11" fmla="*/ 1198 h 1442"/>
                <a:gd name="T12" fmla="*/ 544 w 4319"/>
                <a:gd name="T13" fmla="*/ 1114 h 1442"/>
                <a:gd name="T14" fmla="*/ 629 w 4319"/>
                <a:gd name="T15" fmla="*/ 1234 h 1442"/>
                <a:gd name="T16" fmla="*/ 713 w 4319"/>
                <a:gd name="T17" fmla="*/ 1317 h 1442"/>
                <a:gd name="T18" fmla="*/ 797 w 4319"/>
                <a:gd name="T19" fmla="*/ 1059 h 1442"/>
                <a:gd name="T20" fmla="*/ 881 w 4319"/>
                <a:gd name="T21" fmla="*/ 766 h 1442"/>
                <a:gd name="T22" fmla="*/ 964 w 4319"/>
                <a:gd name="T23" fmla="*/ 257 h 1442"/>
                <a:gd name="T24" fmla="*/ 1048 w 4319"/>
                <a:gd name="T25" fmla="*/ 599 h 1442"/>
                <a:gd name="T26" fmla="*/ 1132 w 4319"/>
                <a:gd name="T27" fmla="*/ 376 h 1442"/>
                <a:gd name="T28" fmla="*/ 1216 w 4319"/>
                <a:gd name="T29" fmla="*/ 968 h 1442"/>
                <a:gd name="T30" fmla="*/ 1300 w 4319"/>
                <a:gd name="T31" fmla="*/ 1317 h 1442"/>
                <a:gd name="T32" fmla="*/ 1383 w 4319"/>
                <a:gd name="T33" fmla="*/ 1268 h 1442"/>
                <a:gd name="T34" fmla="*/ 1467 w 4319"/>
                <a:gd name="T35" fmla="*/ 697 h 1442"/>
                <a:gd name="T36" fmla="*/ 1551 w 4319"/>
                <a:gd name="T37" fmla="*/ 752 h 1442"/>
                <a:gd name="T38" fmla="*/ 1635 w 4319"/>
                <a:gd name="T39" fmla="*/ 1018 h 1442"/>
                <a:gd name="T40" fmla="*/ 1719 w 4319"/>
                <a:gd name="T41" fmla="*/ 1241 h 1442"/>
                <a:gd name="T42" fmla="*/ 1802 w 4319"/>
                <a:gd name="T43" fmla="*/ 1317 h 1442"/>
                <a:gd name="T44" fmla="*/ 1888 w 4319"/>
                <a:gd name="T45" fmla="*/ 1317 h 1442"/>
                <a:gd name="T46" fmla="*/ 1971 w 4319"/>
                <a:gd name="T47" fmla="*/ 1289 h 1442"/>
                <a:gd name="T48" fmla="*/ 2055 w 4319"/>
                <a:gd name="T49" fmla="*/ 927 h 1442"/>
                <a:gd name="T50" fmla="*/ 2139 w 4319"/>
                <a:gd name="T51" fmla="*/ 1226 h 1442"/>
                <a:gd name="T52" fmla="*/ 2223 w 4319"/>
                <a:gd name="T53" fmla="*/ 1178 h 1442"/>
                <a:gd name="T54" fmla="*/ 2307 w 4319"/>
                <a:gd name="T55" fmla="*/ 898 h 1442"/>
                <a:gd name="T56" fmla="*/ 2390 w 4319"/>
                <a:gd name="T57" fmla="*/ 773 h 1442"/>
                <a:gd name="T58" fmla="*/ 2474 w 4319"/>
                <a:gd name="T59" fmla="*/ 1107 h 1442"/>
                <a:gd name="T60" fmla="*/ 2558 w 4319"/>
                <a:gd name="T61" fmla="*/ 864 h 1442"/>
                <a:gd name="T62" fmla="*/ 2642 w 4319"/>
                <a:gd name="T63" fmla="*/ 1275 h 1442"/>
                <a:gd name="T64" fmla="*/ 2726 w 4319"/>
                <a:gd name="T65" fmla="*/ 376 h 1442"/>
                <a:gd name="T66" fmla="*/ 2809 w 4319"/>
                <a:gd name="T67" fmla="*/ 313 h 1442"/>
                <a:gd name="T68" fmla="*/ 2893 w 4319"/>
                <a:gd name="T69" fmla="*/ 397 h 1442"/>
                <a:gd name="T70" fmla="*/ 2977 w 4319"/>
                <a:gd name="T71" fmla="*/ 0 h 1442"/>
                <a:gd name="T72" fmla="*/ 3061 w 4319"/>
                <a:gd name="T73" fmla="*/ 1102 h 1442"/>
                <a:gd name="T74" fmla="*/ 3146 w 4319"/>
                <a:gd name="T75" fmla="*/ 1401 h 1442"/>
                <a:gd name="T76" fmla="*/ 3230 w 4319"/>
                <a:gd name="T77" fmla="*/ 857 h 1442"/>
                <a:gd name="T78" fmla="*/ 3314 w 4319"/>
                <a:gd name="T79" fmla="*/ 1310 h 1442"/>
                <a:gd name="T80" fmla="*/ 3397 w 4319"/>
                <a:gd name="T81" fmla="*/ 1296 h 1442"/>
                <a:gd name="T82" fmla="*/ 3481 w 4319"/>
                <a:gd name="T83" fmla="*/ 1052 h 1442"/>
                <a:gd name="T84" fmla="*/ 3565 w 4319"/>
                <a:gd name="T85" fmla="*/ 1219 h 1442"/>
                <a:gd name="T86" fmla="*/ 3649 w 4319"/>
                <a:gd name="T87" fmla="*/ 1066 h 1442"/>
                <a:gd name="T88" fmla="*/ 3733 w 4319"/>
                <a:gd name="T89" fmla="*/ 1011 h 1442"/>
                <a:gd name="T90" fmla="*/ 3816 w 4319"/>
                <a:gd name="T91" fmla="*/ 1184 h 1442"/>
                <a:gd name="T92" fmla="*/ 3900 w 4319"/>
                <a:gd name="T93" fmla="*/ 815 h 1442"/>
                <a:gd name="T94" fmla="*/ 3984 w 4319"/>
                <a:gd name="T95" fmla="*/ 1087 h 1442"/>
                <a:gd name="T96" fmla="*/ 4068 w 4319"/>
                <a:gd name="T97" fmla="*/ 1025 h 1442"/>
                <a:gd name="T98" fmla="*/ 4152 w 4319"/>
                <a:gd name="T99" fmla="*/ 788 h 1442"/>
                <a:gd name="T100" fmla="*/ 4235 w 4319"/>
                <a:gd name="T101" fmla="*/ 738 h 1442"/>
                <a:gd name="T102" fmla="*/ 4319 w 4319"/>
                <a:gd name="T103" fmla="*/ 954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19" h="1442">
                  <a:moveTo>
                    <a:pt x="0" y="647"/>
                  </a:moveTo>
                  <a:lnTo>
                    <a:pt x="41" y="898"/>
                  </a:lnTo>
                  <a:lnTo>
                    <a:pt x="84" y="1114"/>
                  </a:lnTo>
                  <a:lnTo>
                    <a:pt x="125" y="829"/>
                  </a:lnTo>
                  <a:lnTo>
                    <a:pt x="168" y="1066"/>
                  </a:lnTo>
                  <a:lnTo>
                    <a:pt x="209" y="1261"/>
                  </a:lnTo>
                  <a:lnTo>
                    <a:pt x="251" y="1121"/>
                  </a:lnTo>
                  <a:lnTo>
                    <a:pt x="293" y="1080"/>
                  </a:lnTo>
                  <a:lnTo>
                    <a:pt x="335" y="661"/>
                  </a:lnTo>
                  <a:lnTo>
                    <a:pt x="376" y="1073"/>
                  </a:lnTo>
                  <a:lnTo>
                    <a:pt x="419" y="1178"/>
                  </a:lnTo>
                  <a:lnTo>
                    <a:pt x="460" y="1198"/>
                  </a:lnTo>
                  <a:lnTo>
                    <a:pt x="503" y="1219"/>
                  </a:lnTo>
                  <a:lnTo>
                    <a:pt x="544" y="1114"/>
                  </a:lnTo>
                  <a:lnTo>
                    <a:pt x="587" y="1351"/>
                  </a:lnTo>
                  <a:lnTo>
                    <a:pt x="629" y="1234"/>
                  </a:lnTo>
                  <a:lnTo>
                    <a:pt x="670" y="1268"/>
                  </a:lnTo>
                  <a:lnTo>
                    <a:pt x="713" y="1317"/>
                  </a:lnTo>
                  <a:lnTo>
                    <a:pt x="754" y="1212"/>
                  </a:lnTo>
                  <a:lnTo>
                    <a:pt x="797" y="1059"/>
                  </a:lnTo>
                  <a:lnTo>
                    <a:pt x="838" y="829"/>
                  </a:lnTo>
                  <a:lnTo>
                    <a:pt x="881" y="766"/>
                  </a:lnTo>
                  <a:lnTo>
                    <a:pt x="922" y="376"/>
                  </a:lnTo>
                  <a:lnTo>
                    <a:pt x="964" y="257"/>
                  </a:lnTo>
                  <a:lnTo>
                    <a:pt x="1006" y="460"/>
                  </a:lnTo>
                  <a:lnTo>
                    <a:pt x="1048" y="599"/>
                  </a:lnTo>
                  <a:lnTo>
                    <a:pt x="1089" y="822"/>
                  </a:lnTo>
                  <a:lnTo>
                    <a:pt x="1132" y="376"/>
                  </a:lnTo>
                  <a:lnTo>
                    <a:pt x="1173" y="453"/>
                  </a:lnTo>
                  <a:lnTo>
                    <a:pt x="1216" y="968"/>
                  </a:lnTo>
                  <a:lnTo>
                    <a:pt x="1258" y="1164"/>
                  </a:lnTo>
                  <a:lnTo>
                    <a:pt x="1300" y="1317"/>
                  </a:lnTo>
                  <a:lnTo>
                    <a:pt x="1342" y="1184"/>
                  </a:lnTo>
                  <a:lnTo>
                    <a:pt x="1383" y="1268"/>
                  </a:lnTo>
                  <a:lnTo>
                    <a:pt x="1426" y="1073"/>
                  </a:lnTo>
                  <a:lnTo>
                    <a:pt x="1467" y="697"/>
                  </a:lnTo>
                  <a:lnTo>
                    <a:pt x="1510" y="1121"/>
                  </a:lnTo>
                  <a:lnTo>
                    <a:pt x="1551" y="752"/>
                  </a:lnTo>
                  <a:lnTo>
                    <a:pt x="1594" y="975"/>
                  </a:lnTo>
                  <a:lnTo>
                    <a:pt x="1635" y="1018"/>
                  </a:lnTo>
                  <a:lnTo>
                    <a:pt x="1677" y="1219"/>
                  </a:lnTo>
                  <a:lnTo>
                    <a:pt x="1719" y="1241"/>
                  </a:lnTo>
                  <a:lnTo>
                    <a:pt x="1761" y="1143"/>
                  </a:lnTo>
                  <a:lnTo>
                    <a:pt x="1802" y="1317"/>
                  </a:lnTo>
                  <a:lnTo>
                    <a:pt x="1845" y="1332"/>
                  </a:lnTo>
                  <a:lnTo>
                    <a:pt x="1888" y="1317"/>
                  </a:lnTo>
                  <a:lnTo>
                    <a:pt x="1929" y="1317"/>
                  </a:lnTo>
                  <a:lnTo>
                    <a:pt x="1971" y="1289"/>
                  </a:lnTo>
                  <a:lnTo>
                    <a:pt x="2013" y="961"/>
                  </a:lnTo>
                  <a:lnTo>
                    <a:pt x="2055" y="927"/>
                  </a:lnTo>
                  <a:lnTo>
                    <a:pt x="2096" y="1324"/>
                  </a:lnTo>
                  <a:lnTo>
                    <a:pt x="2139" y="1226"/>
                  </a:lnTo>
                  <a:lnTo>
                    <a:pt x="2180" y="1366"/>
                  </a:lnTo>
                  <a:lnTo>
                    <a:pt x="2223" y="1178"/>
                  </a:lnTo>
                  <a:lnTo>
                    <a:pt x="2264" y="383"/>
                  </a:lnTo>
                  <a:lnTo>
                    <a:pt x="2307" y="898"/>
                  </a:lnTo>
                  <a:lnTo>
                    <a:pt x="2348" y="285"/>
                  </a:lnTo>
                  <a:lnTo>
                    <a:pt x="2390" y="773"/>
                  </a:lnTo>
                  <a:lnTo>
                    <a:pt x="2432" y="578"/>
                  </a:lnTo>
                  <a:lnTo>
                    <a:pt x="2474" y="1107"/>
                  </a:lnTo>
                  <a:lnTo>
                    <a:pt x="2517" y="613"/>
                  </a:lnTo>
                  <a:lnTo>
                    <a:pt x="2558" y="864"/>
                  </a:lnTo>
                  <a:lnTo>
                    <a:pt x="2601" y="1073"/>
                  </a:lnTo>
                  <a:lnTo>
                    <a:pt x="2642" y="1275"/>
                  </a:lnTo>
                  <a:lnTo>
                    <a:pt x="2684" y="1094"/>
                  </a:lnTo>
                  <a:lnTo>
                    <a:pt x="2726" y="376"/>
                  </a:lnTo>
                  <a:lnTo>
                    <a:pt x="2768" y="1219"/>
                  </a:lnTo>
                  <a:lnTo>
                    <a:pt x="2809" y="313"/>
                  </a:lnTo>
                  <a:lnTo>
                    <a:pt x="2852" y="1128"/>
                  </a:lnTo>
                  <a:lnTo>
                    <a:pt x="2893" y="397"/>
                  </a:lnTo>
                  <a:lnTo>
                    <a:pt x="2936" y="1102"/>
                  </a:lnTo>
                  <a:lnTo>
                    <a:pt x="2977" y="0"/>
                  </a:lnTo>
                  <a:lnTo>
                    <a:pt x="3020" y="1011"/>
                  </a:lnTo>
                  <a:lnTo>
                    <a:pt x="3061" y="1102"/>
                  </a:lnTo>
                  <a:lnTo>
                    <a:pt x="3103" y="1261"/>
                  </a:lnTo>
                  <a:lnTo>
                    <a:pt x="3146" y="1401"/>
                  </a:lnTo>
                  <a:lnTo>
                    <a:pt x="3187" y="752"/>
                  </a:lnTo>
                  <a:lnTo>
                    <a:pt x="3230" y="857"/>
                  </a:lnTo>
                  <a:lnTo>
                    <a:pt x="3271" y="1080"/>
                  </a:lnTo>
                  <a:lnTo>
                    <a:pt x="3314" y="1310"/>
                  </a:lnTo>
                  <a:lnTo>
                    <a:pt x="3355" y="1442"/>
                  </a:lnTo>
                  <a:lnTo>
                    <a:pt x="3397" y="1296"/>
                  </a:lnTo>
                  <a:lnTo>
                    <a:pt x="3439" y="934"/>
                  </a:lnTo>
                  <a:lnTo>
                    <a:pt x="3481" y="1052"/>
                  </a:lnTo>
                  <a:lnTo>
                    <a:pt x="3522" y="1102"/>
                  </a:lnTo>
                  <a:lnTo>
                    <a:pt x="3565" y="1219"/>
                  </a:lnTo>
                  <a:lnTo>
                    <a:pt x="3606" y="1045"/>
                  </a:lnTo>
                  <a:lnTo>
                    <a:pt x="3649" y="1066"/>
                  </a:lnTo>
                  <a:lnTo>
                    <a:pt x="3690" y="1087"/>
                  </a:lnTo>
                  <a:lnTo>
                    <a:pt x="3733" y="1011"/>
                  </a:lnTo>
                  <a:lnTo>
                    <a:pt x="3775" y="815"/>
                  </a:lnTo>
                  <a:lnTo>
                    <a:pt x="3816" y="1184"/>
                  </a:lnTo>
                  <a:lnTo>
                    <a:pt x="3859" y="1031"/>
                  </a:lnTo>
                  <a:lnTo>
                    <a:pt x="3900" y="815"/>
                  </a:lnTo>
                  <a:lnTo>
                    <a:pt x="3943" y="934"/>
                  </a:lnTo>
                  <a:lnTo>
                    <a:pt x="3984" y="1087"/>
                  </a:lnTo>
                  <a:lnTo>
                    <a:pt x="4027" y="954"/>
                  </a:lnTo>
                  <a:lnTo>
                    <a:pt x="4068" y="1025"/>
                  </a:lnTo>
                  <a:lnTo>
                    <a:pt x="4110" y="1018"/>
                  </a:lnTo>
                  <a:lnTo>
                    <a:pt x="4152" y="788"/>
                  </a:lnTo>
                  <a:lnTo>
                    <a:pt x="4194" y="717"/>
                  </a:lnTo>
                  <a:lnTo>
                    <a:pt x="4235" y="738"/>
                  </a:lnTo>
                  <a:lnTo>
                    <a:pt x="4278" y="800"/>
                  </a:lnTo>
                  <a:lnTo>
                    <a:pt x="4319" y="954"/>
                  </a:lnTo>
                </a:path>
              </a:pathLst>
            </a:custGeom>
            <a:noFill/>
            <a:ln w="6350">
              <a:solidFill>
                <a:srgbClr val="CC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61">
              <a:extLst>
                <a:ext uri="{FF2B5EF4-FFF2-40B4-BE49-F238E27FC236}">
                  <a16:creationId xmlns:a16="http://schemas.microsoft.com/office/drawing/2014/main" id="{6836B83E-3EA8-C831-A351-8290B020B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" y="2572"/>
              <a:ext cx="595" cy="376"/>
            </a:xfrm>
            <a:custGeom>
              <a:avLst/>
              <a:gdLst>
                <a:gd name="T0" fmla="*/ 0 w 839"/>
                <a:gd name="T1" fmla="*/ 154 h 509"/>
                <a:gd name="T2" fmla="*/ 42 w 839"/>
                <a:gd name="T3" fmla="*/ 370 h 509"/>
                <a:gd name="T4" fmla="*/ 83 w 839"/>
                <a:gd name="T5" fmla="*/ 314 h 509"/>
                <a:gd name="T6" fmla="*/ 126 w 839"/>
                <a:gd name="T7" fmla="*/ 91 h 509"/>
                <a:gd name="T8" fmla="*/ 167 w 839"/>
                <a:gd name="T9" fmla="*/ 168 h 509"/>
                <a:gd name="T10" fmla="*/ 210 w 839"/>
                <a:gd name="T11" fmla="*/ 182 h 509"/>
                <a:gd name="T12" fmla="*/ 251 w 839"/>
                <a:gd name="T13" fmla="*/ 461 h 509"/>
                <a:gd name="T14" fmla="*/ 294 w 839"/>
                <a:gd name="T15" fmla="*/ 293 h 509"/>
                <a:gd name="T16" fmla="*/ 336 w 839"/>
                <a:gd name="T17" fmla="*/ 0 h 509"/>
                <a:gd name="T18" fmla="*/ 377 w 839"/>
                <a:gd name="T19" fmla="*/ 509 h 509"/>
                <a:gd name="T20" fmla="*/ 420 w 839"/>
                <a:gd name="T21" fmla="*/ 147 h 509"/>
                <a:gd name="T22" fmla="*/ 461 w 839"/>
                <a:gd name="T23" fmla="*/ 15 h 509"/>
                <a:gd name="T24" fmla="*/ 504 w 839"/>
                <a:gd name="T25" fmla="*/ 168 h 509"/>
                <a:gd name="T26" fmla="*/ 545 w 839"/>
                <a:gd name="T27" fmla="*/ 355 h 509"/>
                <a:gd name="T28" fmla="*/ 588 w 839"/>
                <a:gd name="T29" fmla="*/ 259 h 509"/>
                <a:gd name="T30" fmla="*/ 629 w 839"/>
                <a:gd name="T31" fmla="*/ 391 h 509"/>
                <a:gd name="T32" fmla="*/ 671 w 839"/>
                <a:gd name="T33" fmla="*/ 343 h 509"/>
                <a:gd name="T34" fmla="*/ 713 w 839"/>
                <a:gd name="T35" fmla="*/ 15 h 509"/>
                <a:gd name="T36" fmla="*/ 755 w 839"/>
                <a:gd name="T37" fmla="*/ 252 h 509"/>
                <a:gd name="T38" fmla="*/ 796 w 839"/>
                <a:gd name="T39" fmla="*/ 132 h 509"/>
                <a:gd name="T40" fmla="*/ 839 w 839"/>
                <a:gd name="T41" fmla="*/ 32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9" h="509">
                  <a:moveTo>
                    <a:pt x="0" y="154"/>
                  </a:moveTo>
                  <a:lnTo>
                    <a:pt x="42" y="370"/>
                  </a:lnTo>
                  <a:lnTo>
                    <a:pt x="83" y="314"/>
                  </a:lnTo>
                  <a:lnTo>
                    <a:pt x="126" y="91"/>
                  </a:lnTo>
                  <a:lnTo>
                    <a:pt x="167" y="168"/>
                  </a:lnTo>
                  <a:lnTo>
                    <a:pt x="210" y="182"/>
                  </a:lnTo>
                  <a:lnTo>
                    <a:pt x="251" y="461"/>
                  </a:lnTo>
                  <a:lnTo>
                    <a:pt x="294" y="293"/>
                  </a:lnTo>
                  <a:lnTo>
                    <a:pt x="336" y="0"/>
                  </a:lnTo>
                  <a:lnTo>
                    <a:pt x="377" y="509"/>
                  </a:lnTo>
                  <a:lnTo>
                    <a:pt x="420" y="147"/>
                  </a:lnTo>
                  <a:lnTo>
                    <a:pt x="461" y="15"/>
                  </a:lnTo>
                  <a:lnTo>
                    <a:pt x="504" y="168"/>
                  </a:lnTo>
                  <a:lnTo>
                    <a:pt x="545" y="355"/>
                  </a:lnTo>
                  <a:lnTo>
                    <a:pt x="588" y="259"/>
                  </a:lnTo>
                  <a:lnTo>
                    <a:pt x="629" y="391"/>
                  </a:lnTo>
                  <a:lnTo>
                    <a:pt x="671" y="343"/>
                  </a:lnTo>
                  <a:lnTo>
                    <a:pt x="713" y="15"/>
                  </a:lnTo>
                  <a:lnTo>
                    <a:pt x="755" y="252"/>
                  </a:lnTo>
                  <a:lnTo>
                    <a:pt x="796" y="132"/>
                  </a:lnTo>
                  <a:lnTo>
                    <a:pt x="839" y="328"/>
                  </a:lnTo>
                </a:path>
              </a:pathLst>
            </a:custGeom>
            <a:noFill/>
            <a:ln w="6350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Rectangle 62">
              <a:extLst>
                <a:ext uri="{FF2B5EF4-FFF2-40B4-BE49-F238E27FC236}">
                  <a16:creationId xmlns:a16="http://schemas.microsoft.com/office/drawing/2014/main" id="{1D7D1C99-4CEE-CF4C-EF82-EB1AF095F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" y="3893"/>
              <a:ext cx="1931" cy="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 algn="l"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algn="l"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algn="l"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algn="l"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algn="l"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altLang="en-US" sz="2400" i="1">
                  <a:solidFill>
                    <a:srgbClr val="CC6600"/>
                  </a:solidFill>
                </a:rPr>
                <a:t>Fladen 1983 young</a:t>
              </a:r>
              <a:br>
                <a:rPr lang="en-GB" altLang="en-US" sz="2400" i="1"/>
              </a:br>
              <a:r>
                <a:rPr lang="en-GB" altLang="en-US" sz="2400" i="1">
                  <a:solidFill>
                    <a:srgbClr val="993300"/>
                  </a:solidFill>
                </a:rPr>
                <a:t>Fladen 1991 young</a:t>
              </a:r>
              <a:br>
                <a:rPr lang="en-GB" altLang="en-US" sz="2400" i="1"/>
              </a:br>
              <a:r>
                <a:rPr lang="en-GB" altLang="en-US" sz="2400" i="1">
                  <a:solidFill>
                    <a:srgbClr val="CC0066"/>
                  </a:solidFill>
                </a:rPr>
                <a:t>Fladen 2000 young</a:t>
              </a:r>
              <a:br>
                <a:rPr lang="en-GB" altLang="en-US" sz="2400" i="1"/>
              </a:br>
              <a:r>
                <a:rPr lang="en-GB" altLang="en-US" sz="2400" i="1">
                  <a:solidFill>
                    <a:srgbClr val="006666"/>
                  </a:solidFill>
                </a:rPr>
                <a:t>Fladen 1983      old</a:t>
              </a:r>
              <a:br>
                <a:rPr lang="en-GB" altLang="en-US" sz="2400" i="1"/>
              </a:br>
              <a:r>
                <a:rPr lang="en-GB" altLang="en-US" sz="2400" i="1"/>
                <a:t>Fladen 1991      old</a:t>
              </a:r>
            </a:p>
            <a:p>
              <a:r>
                <a:rPr lang="en-GB" altLang="en-US" sz="2400" i="1"/>
                <a:t>Fladen 2018 no graph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366DB14B-DFC0-71CB-5C17-7D7170D4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6" y="3630966"/>
            <a:ext cx="2368057" cy="296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F167632A-CD11-1273-5579-AFBEAF4DD974}"/>
              </a:ext>
            </a:extLst>
          </p:cNvPr>
          <p:cNvSpPr/>
          <p:nvPr/>
        </p:nvSpPr>
        <p:spPr>
          <a:xfrm>
            <a:off x="1091953" y="4172504"/>
            <a:ext cx="150921" cy="1420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038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9172C-B42B-1FCA-A8E3-2AC64FF01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F2860D-CA3A-9E58-100B-0B4951FA53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BADCB7-EAD7-4CE4-B983-6E9C830A3CA9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Radiocarbon    C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85FA7-D23E-C0EA-C742-A01C8C308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grpSp>
        <p:nvGrpSpPr>
          <p:cNvPr id="248" name="Group 247">
            <a:extLst>
              <a:ext uri="{FF2B5EF4-FFF2-40B4-BE49-F238E27FC236}">
                <a16:creationId xmlns:a16="http://schemas.microsoft.com/office/drawing/2014/main" id="{A0F6449C-8552-9F5E-5074-CEE2C93E7D2C}"/>
              </a:ext>
            </a:extLst>
          </p:cNvPr>
          <p:cNvGrpSpPr/>
          <p:nvPr/>
        </p:nvGrpSpPr>
        <p:grpSpPr>
          <a:xfrm>
            <a:off x="273050" y="1412875"/>
            <a:ext cx="8125055" cy="5445125"/>
            <a:chOff x="273050" y="1412875"/>
            <a:chExt cx="7855145" cy="5445125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A531C063-21F2-BF7C-CF21-414A8DE85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250" y="4922838"/>
              <a:ext cx="6223000" cy="1935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 algn="l"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algn="l"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algn="l"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algn="l"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algn="l"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 i="1"/>
            </a:p>
          </p:txBody>
        </p:sp>
        <p:pic>
          <p:nvPicPr>
            <p:cNvPr id="3" name="Picture 8">
              <a:extLst>
                <a:ext uri="{FF2B5EF4-FFF2-40B4-BE49-F238E27FC236}">
                  <a16:creationId xmlns:a16="http://schemas.microsoft.com/office/drawing/2014/main" id="{3C8B2D0A-C8D4-6C2A-6685-7979DF5C8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r="15436"/>
            <a:stretch>
              <a:fillRect/>
            </a:stretch>
          </p:blipFill>
          <p:spPr bwMode="auto">
            <a:xfrm>
              <a:off x="273050" y="1412875"/>
              <a:ext cx="3098800" cy="427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1C7063BC-6B22-1C71-DA56-FFEEB242A8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845300" y="437038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70</a:t>
              </a:r>
              <a:endParaRPr lang="en-GB" altLang="en-US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D2C181A8-85A6-5F9E-AF10-30BB19732AE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391275" y="437038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60</a:t>
              </a:r>
              <a:endParaRPr lang="en-GB" altLang="en-US"/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AD131FF9-A058-CD72-BE90-78CE37CFD4F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34075" y="437038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50</a:t>
              </a:r>
              <a:endParaRPr lang="en-GB" altLang="en-US"/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2D720B67-CC18-EC89-5031-F292B75EDC6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481638" y="437038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40</a:t>
              </a:r>
              <a:endParaRPr lang="en-GB" altLang="en-US"/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59A758E9-6CBB-3D66-B557-277520519A8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29200" y="437038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30</a:t>
              </a:r>
              <a:endParaRPr lang="en-GB" altLang="en-US"/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03C64465-60A7-22D6-06F6-C005BEBCCD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578350" y="437038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20</a:t>
              </a:r>
              <a:endParaRPr lang="en-GB" altLang="en-US"/>
            </a:p>
          </p:txBody>
        </p:sp>
        <p:sp>
          <p:nvSpPr>
            <p:cNvPr id="13" name="Rectangle 16">
              <a:extLst>
                <a:ext uri="{FF2B5EF4-FFF2-40B4-BE49-F238E27FC236}">
                  <a16:creationId xmlns:a16="http://schemas.microsoft.com/office/drawing/2014/main" id="{65FC1A14-C9AE-8041-CB3F-E4ED30DBDBA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19563" y="437038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endParaRPr lang="en-GB" altLang="en-US"/>
            </a:p>
          </p:txBody>
        </p:sp>
        <p:sp>
          <p:nvSpPr>
            <p:cNvPr id="14" name="Rectangle 17">
              <a:extLst>
                <a:ext uri="{FF2B5EF4-FFF2-40B4-BE49-F238E27FC236}">
                  <a16:creationId xmlns:a16="http://schemas.microsoft.com/office/drawing/2014/main" id="{40A0D619-DE5E-69D6-157E-F8D6458230D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25863" y="4370388"/>
              <a:ext cx="10636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GB" altLang="en-US"/>
            </a:p>
          </p:txBody>
        </p:sp>
        <p:sp>
          <p:nvSpPr>
            <p:cNvPr id="15" name="Rectangle 18">
              <a:extLst>
                <a:ext uri="{FF2B5EF4-FFF2-40B4-BE49-F238E27FC236}">
                  <a16:creationId xmlns:a16="http://schemas.microsoft.com/office/drawing/2014/main" id="{4E5221B5-F3CE-1AA7-9BD2-88A303FE7F5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100888" y="4183063"/>
              <a:ext cx="38258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-100</a:t>
              </a:r>
              <a:endParaRPr lang="en-GB" altLang="en-US"/>
            </a:p>
          </p:txBody>
        </p:sp>
        <p:sp>
          <p:nvSpPr>
            <p:cNvPr id="16" name="Rectangle 19">
              <a:extLst>
                <a:ext uri="{FF2B5EF4-FFF2-40B4-BE49-F238E27FC236}">
                  <a16:creationId xmlns:a16="http://schemas.microsoft.com/office/drawing/2014/main" id="{BFFD0BB0-11CD-268B-FFDB-C3BCCB66789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105650" y="4040188"/>
              <a:ext cx="2762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-50</a:t>
              </a:r>
              <a:endParaRPr lang="en-GB" altLang="en-US"/>
            </a:p>
          </p:txBody>
        </p:sp>
        <p:sp>
          <p:nvSpPr>
            <p:cNvPr id="17" name="Rectangle 20">
              <a:extLst>
                <a:ext uri="{FF2B5EF4-FFF2-40B4-BE49-F238E27FC236}">
                  <a16:creationId xmlns:a16="http://schemas.microsoft.com/office/drawing/2014/main" id="{B75CD12D-CCD2-8A4D-AC30-AD44958DDE1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115175" y="3897313"/>
              <a:ext cx="10636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GB" altLang="en-US"/>
            </a:p>
          </p:txBody>
        </p:sp>
        <p:sp>
          <p:nvSpPr>
            <p:cNvPr id="18" name="Rectangle 21">
              <a:extLst>
                <a:ext uri="{FF2B5EF4-FFF2-40B4-BE49-F238E27FC236}">
                  <a16:creationId xmlns:a16="http://schemas.microsoft.com/office/drawing/2014/main" id="{E88D5B90-D504-CE82-F2AF-32EA961CBCD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102475" y="3751263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50</a:t>
              </a:r>
              <a:endParaRPr lang="en-GB" altLang="en-US"/>
            </a:p>
          </p:txBody>
        </p:sp>
        <p:sp>
          <p:nvSpPr>
            <p:cNvPr id="19" name="Rectangle 22">
              <a:extLst>
                <a:ext uri="{FF2B5EF4-FFF2-40B4-BE49-F238E27FC236}">
                  <a16:creationId xmlns:a16="http://schemas.microsoft.com/office/drawing/2014/main" id="{0D1085A3-F92C-9994-6F35-5ABADA9B132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091363" y="3605213"/>
              <a:ext cx="31908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100</a:t>
              </a:r>
              <a:endParaRPr lang="en-GB" altLang="en-US"/>
            </a:p>
          </p:txBody>
        </p: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EE2275E1-89E3-1289-350C-26FA638112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091363" y="3459163"/>
              <a:ext cx="31908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150</a:t>
              </a:r>
              <a:endParaRPr lang="en-GB" altLang="en-US"/>
            </a:p>
          </p:txBody>
        </p:sp>
        <p:sp>
          <p:nvSpPr>
            <p:cNvPr id="21" name="Rectangle 24">
              <a:extLst>
                <a:ext uri="{FF2B5EF4-FFF2-40B4-BE49-F238E27FC236}">
                  <a16:creationId xmlns:a16="http://schemas.microsoft.com/office/drawing/2014/main" id="{62A31672-B870-CD50-3B6C-E941B245D35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091363" y="3316288"/>
              <a:ext cx="31908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200</a:t>
              </a:r>
              <a:endParaRPr lang="en-GB" altLang="en-US"/>
            </a:p>
          </p:txBody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B83CDBA4-B424-1AD1-A2E4-63B048B08E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091363" y="3173413"/>
              <a:ext cx="31908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250</a:t>
              </a:r>
              <a:endParaRPr lang="en-GB" altLang="en-US"/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FBF5ACA1-75A4-D23D-D11C-3AE1366A6E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99288" y="4254500"/>
              <a:ext cx="1587" cy="714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27">
              <a:extLst>
                <a:ext uri="{FF2B5EF4-FFF2-40B4-BE49-F238E27FC236}">
                  <a16:creationId xmlns:a16="http://schemas.microsoft.com/office/drawing/2014/main" id="{06CB1AC6-2D2A-E1F6-BCEB-3B1A281C3C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70688" y="4254500"/>
              <a:ext cx="1587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28">
              <a:extLst>
                <a:ext uri="{FF2B5EF4-FFF2-40B4-BE49-F238E27FC236}">
                  <a16:creationId xmlns:a16="http://schemas.microsoft.com/office/drawing/2014/main" id="{74D53AE4-2223-80A2-A95A-3D68171FB0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45263" y="4254500"/>
              <a:ext cx="3175" cy="714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29">
              <a:extLst>
                <a:ext uri="{FF2B5EF4-FFF2-40B4-BE49-F238E27FC236}">
                  <a16:creationId xmlns:a16="http://schemas.microsoft.com/office/drawing/2014/main" id="{7618629E-CFC4-EC3F-8AC3-3882579D37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18250" y="4254500"/>
              <a:ext cx="1588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30">
              <a:extLst>
                <a:ext uri="{FF2B5EF4-FFF2-40B4-BE49-F238E27FC236}">
                  <a16:creationId xmlns:a16="http://schemas.microsoft.com/office/drawing/2014/main" id="{64E4134D-188F-C3E5-A3F9-16EE4C62B9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89650" y="4254500"/>
              <a:ext cx="3175" cy="714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31">
              <a:extLst>
                <a:ext uri="{FF2B5EF4-FFF2-40B4-BE49-F238E27FC236}">
                  <a16:creationId xmlns:a16="http://schemas.microsoft.com/office/drawing/2014/main" id="{DCF71C95-7923-5E05-951F-60AC60C1D7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67400" y="4254500"/>
              <a:ext cx="1588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32">
              <a:extLst>
                <a:ext uri="{FF2B5EF4-FFF2-40B4-BE49-F238E27FC236}">
                  <a16:creationId xmlns:a16="http://schemas.microsoft.com/office/drawing/2014/main" id="{6905C2E8-173C-5A00-C7FF-FF2133BA3D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37213" y="4254500"/>
              <a:ext cx="1587" cy="714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Line 33">
              <a:extLst>
                <a:ext uri="{FF2B5EF4-FFF2-40B4-BE49-F238E27FC236}">
                  <a16:creationId xmlns:a16="http://schemas.microsoft.com/office/drawing/2014/main" id="{CA34745F-E3E5-9CB6-67F3-F6C97950B5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10200" y="4254500"/>
              <a:ext cx="0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34">
              <a:extLst>
                <a:ext uri="{FF2B5EF4-FFF2-40B4-BE49-F238E27FC236}">
                  <a16:creationId xmlns:a16="http://schemas.microsoft.com/office/drawing/2014/main" id="{ADAEA5CB-95E4-736E-2DA6-1923F38737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84775" y="4254500"/>
              <a:ext cx="1588" cy="714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35">
              <a:extLst>
                <a:ext uri="{FF2B5EF4-FFF2-40B4-BE49-F238E27FC236}">
                  <a16:creationId xmlns:a16="http://schemas.microsoft.com/office/drawing/2014/main" id="{B4673778-795C-3744-5396-1CFF2CA6D5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57763" y="4254500"/>
              <a:ext cx="1587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36">
              <a:extLst>
                <a:ext uri="{FF2B5EF4-FFF2-40B4-BE49-F238E27FC236}">
                  <a16:creationId xmlns:a16="http://schemas.microsoft.com/office/drawing/2014/main" id="{84D818F7-2807-ED97-1CCA-2E30F07C83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33925" y="4254500"/>
              <a:ext cx="1588" cy="714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37">
              <a:extLst>
                <a:ext uri="{FF2B5EF4-FFF2-40B4-BE49-F238E27FC236}">
                  <a16:creationId xmlns:a16="http://schemas.microsoft.com/office/drawing/2014/main" id="{6002E257-1D90-84E1-E33C-77349ED901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03738" y="4254500"/>
              <a:ext cx="3175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38">
              <a:extLst>
                <a:ext uri="{FF2B5EF4-FFF2-40B4-BE49-F238E27FC236}">
                  <a16:creationId xmlns:a16="http://schemas.microsoft.com/office/drawing/2014/main" id="{EACF07B6-9AC8-C052-1A34-2CC44C25DF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76725" y="4254500"/>
              <a:ext cx="1588" cy="714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Line 39">
              <a:extLst>
                <a:ext uri="{FF2B5EF4-FFF2-40B4-BE49-F238E27FC236}">
                  <a16:creationId xmlns:a16="http://schemas.microsoft.com/office/drawing/2014/main" id="{45F7406A-FEF7-50A1-C3BD-5F10DA6163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52888" y="4254500"/>
              <a:ext cx="0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40">
              <a:extLst>
                <a:ext uri="{FF2B5EF4-FFF2-40B4-BE49-F238E27FC236}">
                  <a16:creationId xmlns:a16="http://schemas.microsoft.com/office/drawing/2014/main" id="{BF6602EB-4297-055C-F0F7-4FE2F5C6DE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4288" y="4254500"/>
              <a:ext cx="1587" cy="714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41">
              <a:extLst>
                <a:ext uri="{FF2B5EF4-FFF2-40B4-BE49-F238E27FC236}">
                  <a16:creationId xmlns:a16="http://schemas.microsoft.com/office/drawing/2014/main" id="{9849902B-E217-4080-FD13-21FD3F7A64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5875" y="4254500"/>
              <a:ext cx="3175000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Line 42">
              <a:extLst>
                <a:ext uri="{FF2B5EF4-FFF2-40B4-BE49-F238E27FC236}">
                  <a16:creationId xmlns:a16="http://schemas.microsoft.com/office/drawing/2014/main" id="{A30CA97A-CD43-C995-7C87-1EBD11DADC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5875" y="3967163"/>
              <a:ext cx="3175000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Line 43">
              <a:extLst>
                <a:ext uri="{FF2B5EF4-FFF2-40B4-BE49-F238E27FC236}">
                  <a16:creationId xmlns:a16="http://schemas.microsoft.com/office/drawing/2014/main" id="{F336F073-0707-C4AD-5949-E6411BF49C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4254500"/>
              <a:ext cx="96838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44">
              <a:extLst>
                <a:ext uri="{FF2B5EF4-FFF2-40B4-BE49-F238E27FC236}">
                  <a16:creationId xmlns:a16="http://schemas.microsoft.com/office/drawing/2014/main" id="{3A9757E6-9706-6D10-0E2C-0BF234B845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4183063"/>
              <a:ext cx="47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45">
              <a:extLst>
                <a:ext uri="{FF2B5EF4-FFF2-40B4-BE49-F238E27FC236}">
                  <a16:creationId xmlns:a16="http://schemas.microsoft.com/office/drawing/2014/main" id="{41D06FA4-F1E6-9E66-1EDA-0109435710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4111625"/>
              <a:ext cx="968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46">
              <a:extLst>
                <a:ext uri="{FF2B5EF4-FFF2-40B4-BE49-F238E27FC236}">
                  <a16:creationId xmlns:a16="http://schemas.microsoft.com/office/drawing/2014/main" id="{CC4B7EEA-DDBD-1A27-9542-21137D398D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4040188"/>
              <a:ext cx="47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47">
              <a:extLst>
                <a:ext uri="{FF2B5EF4-FFF2-40B4-BE49-F238E27FC236}">
                  <a16:creationId xmlns:a16="http://schemas.microsoft.com/office/drawing/2014/main" id="{449103FB-C3E0-6D3E-5D3C-2D25641F13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3967163"/>
              <a:ext cx="96838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48">
              <a:extLst>
                <a:ext uri="{FF2B5EF4-FFF2-40B4-BE49-F238E27FC236}">
                  <a16:creationId xmlns:a16="http://schemas.microsoft.com/office/drawing/2014/main" id="{23C67F87-219E-A830-B4A7-E212A628D5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3895725"/>
              <a:ext cx="47625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49">
              <a:extLst>
                <a:ext uri="{FF2B5EF4-FFF2-40B4-BE49-F238E27FC236}">
                  <a16:creationId xmlns:a16="http://schemas.microsoft.com/office/drawing/2014/main" id="{75BEA7E3-4B37-8AED-9555-CFB952ECB6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3822700"/>
              <a:ext cx="96838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50">
              <a:extLst>
                <a:ext uri="{FF2B5EF4-FFF2-40B4-BE49-F238E27FC236}">
                  <a16:creationId xmlns:a16="http://schemas.microsoft.com/office/drawing/2014/main" id="{4D05AF2F-5A6A-63D1-0920-EF4BEFA00F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3749675"/>
              <a:ext cx="47625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51">
              <a:extLst>
                <a:ext uri="{FF2B5EF4-FFF2-40B4-BE49-F238E27FC236}">
                  <a16:creationId xmlns:a16="http://schemas.microsoft.com/office/drawing/2014/main" id="{9BD7801D-1C7A-74A6-0BE0-7E9D28DAE4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3675063"/>
              <a:ext cx="96838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Line 52">
              <a:extLst>
                <a:ext uri="{FF2B5EF4-FFF2-40B4-BE49-F238E27FC236}">
                  <a16:creationId xmlns:a16="http://schemas.microsoft.com/office/drawing/2014/main" id="{DCCB955E-B59C-9562-15D1-4A47051165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3603625"/>
              <a:ext cx="47625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Line 53">
              <a:extLst>
                <a:ext uri="{FF2B5EF4-FFF2-40B4-BE49-F238E27FC236}">
                  <a16:creationId xmlns:a16="http://schemas.microsoft.com/office/drawing/2014/main" id="{9BDC5CFA-AB0A-DF94-DFB9-AE9F71A969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3532188"/>
              <a:ext cx="96838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Line 54">
              <a:extLst>
                <a:ext uri="{FF2B5EF4-FFF2-40B4-BE49-F238E27FC236}">
                  <a16:creationId xmlns:a16="http://schemas.microsoft.com/office/drawing/2014/main" id="{3B8EA939-30F3-A9E7-1FCD-5937D53507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3459163"/>
              <a:ext cx="476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55">
              <a:extLst>
                <a:ext uri="{FF2B5EF4-FFF2-40B4-BE49-F238E27FC236}">
                  <a16:creationId xmlns:a16="http://schemas.microsoft.com/office/drawing/2014/main" id="{AB2C45EE-3E48-AE8A-3BFA-E676F0FE0B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3387725"/>
              <a:ext cx="968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Line 56">
              <a:extLst>
                <a:ext uri="{FF2B5EF4-FFF2-40B4-BE49-F238E27FC236}">
                  <a16:creationId xmlns:a16="http://schemas.microsoft.com/office/drawing/2014/main" id="{18B439E2-4F37-B705-A3D2-B6A62918E3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3316288"/>
              <a:ext cx="47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Line 57">
              <a:extLst>
                <a:ext uri="{FF2B5EF4-FFF2-40B4-BE49-F238E27FC236}">
                  <a16:creationId xmlns:a16="http://schemas.microsoft.com/office/drawing/2014/main" id="{A6406B64-0B39-67AA-688C-D12448BDA3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3243263"/>
              <a:ext cx="96838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Line 58">
              <a:extLst>
                <a:ext uri="{FF2B5EF4-FFF2-40B4-BE49-F238E27FC236}">
                  <a16:creationId xmlns:a16="http://schemas.microsoft.com/office/drawing/2014/main" id="{FC9740CD-1D81-B39E-89B3-6AE415FB21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99288" y="3243263"/>
              <a:ext cx="1587" cy="10112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59">
              <a:extLst>
                <a:ext uri="{FF2B5EF4-FFF2-40B4-BE49-F238E27FC236}">
                  <a16:creationId xmlns:a16="http://schemas.microsoft.com/office/drawing/2014/main" id="{AA653DAA-6666-FCDC-B492-2795C165228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59225" y="3351213"/>
              <a:ext cx="1546225" cy="762000"/>
            </a:xfrm>
            <a:custGeom>
              <a:avLst/>
              <a:gdLst>
                <a:gd name="T0" fmla="*/ 956 w 956"/>
                <a:gd name="T1" fmla="*/ 205 h 640"/>
                <a:gd name="T2" fmla="*/ 744 w 956"/>
                <a:gd name="T3" fmla="*/ 262 h 640"/>
                <a:gd name="T4" fmla="*/ 606 w 956"/>
                <a:gd name="T5" fmla="*/ 22 h 640"/>
                <a:gd name="T6" fmla="*/ 449 w 956"/>
                <a:gd name="T7" fmla="*/ 28 h 640"/>
                <a:gd name="T8" fmla="*/ 323 w 956"/>
                <a:gd name="T9" fmla="*/ 0 h 640"/>
                <a:gd name="T10" fmla="*/ 295 w 956"/>
                <a:gd name="T11" fmla="*/ 181 h 640"/>
                <a:gd name="T12" fmla="*/ 283 w 956"/>
                <a:gd name="T13" fmla="*/ 101 h 640"/>
                <a:gd name="T14" fmla="*/ 224 w 956"/>
                <a:gd name="T15" fmla="*/ 419 h 640"/>
                <a:gd name="T16" fmla="*/ 153 w 956"/>
                <a:gd name="T17" fmla="*/ 623 h 640"/>
                <a:gd name="T18" fmla="*/ 98 w 956"/>
                <a:gd name="T19" fmla="*/ 625 h 640"/>
                <a:gd name="T20" fmla="*/ 58 w 956"/>
                <a:gd name="T21" fmla="*/ 623 h 640"/>
                <a:gd name="T22" fmla="*/ 27 w 956"/>
                <a:gd name="T23" fmla="*/ 628 h 640"/>
                <a:gd name="T24" fmla="*/ 0 w 956"/>
                <a:gd name="T25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6" h="640">
                  <a:moveTo>
                    <a:pt x="956" y="205"/>
                  </a:moveTo>
                  <a:lnTo>
                    <a:pt x="744" y="262"/>
                  </a:lnTo>
                  <a:lnTo>
                    <a:pt x="606" y="22"/>
                  </a:lnTo>
                  <a:lnTo>
                    <a:pt x="449" y="28"/>
                  </a:lnTo>
                  <a:lnTo>
                    <a:pt x="323" y="0"/>
                  </a:lnTo>
                  <a:lnTo>
                    <a:pt x="295" y="181"/>
                  </a:lnTo>
                  <a:lnTo>
                    <a:pt x="283" y="101"/>
                  </a:lnTo>
                  <a:lnTo>
                    <a:pt x="224" y="419"/>
                  </a:lnTo>
                  <a:lnTo>
                    <a:pt x="153" y="623"/>
                  </a:lnTo>
                  <a:lnTo>
                    <a:pt x="98" y="625"/>
                  </a:lnTo>
                  <a:lnTo>
                    <a:pt x="58" y="623"/>
                  </a:lnTo>
                  <a:lnTo>
                    <a:pt x="27" y="628"/>
                  </a:lnTo>
                  <a:lnTo>
                    <a:pt x="0" y="64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Line 60">
              <a:extLst>
                <a:ext uri="{FF2B5EF4-FFF2-40B4-BE49-F238E27FC236}">
                  <a16:creationId xmlns:a16="http://schemas.microsoft.com/office/drawing/2014/main" id="{C3C59F8F-5105-40AC-78AB-BA60864FC8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59225" y="3573463"/>
              <a:ext cx="0" cy="222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Line 61">
              <a:extLst>
                <a:ext uri="{FF2B5EF4-FFF2-40B4-BE49-F238E27FC236}">
                  <a16:creationId xmlns:a16="http://schemas.microsoft.com/office/drawing/2014/main" id="{30D2F5BD-92BA-1799-2BDF-4EE31E77F1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4300" y="3573463"/>
              <a:ext cx="73025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Line 62">
              <a:extLst>
                <a:ext uri="{FF2B5EF4-FFF2-40B4-BE49-F238E27FC236}">
                  <a16:creationId xmlns:a16="http://schemas.microsoft.com/office/drawing/2014/main" id="{DF32B699-6D08-22DA-7B5F-82DFB54263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59225" y="3595688"/>
              <a:ext cx="0" cy="158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Line 63">
              <a:extLst>
                <a:ext uri="{FF2B5EF4-FFF2-40B4-BE49-F238E27FC236}">
                  <a16:creationId xmlns:a16="http://schemas.microsoft.com/office/drawing/2014/main" id="{E6D2A1E5-B357-E57C-69DC-7A71B72AEE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4300" y="3611563"/>
              <a:ext cx="73025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Line 64">
              <a:extLst>
                <a:ext uri="{FF2B5EF4-FFF2-40B4-BE49-F238E27FC236}">
                  <a16:creationId xmlns:a16="http://schemas.microsoft.com/office/drawing/2014/main" id="{A075E94D-97CE-60C5-47EB-10CB6FF2AB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00538" y="3635375"/>
              <a:ext cx="3175" cy="285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Line 65">
              <a:extLst>
                <a:ext uri="{FF2B5EF4-FFF2-40B4-BE49-F238E27FC236}">
                  <a16:creationId xmlns:a16="http://schemas.microsoft.com/office/drawing/2014/main" id="{13A5BA14-9586-C457-47C6-B4CA52C8C9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67200" y="3635375"/>
              <a:ext cx="7143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Line 66">
              <a:extLst>
                <a:ext uri="{FF2B5EF4-FFF2-40B4-BE49-F238E27FC236}">
                  <a16:creationId xmlns:a16="http://schemas.microsoft.com/office/drawing/2014/main" id="{B04EE84A-4960-BDAC-6499-46BFA895B5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00538" y="3663950"/>
              <a:ext cx="3175" cy="269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Line 67">
              <a:extLst>
                <a:ext uri="{FF2B5EF4-FFF2-40B4-BE49-F238E27FC236}">
                  <a16:creationId xmlns:a16="http://schemas.microsoft.com/office/drawing/2014/main" id="{5AF5F0A6-BEC9-78E8-DFE7-B3E4B57272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67200" y="3690938"/>
              <a:ext cx="71438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Line 68">
              <a:extLst>
                <a:ext uri="{FF2B5EF4-FFF2-40B4-BE49-F238E27FC236}">
                  <a16:creationId xmlns:a16="http://schemas.microsoft.com/office/drawing/2014/main" id="{171C0DF9-8154-9AD4-75C7-6D8FFB0D21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24375" y="3360738"/>
              <a:ext cx="1588" cy="174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Line 69">
              <a:extLst>
                <a:ext uri="{FF2B5EF4-FFF2-40B4-BE49-F238E27FC236}">
                  <a16:creationId xmlns:a16="http://schemas.microsoft.com/office/drawing/2014/main" id="{AC5D7473-F53A-1773-061D-C46EC7B91A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89450" y="3360738"/>
              <a:ext cx="74613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Line 70">
              <a:extLst>
                <a:ext uri="{FF2B5EF4-FFF2-40B4-BE49-F238E27FC236}">
                  <a16:creationId xmlns:a16="http://schemas.microsoft.com/office/drawing/2014/main" id="{12F48F2C-EB45-1E51-B67F-DCEEFD2B95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24375" y="3378200"/>
              <a:ext cx="1588" cy="206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Line 71">
              <a:extLst>
                <a:ext uri="{FF2B5EF4-FFF2-40B4-BE49-F238E27FC236}">
                  <a16:creationId xmlns:a16="http://schemas.microsoft.com/office/drawing/2014/main" id="{1BA4032A-646E-EDDD-F36C-AB1A49161A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89450" y="3398838"/>
              <a:ext cx="74613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Line 72">
              <a:extLst>
                <a:ext uri="{FF2B5EF4-FFF2-40B4-BE49-F238E27FC236}">
                  <a16:creationId xmlns:a16="http://schemas.microsoft.com/office/drawing/2014/main" id="{18F51E94-8C33-2543-334E-362817B2F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78375" y="3363913"/>
              <a:ext cx="1588" cy="206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Line 73">
              <a:extLst>
                <a:ext uri="{FF2B5EF4-FFF2-40B4-BE49-F238E27FC236}">
                  <a16:creationId xmlns:a16="http://schemas.microsoft.com/office/drawing/2014/main" id="{BB750797-80C1-86D6-F3A9-0ED429AC1B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43450" y="3363913"/>
              <a:ext cx="7143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Line 74">
              <a:extLst>
                <a:ext uri="{FF2B5EF4-FFF2-40B4-BE49-F238E27FC236}">
                  <a16:creationId xmlns:a16="http://schemas.microsoft.com/office/drawing/2014/main" id="{94B9C9BA-82B9-4004-E74B-0F06AAF256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8375" y="3384550"/>
              <a:ext cx="1588" cy="222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Line 75">
              <a:extLst>
                <a:ext uri="{FF2B5EF4-FFF2-40B4-BE49-F238E27FC236}">
                  <a16:creationId xmlns:a16="http://schemas.microsoft.com/office/drawing/2014/main" id="{21C6B211-2C47-0647-F649-D800B5DA8D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43450" y="3406775"/>
              <a:ext cx="7143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Line 76">
              <a:extLst>
                <a:ext uri="{FF2B5EF4-FFF2-40B4-BE49-F238E27FC236}">
                  <a16:creationId xmlns:a16="http://schemas.microsoft.com/office/drawing/2014/main" id="{7098DF27-39E7-3EE6-A271-2B300D28E5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81575" y="3330575"/>
              <a:ext cx="1588" cy="206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Line 77">
              <a:extLst>
                <a:ext uri="{FF2B5EF4-FFF2-40B4-BE49-F238E27FC236}">
                  <a16:creationId xmlns:a16="http://schemas.microsoft.com/office/drawing/2014/main" id="{592D14C9-9800-F4E8-A952-C530FA1524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8238" y="3330575"/>
              <a:ext cx="6985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Line 78">
              <a:extLst>
                <a:ext uri="{FF2B5EF4-FFF2-40B4-BE49-F238E27FC236}">
                  <a16:creationId xmlns:a16="http://schemas.microsoft.com/office/drawing/2014/main" id="{46468364-3D64-45B9-C487-48EEF83C9F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1575" y="3351213"/>
              <a:ext cx="1588" cy="174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Line 79">
              <a:extLst>
                <a:ext uri="{FF2B5EF4-FFF2-40B4-BE49-F238E27FC236}">
                  <a16:creationId xmlns:a16="http://schemas.microsoft.com/office/drawing/2014/main" id="{DF8E963E-0043-9EA6-7121-F6FAE9484F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8238" y="3368675"/>
              <a:ext cx="69850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Line 80">
              <a:extLst>
                <a:ext uri="{FF2B5EF4-FFF2-40B4-BE49-F238E27FC236}">
                  <a16:creationId xmlns:a16="http://schemas.microsoft.com/office/drawing/2014/main" id="{15E1F197-80B4-5001-1863-DFA123E3A7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26025" y="3540125"/>
              <a:ext cx="1588" cy="269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Line 81">
              <a:extLst>
                <a:ext uri="{FF2B5EF4-FFF2-40B4-BE49-F238E27FC236}">
                  <a16:creationId xmlns:a16="http://schemas.microsoft.com/office/drawing/2014/main" id="{2AE49239-1F19-2592-557E-CF327B6E48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92688" y="3540125"/>
              <a:ext cx="73025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Line 82">
              <a:extLst>
                <a:ext uri="{FF2B5EF4-FFF2-40B4-BE49-F238E27FC236}">
                  <a16:creationId xmlns:a16="http://schemas.microsoft.com/office/drawing/2014/main" id="{7D203872-B17F-EFB8-196E-0C54D5D07D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6025" y="3567113"/>
              <a:ext cx="1588" cy="285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Line 83">
              <a:extLst>
                <a:ext uri="{FF2B5EF4-FFF2-40B4-BE49-F238E27FC236}">
                  <a16:creationId xmlns:a16="http://schemas.microsoft.com/office/drawing/2014/main" id="{37BD7A7F-C8AB-41F6-8703-EC06E9A4C8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92688" y="3595688"/>
              <a:ext cx="73025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Line 84">
              <a:extLst>
                <a:ext uri="{FF2B5EF4-FFF2-40B4-BE49-F238E27FC236}">
                  <a16:creationId xmlns:a16="http://schemas.microsoft.com/office/drawing/2014/main" id="{1C7A2EBF-909A-6539-F6EE-C67EAE3B04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46663" y="3438525"/>
              <a:ext cx="0" cy="333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Line 85">
              <a:extLst>
                <a:ext uri="{FF2B5EF4-FFF2-40B4-BE49-F238E27FC236}">
                  <a16:creationId xmlns:a16="http://schemas.microsoft.com/office/drawing/2014/main" id="{3B9E7A8F-F7AA-CB53-60EF-550BE7AFC0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1738" y="3438525"/>
              <a:ext cx="7461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Line 86">
              <a:extLst>
                <a:ext uri="{FF2B5EF4-FFF2-40B4-BE49-F238E27FC236}">
                  <a16:creationId xmlns:a16="http://schemas.microsoft.com/office/drawing/2014/main" id="{6D410710-DCF4-C425-69A4-50BF0E0973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46663" y="3471863"/>
              <a:ext cx="0" cy="365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Line 87">
              <a:extLst>
                <a:ext uri="{FF2B5EF4-FFF2-40B4-BE49-F238E27FC236}">
                  <a16:creationId xmlns:a16="http://schemas.microsoft.com/office/drawing/2014/main" id="{25D6A574-0CFE-6829-159F-864828880C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1738" y="3508375"/>
              <a:ext cx="7461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Line 88">
              <a:extLst>
                <a:ext uri="{FF2B5EF4-FFF2-40B4-BE49-F238E27FC236}">
                  <a16:creationId xmlns:a16="http://schemas.microsoft.com/office/drawing/2014/main" id="{5BA446BC-22FE-6177-D874-45B4E231C2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41913" y="3822700"/>
              <a:ext cx="1587" cy="269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Line 89">
              <a:extLst>
                <a:ext uri="{FF2B5EF4-FFF2-40B4-BE49-F238E27FC236}">
                  <a16:creationId xmlns:a16="http://schemas.microsoft.com/office/drawing/2014/main" id="{7E77708D-BD83-176A-1348-925E91CB57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03813" y="3822700"/>
              <a:ext cx="7461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Line 90">
              <a:extLst>
                <a:ext uri="{FF2B5EF4-FFF2-40B4-BE49-F238E27FC236}">
                  <a16:creationId xmlns:a16="http://schemas.microsoft.com/office/drawing/2014/main" id="{38A47384-5054-B4C7-9B7B-E9A64CB378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41913" y="3849688"/>
              <a:ext cx="1587" cy="301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Line 91">
              <a:extLst>
                <a:ext uri="{FF2B5EF4-FFF2-40B4-BE49-F238E27FC236}">
                  <a16:creationId xmlns:a16="http://schemas.microsoft.com/office/drawing/2014/main" id="{CCB1A66D-DF82-DAF1-9D82-15DAD756C4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03813" y="3879850"/>
              <a:ext cx="7461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Line 92">
              <a:extLst>
                <a:ext uri="{FF2B5EF4-FFF2-40B4-BE49-F238E27FC236}">
                  <a16:creationId xmlns:a16="http://schemas.microsoft.com/office/drawing/2014/main" id="{9415621D-F762-44CF-2122-8556680C54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56213" y="4054475"/>
              <a:ext cx="1587" cy="381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Line 93">
              <a:extLst>
                <a:ext uri="{FF2B5EF4-FFF2-40B4-BE49-F238E27FC236}">
                  <a16:creationId xmlns:a16="http://schemas.microsoft.com/office/drawing/2014/main" id="{7C2EE634-4F50-4D0A-4A70-F64E8C2998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9700" y="4054475"/>
              <a:ext cx="73025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Line 94">
              <a:extLst>
                <a:ext uri="{FF2B5EF4-FFF2-40B4-BE49-F238E27FC236}">
                  <a16:creationId xmlns:a16="http://schemas.microsoft.com/office/drawing/2014/main" id="{811EDCB3-F9B5-F7C5-075A-35F7D2B1C7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56213" y="4092575"/>
              <a:ext cx="1587" cy="428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Line 95">
              <a:extLst>
                <a:ext uri="{FF2B5EF4-FFF2-40B4-BE49-F238E27FC236}">
                  <a16:creationId xmlns:a16="http://schemas.microsoft.com/office/drawing/2014/main" id="{1E5A8D98-E827-F513-4C69-EB58BF6E7A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9700" y="4135438"/>
              <a:ext cx="73025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Line 96">
              <a:extLst>
                <a:ext uri="{FF2B5EF4-FFF2-40B4-BE49-F238E27FC236}">
                  <a16:creationId xmlns:a16="http://schemas.microsoft.com/office/drawing/2014/main" id="{A69E44B8-2905-8AAC-F2D1-DFF9E664CE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45113" y="4071938"/>
              <a:ext cx="1587" cy="238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Line 97">
              <a:extLst>
                <a:ext uri="{FF2B5EF4-FFF2-40B4-BE49-F238E27FC236}">
                  <a16:creationId xmlns:a16="http://schemas.microsoft.com/office/drawing/2014/main" id="{B331F20C-FEC1-0D45-5E18-42D74DDBB6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08600" y="4071938"/>
              <a:ext cx="73025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Line 98">
              <a:extLst>
                <a:ext uri="{FF2B5EF4-FFF2-40B4-BE49-F238E27FC236}">
                  <a16:creationId xmlns:a16="http://schemas.microsoft.com/office/drawing/2014/main" id="{3A31C175-FC20-CD2C-E2D0-133EE20A40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45113" y="4095750"/>
              <a:ext cx="1587" cy="23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Line 99">
              <a:extLst>
                <a:ext uri="{FF2B5EF4-FFF2-40B4-BE49-F238E27FC236}">
                  <a16:creationId xmlns:a16="http://schemas.microsoft.com/office/drawing/2014/main" id="{A9B19E94-558F-0F0B-A6F3-3475981EF9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08600" y="4119563"/>
              <a:ext cx="73025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Line 100">
              <a:extLst>
                <a:ext uri="{FF2B5EF4-FFF2-40B4-BE49-F238E27FC236}">
                  <a16:creationId xmlns:a16="http://schemas.microsoft.com/office/drawing/2014/main" id="{66C8D0F2-16D3-D973-5100-8FED1730FD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10200" y="4071938"/>
              <a:ext cx="0" cy="206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Line 101">
              <a:extLst>
                <a:ext uri="{FF2B5EF4-FFF2-40B4-BE49-F238E27FC236}">
                  <a16:creationId xmlns:a16="http://schemas.microsoft.com/office/drawing/2014/main" id="{9822B23D-D628-E217-EC46-02928F3391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75275" y="4071938"/>
              <a:ext cx="71438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Line 102">
              <a:extLst>
                <a:ext uri="{FF2B5EF4-FFF2-40B4-BE49-F238E27FC236}">
                  <a16:creationId xmlns:a16="http://schemas.microsoft.com/office/drawing/2014/main" id="{EC833019-15C3-645D-456D-A49A3BCD53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10200" y="4092575"/>
              <a:ext cx="0" cy="206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Line 103">
              <a:extLst>
                <a:ext uri="{FF2B5EF4-FFF2-40B4-BE49-F238E27FC236}">
                  <a16:creationId xmlns:a16="http://schemas.microsoft.com/office/drawing/2014/main" id="{8BA1A8C4-FC3D-F90F-9C36-0C4559D9D9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75275" y="4113213"/>
              <a:ext cx="71438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Line 104">
              <a:extLst>
                <a:ext uri="{FF2B5EF4-FFF2-40B4-BE49-F238E27FC236}">
                  <a16:creationId xmlns:a16="http://schemas.microsoft.com/office/drawing/2014/main" id="{72ACDE97-2B3B-D5FF-57E2-555BDD245F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59413" y="4064000"/>
              <a:ext cx="3175" cy="349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Line 105">
              <a:extLst>
                <a:ext uri="{FF2B5EF4-FFF2-40B4-BE49-F238E27FC236}">
                  <a16:creationId xmlns:a16="http://schemas.microsoft.com/office/drawing/2014/main" id="{0B6E896B-CFEE-9B53-DBBD-9B15C7B3EC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22900" y="4064000"/>
              <a:ext cx="746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Line 106">
              <a:extLst>
                <a:ext uri="{FF2B5EF4-FFF2-40B4-BE49-F238E27FC236}">
                  <a16:creationId xmlns:a16="http://schemas.microsoft.com/office/drawing/2014/main" id="{5AE1D0CE-F183-B11E-5234-E81ACF1798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59413" y="4098925"/>
              <a:ext cx="3175" cy="365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Line 107">
              <a:extLst>
                <a:ext uri="{FF2B5EF4-FFF2-40B4-BE49-F238E27FC236}">
                  <a16:creationId xmlns:a16="http://schemas.microsoft.com/office/drawing/2014/main" id="{839629AE-AC62-9F30-0D56-317AB561DB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22900" y="4135438"/>
              <a:ext cx="746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Line 108">
              <a:extLst>
                <a:ext uri="{FF2B5EF4-FFF2-40B4-BE49-F238E27FC236}">
                  <a16:creationId xmlns:a16="http://schemas.microsoft.com/office/drawing/2014/main" id="{35F99DBD-AB6E-1B12-E1BC-4EC3FA4B3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02275" y="4068763"/>
              <a:ext cx="3175" cy="444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Line 109">
              <a:extLst>
                <a:ext uri="{FF2B5EF4-FFF2-40B4-BE49-F238E27FC236}">
                  <a16:creationId xmlns:a16="http://schemas.microsoft.com/office/drawing/2014/main" id="{C536B3B9-0120-5A2A-7F56-FA3060917A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67350" y="4068763"/>
              <a:ext cx="73025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Line 110">
              <a:extLst>
                <a:ext uri="{FF2B5EF4-FFF2-40B4-BE49-F238E27FC236}">
                  <a16:creationId xmlns:a16="http://schemas.microsoft.com/office/drawing/2014/main" id="{2303E7F8-5313-C90B-0870-C3944FAB71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02275" y="4113213"/>
              <a:ext cx="3175" cy="428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Line 111">
              <a:extLst>
                <a:ext uri="{FF2B5EF4-FFF2-40B4-BE49-F238E27FC236}">
                  <a16:creationId xmlns:a16="http://schemas.microsoft.com/office/drawing/2014/main" id="{3A02C31B-E359-3093-C9AA-16851593CB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67350" y="4156075"/>
              <a:ext cx="73025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Line 112">
              <a:extLst>
                <a:ext uri="{FF2B5EF4-FFF2-40B4-BE49-F238E27FC236}">
                  <a16:creationId xmlns:a16="http://schemas.microsoft.com/office/drawing/2014/main" id="{BBB1B81C-0778-8D9D-7BC6-B0B6C36308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1913" y="3595688"/>
              <a:ext cx="227012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Line 113">
              <a:extLst>
                <a:ext uri="{FF2B5EF4-FFF2-40B4-BE49-F238E27FC236}">
                  <a16:creationId xmlns:a16="http://schemas.microsoft.com/office/drawing/2014/main" id="{18619590-B0BC-C717-1E30-CD0A4F2D5E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4963" y="3663950"/>
              <a:ext cx="27146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Line 114">
              <a:extLst>
                <a:ext uri="{FF2B5EF4-FFF2-40B4-BE49-F238E27FC236}">
                  <a16:creationId xmlns:a16="http://schemas.microsoft.com/office/drawing/2014/main" id="{7A1F8A1A-6BB1-CB60-D60A-F353F8BEC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0875" y="3378200"/>
              <a:ext cx="13493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Line 115">
              <a:extLst>
                <a:ext uri="{FF2B5EF4-FFF2-40B4-BE49-F238E27FC236}">
                  <a16:creationId xmlns:a16="http://schemas.microsoft.com/office/drawing/2014/main" id="{ED5BAB63-4CF8-835D-B5DC-E0DC8AFFA9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0263" y="3384550"/>
              <a:ext cx="274637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Line 116">
              <a:extLst>
                <a:ext uri="{FF2B5EF4-FFF2-40B4-BE49-F238E27FC236}">
                  <a16:creationId xmlns:a16="http://schemas.microsoft.com/office/drawing/2014/main" id="{A0C97D6D-FEC4-B009-9AE2-A3B701FC48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9350" y="3351213"/>
              <a:ext cx="44450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Line 117">
              <a:extLst>
                <a:ext uri="{FF2B5EF4-FFF2-40B4-BE49-F238E27FC236}">
                  <a16:creationId xmlns:a16="http://schemas.microsoft.com/office/drawing/2014/main" id="{E01DB517-4D10-C9EE-2A07-4A0121F6A5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3800" y="3567113"/>
              <a:ext cx="42863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Line 118">
              <a:extLst>
                <a:ext uri="{FF2B5EF4-FFF2-40B4-BE49-F238E27FC236}">
                  <a16:creationId xmlns:a16="http://schemas.microsoft.com/office/drawing/2014/main" id="{DC2A9DB5-B863-86C3-0892-1E0D4AA51C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7463" y="3849688"/>
              <a:ext cx="88900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Line 119">
              <a:extLst>
                <a:ext uri="{FF2B5EF4-FFF2-40B4-BE49-F238E27FC236}">
                  <a16:creationId xmlns:a16="http://schemas.microsoft.com/office/drawing/2014/main" id="{1A770626-BE7D-3ECE-A857-5443E8F955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0813" y="4092575"/>
              <a:ext cx="44450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Line 120">
              <a:extLst>
                <a:ext uri="{FF2B5EF4-FFF2-40B4-BE49-F238E27FC236}">
                  <a16:creationId xmlns:a16="http://schemas.microsoft.com/office/drawing/2014/main" id="{C9160205-74B4-05DC-13D3-02E4AF6D1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2888" y="4095750"/>
              <a:ext cx="4286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Rectangle 121">
              <a:extLst>
                <a:ext uri="{FF2B5EF4-FFF2-40B4-BE49-F238E27FC236}">
                  <a16:creationId xmlns:a16="http://schemas.microsoft.com/office/drawing/2014/main" id="{0D9F6702-1CA9-804B-E4AA-20568CD4D45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651625" y="3313113"/>
              <a:ext cx="1793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  <a:endParaRPr lang="en-GB" altLang="en-US"/>
            </a:p>
          </p:txBody>
        </p:sp>
        <p:sp>
          <p:nvSpPr>
            <p:cNvPr id="119" name="Rectangle 122">
              <a:extLst>
                <a:ext uri="{FF2B5EF4-FFF2-40B4-BE49-F238E27FC236}">
                  <a16:creationId xmlns:a16="http://schemas.microsoft.com/office/drawing/2014/main" id="{AB7B342C-4AC2-B379-4BE5-7FFF265318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845300" y="282733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70</a:t>
              </a:r>
              <a:endParaRPr lang="en-GB" altLang="en-US"/>
            </a:p>
          </p:txBody>
        </p:sp>
        <p:sp>
          <p:nvSpPr>
            <p:cNvPr id="120" name="Rectangle 123">
              <a:extLst>
                <a:ext uri="{FF2B5EF4-FFF2-40B4-BE49-F238E27FC236}">
                  <a16:creationId xmlns:a16="http://schemas.microsoft.com/office/drawing/2014/main" id="{02ABD21D-3212-785F-ED08-5D74AD4B064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391275" y="282733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60</a:t>
              </a:r>
              <a:endParaRPr lang="en-GB" altLang="en-US"/>
            </a:p>
          </p:txBody>
        </p:sp>
        <p:sp>
          <p:nvSpPr>
            <p:cNvPr id="121" name="Rectangle 124">
              <a:extLst>
                <a:ext uri="{FF2B5EF4-FFF2-40B4-BE49-F238E27FC236}">
                  <a16:creationId xmlns:a16="http://schemas.microsoft.com/office/drawing/2014/main" id="{6585B18C-E1A5-1AFB-2C83-CFB7AE35FA6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34075" y="282733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50</a:t>
              </a:r>
              <a:endParaRPr lang="en-GB" altLang="en-US"/>
            </a:p>
          </p:txBody>
        </p:sp>
        <p:sp>
          <p:nvSpPr>
            <p:cNvPr id="122" name="Rectangle 125">
              <a:extLst>
                <a:ext uri="{FF2B5EF4-FFF2-40B4-BE49-F238E27FC236}">
                  <a16:creationId xmlns:a16="http://schemas.microsoft.com/office/drawing/2014/main" id="{969966F0-8979-B871-F7B9-401A5CC7A02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481638" y="282733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40</a:t>
              </a:r>
              <a:endParaRPr lang="en-GB" altLang="en-US"/>
            </a:p>
          </p:txBody>
        </p:sp>
        <p:sp>
          <p:nvSpPr>
            <p:cNvPr id="123" name="Rectangle 126">
              <a:extLst>
                <a:ext uri="{FF2B5EF4-FFF2-40B4-BE49-F238E27FC236}">
                  <a16:creationId xmlns:a16="http://schemas.microsoft.com/office/drawing/2014/main" id="{0B157CBE-056B-E9FD-1A9B-8A00DEB646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29200" y="282733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30</a:t>
              </a:r>
              <a:endParaRPr lang="en-GB" altLang="en-US"/>
            </a:p>
          </p:txBody>
        </p:sp>
        <p:sp>
          <p:nvSpPr>
            <p:cNvPr id="124" name="Rectangle 127">
              <a:extLst>
                <a:ext uri="{FF2B5EF4-FFF2-40B4-BE49-F238E27FC236}">
                  <a16:creationId xmlns:a16="http://schemas.microsoft.com/office/drawing/2014/main" id="{262ED900-5BA3-5042-4EF1-C75ACDAA01C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578350" y="282733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20</a:t>
              </a:r>
              <a:endParaRPr lang="en-GB" altLang="en-US"/>
            </a:p>
          </p:txBody>
        </p:sp>
        <p:sp>
          <p:nvSpPr>
            <p:cNvPr id="125" name="Rectangle 128">
              <a:extLst>
                <a:ext uri="{FF2B5EF4-FFF2-40B4-BE49-F238E27FC236}">
                  <a16:creationId xmlns:a16="http://schemas.microsoft.com/office/drawing/2014/main" id="{0AA13E6C-D2E2-0D59-48E2-B861E766E56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19563" y="282733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10</a:t>
              </a:r>
              <a:endParaRPr lang="en-GB" altLang="en-US"/>
            </a:p>
          </p:txBody>
        </p:sp>
        <p:sp>
          <p:nvSpPr>
            <p:cNvPr id="126" name="Rectangle 129">
              <a:extLst>
                <a:ext uri="{FF2B5EF4-FFF2-40B4-BE49-F238E27FC236}">
                  <a16:creationId xmlns:a16="http://schemas.microsoft.com/office/drawing/2014/main" id="{8DF3A58C-ABCB-C2D9-C57C-1C92B09A59C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25863" y="2827338"/>
              <a:ext cx="10636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GB" altLang="en-US"/>
            </a:p>
          </p:txBody>
        </p:sp>
        <p:sp>
          <p:nvSpPr>
            <p:cNvPr id="127" name="Rectangle 130">
              <a:extLst>
                <a:ext uri="{FF2B5EF4-FFF2-40B4-BE49-F238E27FC236}">
                  <a16:creationId xmlns:a16="http://schemas.microsoft.com/office/drawing/2014/main" id="{ECD12B47-B678-56AA-8AE1-B110F6F3152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100888" y="2641600"/>
              <a:ext cx="38258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-100</a:t>
              </a:r>
              <a:endParaRPr lang="en-GB" altLang="en-US"/>
            </a:p>
          </p:txBody>
        </p:sp>
        <p:sp>
          <p:nvSpPr>
            <p:cNvPr id="128" name="Rectangle 131">
              <a:extLst>
                <a:ext uri="{FF2B5EF4-FFF2-40B4-BE49-F238E27FC236}">
                  <a16:creationId xmlns:a16="http://schemas.microsoft.com/office/drawing/2014/main" id="{9C40324A-4404-C742-7ABD-7EDC94A7046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105650" y="2484438"/>
              <a:ext cx="2762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-50</a:t>
              </a:r>
              <a:endParaRPr lang="en-GB" altLang="en-US"/>
            </a:p>
          </p:txBody>
        </p:sp>
        <p:sp>
          <p:nvSpPr>
            <p:cNvPr id="129" name="Rectangle 132">
              <a:extLst>
                <a:ext uri="{FF2B5EF4-FFF2-40B4-BE49-F238E27FC236}">
                  <a16:creationId xmlns:a16="http://schemas.microsoft.com/office/drawing/2014/main" id="{02FC5E81-B883-E0C9-F4BF-3FAB32DCF5B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115175" y="2328863"/>
              <a:ext cx="10636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  <a:endParaRPr lang="en-GB" altLang="en-US"/>
            </a:p>
          </p:txBody>
        </p:sp>
        <p:sp>
          <p:nvSpPr>
            <p:cNvPr id="130" name="Rectangle 133">
              <a:extLst>
                <a:ext uri="{FF2B5EF4-FFF2-40B4-BE49-F238E27FC236}">
                  <a16:creationId xmlns:a16="http://schemas.microsoft.com/office/drawing/2014/main" id="{1F3FCBEF-259E-6417-8019-03D79D7E7AD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102475" y="2173288"/>
              <a:ext cx="212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50</a:t>
              </a:r>
              <a:endParaRPr lang="en-GB" altLang="en-US"/>
            </a:p>
          </p:txBody>
        </p:sp>
        <p:sp>
          <p:nvSpPr>
            <p:cNvPr id="131" name="Rectangle 134">
              <a:extLst>
                <a:ext uri="{FF2B5EF4-FFF2-40B4-BE49-F238E27FC236}">
                  <a16:creationId xmlns:a16="http://schemas.microsoft.com/office/drawing/2014/main" id="{FA52C2F6-BCAF-F749-B380-00629A2D2D4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091363" y="2020888"/>
              <a:ext cx="31908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100</a:t>
              </a:r>
              <a:endParaRPr lang="en-GB" altLang="en-US"/>
            </a:p>
          </p:txBody>
        </p:sp>
        <p:sp>
          <p:nvSpPr>
            <p:cNvPr id="132" name="Rectangle 135">
              <a:extLst>
                <a:ext uri="{FF2B5EF4-FFF2-40B4-BE49-F238E27FC236}">
                  <a16:creationId xmlns:a16="http://schemas.microsoft.com/office/drawing/2014/main" id="{9FCEC7FB-6943-D5B3-B335-B927D229BE8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091363" y="1863725"/>
              <a:ext cx="31908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150</a:t>
              </a:r>
              <a:endParaRPr lang="en-GB" altLang="en-US"/>
            </a:p>
          </p:txBody>
        </p:sp>
        <p:sp>
          <p:nvSpPr>
            <p:cNvPr id="133" name="Rectangle 136">
              <a:extLst>
                <a:ext uri="{FF2B5EF4-FFF2-40B4-BE49-F238E27FC236}">
                  <a16:creationId xmlns:a16="http://schemas.microsoft.com/office/drawing/2014/main" id="{6FEDFA23-2D65-8B88-1985-027A6CFD49D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091363" y="1706563"/>
              <a:ext cx="31908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200</a:t>
              </a:r>
              <a:endParaRPr lang="en-GB" altLang="en-US"/>
            </a:p>
          </p:txBody>
        </p:sp>
        <p:sp>
          <p:nvSpPr>
            <p:cNvPr id="134" name="Line 137">
              <a:extLst>
                <a:ext uri="{FF2B5EF4-FFF2-40B4-BE49-F238E27FC236}">
                  <a16:creationId xmlns:a16="http://schemas.microsoft.com/office/drawing/2014/main" id="{13A1F39D-B776-BA9F-85AC-F8467EF500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99288" y="2711450"/>
              <a:ext cx="1587" cy="730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Line 138">
              <a:extLst>
                <a:ext uri="{FF2B5EF4-FFF2-40B4-BE49-F238E27FC236}">
                  <a16:creationId xmlns:a16="http://schemas.microsoft.com/office/drawing/2014/main" id="{D50B4357-30A8-BFBC-E98F-D7E4FB8B09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70688" y="2711450"/>
              <a:ext cx="1587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6" name="Line 139">
              <a:extLst>
                <a:ext uri="{FF2B5EF4-FFF2-40B4-BE49-F238E27FC236}">
                  <a16:creationId xmlns:a16="http://schemas.microsoft.com/office/drawing/2014/main" id="{BD19170E-3B14-4B29-FC9B-D6106B7B6E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45263" y="2711450"/>
              <a:ext cx="3175" cy="730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7" name="Line 140">
              <a:extLst>
                <a:ext uri="{FF2B5EF4-FFF2-40B4-BE49-F238E27FC236}">
                  <a16:creationId xmlns:a16="http://schemas.microsoft.com/office/drawing/2014/main" id="{DC81CDEB-0F6B-A46E-26D6-03C8258CE0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18250" y="2711450"/>
              <a:ext cx="1588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8" name="Line 141">
              <a:extLst>
                <a:ext uri="{FF2B5EF4-FFF2-40B4-BE49-F238E27FC236}">
                  <a16:creationId xmlns:a16="http://schemas.microsoft.com/office/drawing/2014/main" id="{41154C8A-05AA-8AAC-5170-369833EF66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89650" y="2711450"/>
              <a:ext cx="3175" cy="730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9" name="Line 142">
              <a:extLst>
                <a:ext uri="{FF2B5EF4-FFF2-40B4-BE49-F238E27FC236}">
                  <a16:creationId xmlns:a16="http://schemas.microsoft.com/office/drawing/2014/main" id="{6579EB5F-E5C2-77FB-454B-38DC0FC4F5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67400" y="2711450"/>
              <a:ext cx="1588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0" name="Line 143">
              <a:extLst>
                <a:ext uri="{FF2B5EF4-FFF2-40B4-BE49-F238E27FC236}">
                  <a16:creationId xmlns:a16="http://schemas.microsoft.com/office/drawing/2014/main" id="{32913422-D7E8-11A7-5C76-7E31E62074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37213" y="2711450"/>
              <a:ext cx="1587" cy="730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1" name="Line 144">
              <a:extLst>
                <a:ext uri="{FF2B5EF4-FFF2-40B4-BE49-F238E27FC236}">
                  <a16:creationId xmlns:a16="http://schemas.microsoft.com/office/drawing/2014/main" id="{2C4481F1-87D4-CF99-B297-0EC1E88BC6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10200" y="2711450"/>
              <a:ext cx="0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2" name="Line 145">
              <a:extLst>
                <a:ext uri="{FF2B5EF4-FFF2-40B4-BE49-F238E27FC236}">
                  <a16:creationId xmlns:a16="http://schemas.microsoft.com/office/drawing/2014/main" id="{AAB8781A-028E-0894-2B21-76B58D5EA2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84775" y="2711450"/>
              <a:ext cx="1588" cy="730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" name="Line 146">
              <a:extLst>
                <a:ext uri="{FF2B5EF4-FFF2-40B4-BE49-F238E27FC236}">
                  <a16:creationId xmlns:a16="http://schemas.microsoft.com/office/drawing/2014/main" id="{E71B373C-CA9C-864D-DA4E-22E0D4AF43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57763" y="2711450"/>
              <a:ext cx="1587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4" name="Line 147">
              <a:extLst>
                <a:ext uri="{FF2B5EF4-FFF2-40B4-BE49-F238E27FC236}">
                  <a16:creationId xmlns:a16="http://schemas.microsoft.com/office/drawing/2014/main" id="{DD8F7D6E-CE3F-56F9-020C-8AB6C65C76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33925" y="2711450"/>
              <a:ext cx="1588" cy="730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5" name="Line 148">
              <a:extLst>
                <a:ext uri="{FF2B5EF4-FFF2-40B4-BE49-F238E27FC236}">
                  <a16:creationId xmlns:a16="http://schemas.microsoft.com/office/drawing/2014/main" id="{A4DAABC9-EA75-D55C-88EA-F1DB78B4AC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03738" y="2711450"/>
              <a:ext cx="3175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6" name="Line 149">
              <a:extLst>
                <a:ext uri="{FF2B5EF4-FFF2-40B4-BE49-F238E27FC236}">
                  <a16:creationId xmlns:a16="http://schemas.microsoft.com/office/drawing/2014/main" id="{DFA51489-D52F-5FB3-6397-EFD8C75DE2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76725" y="2711450"/>
              <a:ext cx="1588" cy="730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7" name="Line 150">
              <a:extLst>
                <a:ext uri="{FF2B5EF4-FFF2-40B4-BE49-F238E27FC236}">
                  <a16:creationId xmlns:a16="http://schemas.microsoft.com/office/drawing/2014/main" id="{0D14B961-E9FE-4FB7-7A5E-646DE3E2B4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52888" y="2711450"/>
              <a:ext cx="0" cy="36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" name="Line 151">
              <a:extLst>
                <a:ext uri="{FF2B5EF4-FFF2-40B4-BE49-F238E27FC236}">
                  <a16:creationId xmlns:a16="http://schemas.microsoft.com/office/drawing/2014/main" id="{79C9EA1D-AE5A-98D6-7320-D81487850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4288" y="2711450"/>
              <a:ext cx="1587" cy="730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9" name="Line 152">
              <a:extLst>
                <a:ext uri="{FF2B5EF4-FFF2-40B4-BE49-F238E27FC236}">
                  <a16:creationId xmlns:a16="http://schemas.microsoft.com/office/drawing/2014/main" id="{3E5123B6-321E-3CE0-E817-1291745174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5875" y="2711450"/>
              <a:ext cx="3175000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" name="Line 153">
              <a:extLst>
                <a:ext uri="{FF2B5EF4-FFF2-40B4-BE49-F238E27FC236}">
                  <a16:creationId xmlns:a16="http://schemas.microsoft.com/office/drawing/2014/main" id="{5CB480BD-409F-1E59-DB8E-11D908CB26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5875" y="2398713"/>
              <a:ext cx="3175000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1" name="Line 154">
              <a:extLst>
                <a:ext uri="{FF2B5EF4-FFF2-40B4-BE49-F238E27FC236}">
                  <a16:creationId xmlns:a16="http://schemas.microsoft.com/office/drawing/2014/main" id="{B88C18CA-DA90-A19E-1E6D-AEC02BBF53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2711450"/>
              <a:ext cx="96838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2" name="Line 155">
              <a:extLst>
                <a:ext uri="{FF2B5EF4-FFF2-40B4-BE49-F238E27FC236}">
                  <a16:creationId xmlns:a16="http://schemas.microsoft.com/office/drawing/2014/main" id="{836D5F3E-EECA-6045-4C11-2B358AA0AA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2635250"/>
              <a:ext cx="47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" name="Line 156">
              <a:extLst>
                <a:ext uri="{FF2B5EF4-FFF2-40B4-BE49-F238E27FC236}">
                  <a16:creationId xmlns:a16="http://schemas.microsoft.com/office/drawing/2014/main" id="{4D2B1480-3034-6738-0FEE-789D5A61E3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2555875"/>
              <a:ext cx="96838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4" name="Line 157">
              <a:extLst>
                <a:ext uri="{FF2B5EF4-FFF2-40B4-BE49-F238E27FC236}">
                  <a16:creationId xmlns:a16="http://schemas.microsoft.com/office/drawing/2014/main" id="{672856E8-AAA5-028D-493B-79A9B0DA9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2478088"/>
              <a:ext cx="47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5" name="Line 158">
              <a:extLst>
                <a:ext uri="{FF2B5EF4-FFF2-40B4-BE49-F238E27FC236}">
                  <a16:creationId xmlns:a16="http://schemas.microsoft.com/office/drawing/2014/main" id="{225B4BCB-A88C-520B-F7D5-4EE5BCA13F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2398713"/>
              <a:ext cx="96838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6" name="Line 159">
              <a:extLst>
                <a:ext uri="{FF2B5EF4-FFF2-40B4-BE49-F238E27FC236}">
                  <a16:creationId xmlns:a16="http://schemas.microsoft.com/office/drawing/2014/main" id="{337C57D7-CD7D-4841-0906-35378991CF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2320925"/>
              <a:ext cx="47625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7" name="Line 160">
              <a:extLst>
                <a:ext uri="{FF2B5EF4-FFF2-40B4-BE49-F238E27FC236}">
                  <a16:creationId xmlns:a16="http://schemas.microsoft.com/office/drawing/2014/main" id="{1BB64024-DFBE-422D-EBCD-6DA110AEE0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2244725"/>
              <a:ext cx="968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8" name="Line 161">
              <a:extLst>
                <a:ext uri="{FF2B5EF4-FFF2-40B4-BE49-F238E27FC236}">
                  <a16:creationId xmlns:a16="http://schemas.microsoft.com/office/drawing/2014/main" id="{F1A61D77-F055-890F-FB46-0D01CC036C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2168525"/>
              <a:ext cx="47625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9" name="Line 162">
              <a:extLst>
                <a:ext uri="{FF2B5EF4-FFF2-40B4-BE49-F238E27FC236}">
                  <a16:creationId xmlns:a16="http://schemas.microsoft.com/office/drawing/2014/main" id="{A4A16E0E-932E-7ED7-F49A-567A8FADC0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2090738"/>
              <a:ext cx="96838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0" name="Line 163">
              <a:extLst>
                <a:ext uri="{FF2B5EF4-FFF2-40B4-BE49-F238E27FC236}">
                  <a16:creationId xmlns:a16="http://schemas.microsoft.com/office/drawing/2014/main" id="{1A38B269-22D5-0370-2960-C9DB0BCF89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2011363"/>
              <a:ext cx="476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1" name="Line 164">
              <a:extLst>
                <a:ext uri="{FF2B5EF4-FFF2-40B4-BE49-F238E27FC236}">
                  <a16:creationId xmlns:a16="http://schemas.microsoft.com/office/drawing/2014/main" id="{8D13BBD1-790F-F5CD-7A7C-B29A93B4C4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1935163"/>
              <a:ext cx="968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2" name="Line 165">
              <a:extLst>
                <a:ext uri="{FF2B5EF4-FFF2-40B4-BE49-F238E27FC236}">
                  <a16:creationId xmlns:a16="http://schemas.microsoft.com/office/drawing/2014/main" id="{A4D3565B-5497-C89A-3CE2-653D3583E7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1855788"/>
              <a:ext cx="476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" name="Line 166">
              <a:extLst>
                <a:ext uri="{FF2B5EF4-FFF2-40B4-BE49-F238E27FC236}">
                  <a16:creationId xmlns:a16="http://schemas.microsoft.com/office/drawing/2014/main" id="{E6281E9F-20FB-A48A-E85B-19D58567CB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1778000"/>
              <a:ext cx="96838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" name="Line 167">
              <a:extLst>
                <a:ext uri="{FF2B5EF4-FFF2-40B4-BE49-F238E27FC236}">
                  <a16:creationId xmlns:a16="http://schemas.microsoft.com/office/drawing/2014/main" id="{A6936126-2E11-03B8-CC3F-0F1FD12B7D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00875" y="1701800"/>
              <a:ext cx="476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5" name="Line 168">
              <a:extLst>
                <a:ext uri="{FF2B5EF4-FFF2-40B4-BE49-F238E27FC236}">
                  <a16:creationId xmlns:a16="http://schemas.microsoft.com/office/drawing/2014/main" id="{249E4C3A-CCA8-6256-A653-490E09E13F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999288" y="1701800"/>
              <a:ext cx="1587" cy="10096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6" name="Freeform 169">
              <a:extLst>
                <a:ext uri="{FF2B5EF4-FFF2-40B4-BE49-F238E27FC236}">
                  <a16:creationId xmlns:a16="http://schemas.microsoft.com/office/drawing/2014/main" id="{FD7335DB-EB24-2743-77F8-A972FD96440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38588" y="1841500"/>
              <a:ext cx="2673350" cy="760413"/>
            </a:xfrm>
            <a:custGeom>
              <a:avLst/>
              <a:gdLst>
                <a:gd name="T0" fmla="*/ 1654 w 1654"/>
                <a:gd name="T1" fmla="*/ 85 h 638"/>
                <a:gd name="T2" fmla="*/ 1583 w 1654"/>
                <a:gd name="T3" fmla="*/ 61 h 638"/>
                <a:gd name="T4" fmla="*/ 1386 w 1654"/>
                <a:gd name="T5" fmla="*/ 114 h 638"/>
                <a:gd name="T6" fmla="*/ 1232 w 1654"/>
                <a:gd name="T7" fmla="*/ 30 h 638"/>
                <a:gd name="T8" fmla="*/ 1094 w 1654"/>
                <a:gd name="T9" fmla="*/ 0 h 638"/>
                <a:gd name="T10" fmla="*/ 953 w 1654"/>
                <a:gd name="T11" fmla="*/ 512 h 638"/>
                <a:gd name="T12" fmla="*/ 811 w 1654"/>
                <a:gd name="T13" fmla="*/ 587 h 638"/>
                <a:gd name="T14" fmla="*/ 728 w 1654"/>
                <a:gd name="T15" fmla="*/ 534 h 638"/>
                <a:gd name="T16" fmla="*/ 672 w 1654"/>
                <a:gd name="T17" fmla="*/ 638 h 638"/>
                <a:gd name="T18" fmla="*/ 531 w 1654"/>
                <a:gd name="T19" fmla="*/ 620 h 638"/>
                <a:gd name="T20" fmla="*/ 252 w 1654"/>
                <a:gd name="T21" fmla="*/ 509 h 638"/>
                <a:gd name="T22" fmla="*/ 0 w 1654"/>
                <a:gd name="T23" fmla="*/ 57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54" h="638">
                  <a:moveTo>
                    <a:pt x="1654" y="85"/>
                  </a:moveTo>
                  <a:lnTo>
                    <a:pt x="1583" y="61"/>
                  </a:lnTo>
                  <a:lnTo>
                    <a:pt x="1386" y="114"/>
                  </a:lnTo>
                  <a:lnTo>
                    <a:pt x="1232" y="30"/>
                  </a:lnTo>
                  <a:lnTo>
                    <a:pt x="1094" y="0"/>
                  </a:lnTo>
                  <a:lnTo>
                    <a:pt x="953" y="512"/>
                  </a:lnTo>
                  <a:lnTo>
                    <a:pt x="811" y="587"/>
                  </a:lnTo>
                  <a:lnTo>
                    <a:pt x="728" y="534"/>
                  </a:lnTo>
                  <a:lnTo>
                    <a:pt x="672" y="638"/>
                  </a:lnTo>
                  <a:lnTo>
                    <a:pt x="531" y="620"/>
                  </a:lnTo>
                  <a:lnTo>
                    <a:pt x="252" y="509"/>
                  </a:lnTo>
                  <a:lnTo>
                    <a:pt x="0" y="57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7" name="Line 170">
              <a:extLst>
                <a:ext uri="{FF2B5EF4-FFF2-40B4-BE49-F238E27FC236}">
                  <a16:creationId xmlns:a16="http://schemas.microsoft.com/office/drawing/2014/main" id="{3433D58B-1E5F-6407-07D8-906422F624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7000" y="1919288"/>
              <a:ext cx="1588" cy="238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8" name="Line 171">
              <a:extLst>
                <a:ext uri="{FF2B5EF4-FFF2-40B4-BE49-F238E27FC236}">
                  <a16:creationId xmlns:a16="http://schemas.microsoft.com/office/drawing/2014/main" id="{176048EC-AE21-7C71-5F62-ACAAF33F39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3663" y="1919288"/>
              <a:ext cx="74612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9" name="Line 172">
              <a:extLst>
                <a:ext uri="{FF2B5EF4-FFF2-40B4-BE49-F238E27FC236}">
                  <a16:creationId xmlns:a16="http://schemas.microsoft.com/office/drawing/2014/main" id="{7F58C3E5-3826-18B7-10F5-01FA360139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7000" y="1943100"/>
              <a:ext cx="1588" cy="254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0" name="Line 173">
              <a:extLst>
                <a:ext uri="{FF2B5EF4-FFF2-40B4-BE49-F238E27FC236}">
                  <a16:creationId xmlns:a16="http://schemas.microsoft.com/office/drawing/2014/main" id="{A2F80731-66D9-7601-A841-6E1891BCE4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3663" y="1968500"/>
              <a:ext cx="7461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1" name="Line 174">
              <a:extLst>
                <a:ext uri="{FF2B5EF4-FFF2-40B4-BE49-F238E27FC236}">
                  <a16:creationId xmlns:a16="http://schemas.microsoft.com/office/drawing/2014/main" id="{5EECF51E-91D5-EF52-D750-C5610B7FED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52888" y="1890713"/>
              <a:ext cx="0" cy="238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2" name="Line 175">
              <a:extLst>
                <a:ext uri="{FF2B5EF4-FFF2-40B4-BE49-F238E27FC236}">
                  <a16:creationId xmlns:a16="http://schemas.microsoft.com/office/drawing/2014/main" id="{8E12C3AE-A279-B552-E359-1541440A63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7963" y="1890713"/>
              <a:ext cx="74612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3" name="Line 176">
              <a:extLst>
                <a:ext uri="{FF2B5EF4-FFF2-40B4-BE49-F238E27FC236}">
                  <a16:creationId xmlns:a16="http://schemas.microsoft.com/office/drawing/2014/main" id="{73301707-ECEA-3D93-F0CE-C2A77B3413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52888" y="1914525"/>
              <a:ext cx="0" cy="206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" name="Line 177">
              <a:extLst>
                <a:ext uri="{FF2B5EF4-FFF2-40B4-BE49-F238E27FC236}">
                  <a16:creationId xmlns:a16="http://schemas.microsoft.com/office/drawing/2014/main" id="{7960FA81-5EDB-264D-D1B3-3E07569D01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7963" y="1935163"/>
              <a:ext cx="7461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5" name="Line 178">
              <a:extLst>
                <a:ext uri="{FF2B5EF4-FFF2-40B4-BE49-F238E27FC236}">
                  <a16:creationId xmlns:a16="http://schemas.microsoft.com/office/drawing/2014/main" id="{AE15767B-3800-850F-0CB3-18A2691E56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70388" y="1946275"/>
              <a:ext cx="1587" cy="31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6" name="Line 179">
              <a:extLst>
                <a:ext uri="{FF2B5EF4-FFF2-40B4-BE49-F238E27FC236}">
                  <a16:creationId xmlns:a16="http://schemas.microsoft.com/office/drawing/2014/main" id="{252A8631-7D10-9E36-044D-BC820696B6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33875" y="1946275"/>
              <a:ext cx="73025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7" name="Line 180">
              <a:extLst>
                <a:ext uri="{FF2B5EF4-FFF2-40B4-BE49-F238E27FC236}">
                  <a16:creationId xmlns:a16="http://schemas.microsoft.com/office/drawing/2014/main" id="{65C673D2-74A8-59B0-64FF-D91024659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70388" y="1978025"/>
              <a:ext cx="1587" cy="31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8" name="Line 181">
              <a:extLst>
                <a:ext uri="{FF2B5EF4-FFF2-40B4-BE49-F238E27FC236}">
                  <a16:creationId xmlns:a16="http://schemas.microsoft.com/office/drawing/2014/main" id="{54ED6320-FF69-C173-7C6C-B4ECE1DCBC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33875" y="2009775"/>
              <a:ext cx="73025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9" name="Line 182">
              <a:extLst>
                <a:ext uri="{FF2B5EF4-FFF2-40B4-BE49-F238E27FC236}">
                  <a16:creationId xmlns:a16="http://schemas.microsoft.com/office/drawing/2014/main" id="{758C151A-DCBD-AABB-BC82-96DACD60AB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19625" y="1835150"/>
              <a:ext cx="1588" cy="428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0" name="Line 183">
              <a:extLst>
                <a:ext uri="{FF2B5EF4-FFF2-40B4-BE49-F238E27FC236}">
                  <a16:creationId xmlns:a16="http://schemas.microsoft.com/office/drawing/2014/main" id="{4BB752C0-8617-6F5A-1727-28C7A4DE23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4700" y="1835150"/>
              <a:ext cx="73025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1" name="Line 184">
              <a:extLst>
                <a:ext uri="{FF2B5EF4-FFF2-40B4-BE49-F238E27FC236}">
                  <a16:creationId xmlns:a16="http://schemas.microsoft.com/office/drawing/2014/main" id="{D60D75EF-A67E-9F17-6C99-7953379178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19625" y="1878013"/>
              <a:ext cx="1588" cy="444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2" name="Line 185">
              <a:extLst>
                <a:ext uri="{FF2B5EF4-FFF2-40B4-BE49-F238E27FC236}">
                  <a16:creationId xmlns:a16="http://schemas.microsoft.com/office/drawing/2014/main" id="{4ED4A2AA-B39D-C005-6A8B-A8887C17FE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4700" y="1922463"/>
              <a:ext cx="73025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3" name="Line 186">
              <a:extLst>
                <a:ext uri="{FF2B5EF4-FFF2-40B4-BE49-F238E27FC236}">
                  <a16:creationId xmlns:a16="http://schemas.microsoft.com/office/drawing/2014/main" id="{44CAEB0C-CDB1-0A47-325E-DC3923595D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41875" y="1798638"/>
              <a:ext cx="1588" cy="428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" name="Line 187">
              <a:extLst>
                <a:ext uri="{FF2B5EF4-FFF2-40B4-BE49-F238E27FC236}">
                  <a16:creationId xmlns:a16="http://schemas.microsoft.com/office/drawing/2014/main" id="{2C044DAE-7A22-981F-3D34-5E2745E97B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8538" y="1798638"/>
              <a:ext cx="74612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5" name="Line 188">
              <a:extLst>
                <a:ext uri="{FF2B5EF4-FFF2-40B4-BE49-F238E27FC236}">
                  <a16:creationId xmlns:a16="http://schemas.microsoft.com/office/drawing/2014/main" id="{5DFBC29D-D1F2-375B-4C7C-DF625F5005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41875" y="1841500"/>
              <a:ext cx="1588" cy="381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" name="Line 189">
              <a:extLst>
                <a:ext uri="{FF2B5EF4-FFF2-40B4-BE49-F238E27FC236}">
                  <a16:creationId xmlns:a16="http://schemas.microsoft.com/office/drawing/2014/main" id="{E28B6374-1C79-B37E-E1A4-7385E6353F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8538" y="1879600"/>
              <a:ext cx="7461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7" name="Line 190">
              <a:extLst>
                <a:ext uri="{FF2B5EF4-FFF2-40B4-BE49-F238E27FC236}">
                  <a16:creationId xmlns:a16="http://schemas.microsoft.com/office/drawing/2014/main" id="{9B9B538A-BB05-F32D-9507-F81E633C1B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70475" y="2430463"/>
              <a:ext cx="1588" cy="206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8" name="Line 191">
              <a:extLst>
                <a:ext uri="{FF2B5EF4-FFF2-40B4-BE49-F238E27FC236}">
                  <a16:creationId xmlns:a16="http://schemas.microsoft.com/office/drawing/2014/main" id="{3C6D3D10-7A52-B183-59CD-7C2F9BF2E2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37138" y="2430463"/>
              <a:ext cx="73025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9" name="Line 192">
              <a:extLst>
                <a:ext uri="{FF2B5EF4-FFF2-40B4-BE49-F238E27FC236}">
                  <a16:creationId xmlns:a16="http://schemas.microsoft.com/office/drawing/2014/main" id="{B054E277-0139-4DD1-1EFC-AF080FCB77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70475" y="2451100"/>
              <a:ext cx="1588" cy="206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0" name="Line 193">
              <a:extLst>
                <a:ext uri="{FF2B5EF4-FFF2-40B4-BE49-F238E27FC236}">
                  <a16:creationId xmlns:a16="http://schemas.microsoft.com/office/drawing/2014/main" id="{063AECD4-C2DC-00AA-C1A0-B12EAC4D09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37138" y="2471738"/>
              <a:ext cx="73025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1" name="Line 194">
              <a:extLst>
                <a:ext uri="{FF2B5EF4-FFF2-40B4-BE49-F238E27FC236}">
                  <a16:creationId xmlns:a16="http://schemas.microsoft.com/office/drawing/2014/main" id="{B85978DC-461E-0C1A-0CE8-A5E1F8440B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99075" y="2516188"/>
              <a:ext cx="3175" cy="238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2" name="Line 195">
              <a:extLst>
                <a:ext uri="{FF2B5EF4-FFF2-40B4-BE49-F238E27FC236}">
                  <a16:creationId xmlns:a16="http://schemas.microsoft.com/office/drawing/2014/main" id="{73D0F718-8C2D-FEA1-D9EF-43AD57DFA4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64150" y="2516188"/>
              <a:ext cx="73025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3" name="Line 196">
              <a:extLst>
                <a:ext uri="{FF2B5EF4-FFF2-40B4-BE49-F238E27FC236}">
                  <a16:creationId xmlns:a16="http://schemas.microsoft.com/office/drawing/2014/main" id="{9F452292-2DD1-D1B9-0C32-EF1184BA8F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99075" y="2540000"/>
              <a:ext cx="3175" cy="23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" name="Line 197">
              <a:extLst>
                <a:ext uri="{FF2B5EF4-FFF2-40B4-BE49-F238E27FC236}">
                  <a16:creationId xmlns:a16="http://schemas.microsoft.com/office/drawing/2014/main" id="{F1C1092A-4E18-66DC-84D5-AD910A056B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64150" y="2563813"/>
              <a:ext cx="73025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5" name="Line 198">
              <a:extLst>
                <a:ext uri="{FF2B5EF4-FFF2-40B4-BE49-F238E27FC236}">
                  <a16:creationId xmlns:a16="http://schemas.microsoft.com/office/drawing/2014/main" id="{D2510E64-0297-245E-CD66-6E7ED3D15A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34013" y="2454275"/>
              <a:ext cx="1587" cy="23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6" name="Line 199">
              <a:extLst>
                <a:ext uri="{FF2B5EF4-FFF2-40B4-BE49-F238E27FC236}">
                  <a16:creationId xmlns:a16="http://schemas.microsoft.com/office/drawing/2014/main" id="{00D48F97-71F3-F0C8-4993-EB42C949E9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00675" y="2454275"/>
              <a:ext cx="7143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7" name="Line 200">
              <a:extLst>
                <a:ext uri="{FF2B5EF4-FFF2-40B4-BE49-F238E27FC236}">
                  <a16:creationId xmlns:a16="http://schemas.microsoft.com/office/drawing/2014/main" id="{E9945463-A60C-ADF2-502E-E72AD90B0E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34013" y="2478088"/>
              <a:ext cx="1587" cy="269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8" name="Line 201">
              <a:extLst>
                <a:ext uri="{FF2B5EF4-FFF2-40B4-BE49-F238E27FC236}">
                  <a16:creationId xmlns:a16="http://schemas.microsoft.com/office/drawing/2014/main" id="{A76B5818-9F2D-94E4-3A5F-FBF0BFAED9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00675" y="2505075"/>
              <a:ext cx="71438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9" name="Line 202">
              <a:extLst>
                <a:ext uri="{FF2B5EF4-FFF2-40B4-BE49-F238E27FC236}">
                  <a16:creationId xmlns:a16="http://schemas.microsoft.com/office/drawing/2014/main" id="{6D27623F-3117-FB3B-2655-76EF6B13D6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24500" y="2573338"/>
              <a:ext cx="1588" cy="285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0" name="Line 203">
              <a:extLst>
                <a:ext uri="{FF2B5EF4-FFF2-40B4-BE49-F238E27FC236}">
                  <a16:creationId xmlns:a16="http://schemas.microsoft.com/office/drawing/2014/main" id="{A51836BC-EFD8-C5F8-A8DE-68DAF8DF4F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87988" y="2573338"/>
              <a:ext cx="73025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1" name="Line 204">
              <a:extLst>
                <a:ext uri="{FF2B5EF4-FFF2-40B4-BE49-F238E27FC236}">
                  <a16:creationId xmlns:a16="http://schemas.microsoft.com/office/drawing/2014/main" id="{23371BF9-4C09-5FC9-C079-CD53EFA310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4500" y="2601913"/>
              <a:ext cx="1588" cy="238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2" name="Line 205">
              <a:extLst>
                <a:ext uri="{FF2B5EF4-FFF2-40B4-BE49-F238E27FC236}">
                  <a16:creationId xmlns:a16="http://schemas.microsoft.com/office/drawing/2014/main" id="{79B8CE97-EF89-CB43-C960-FFE7F9215E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87988" y="2625725"/>
              <a:ext cx="73025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3" name="Line 206">
              <a:extLst>
                <a:ext uri="{FF2B5EF4-FFF2-40B4-BE49-F238E27FC236}">
                  <a16:creationId xmlns:a16="http://schemas.microsoft.com/office/drawing/2014/main" id="{66548C95-CCFF-E0D2-7A0D-582482096F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53100" y="2559050"/>
              <a:ext cx="1588" cy="206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" name="Line 207">
              <a:extLst>
                <a:ext uri="{FF2B5EF4-FFF2-40B4-BE49-F238E27FC236}">
                  <a16:creationId xmlns:a16="http://schemas.microsoft.com/office/drawing/2014/main" id="{8B397ABB-7D41-4BAD-6E47-3EA96E0944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18175" y="2559050"/>
              <a:ext cx="7143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" name="Line 208">
              <a:extLst>
                <a:ext uri="{FF2B5EF4-FFF2-40B4-BE49-F238E27FC236}">
                  <a16:creationId xmlns:a16="http://schemas.microsoft.com/office/drawing/2014/main" id="{40E02157-5F0A-22E1-DAD7-65CC0416EF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53100" y="2579688"/>
              <a:ext cx="1588" cy="238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6" name="Line 209">
              <a:extLst>
                <a:ext uri="{FF2B5EF4-FFF2-40B4-BE49-F238E27FC236}">
                  <a16:creationId xmlns:a16="http://schemas.microsoft.com/office/drawing/2014/main" id="{4A0CBA23-24D9-C90D-36EA-CFEB33E45A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18175" y="2603500"/>
              <a:ext cx="71438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7" name="Line 210">
              <a:extLst>
                <a:ext uri="{FF2B5EF4-FFF2-40B4-BE49-F238E27FC236}">
                  <a16:creationId xmlns:a16="http://schemas.microsoft.com/office/drawing/2014/main" id="{5D4880E9-5055-70F2-B460-E734352E95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03950" y="2420938"/>
              <a:ext cx="1588" cy="269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8" name="Line 211">
              <a:extLst>
                <a:ext uri="{FF2B5EF4-FFF2-40B4-BE49-F238E27FC236}">
                  <a16:creationId xmlns:a16="http://schemas.microsoft.com/office/drawing/2014/main" id="{AF317E10-0298-2E8C-82C8-890FC3BD5B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69025" y="2420938"/>
              <a:ext cx="74613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9" name="Line 212">
              <a:extLst>
                <a:ext uri="{FF2B5EF4-FFF2-40B4-BE49-F238E27FC236}">
                  <a16:creationId xmlns:a16="http://schemas.microsoft.com/office/drawing/2014/main" id="{42FACFB6-AB6E-DCEA-870D-FF5201B71A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03950" y="2447925"/>
              <a:ext cx="1588" cy="269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0" name="Line 213">
              <a:extLst>
                <a:ext uri="{FF2B5EF4-FFF2-40B4-BE49-F238E27FC236}">
                  <a16:creationId xmlns:a16="http://schemas.microsoft.com/office/drawing/2014/main" id="{09639B1A-9E70-767E-42C4-704953BBFA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69025" y="2474913"/>
              <a:ext cx="74613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1" name="Line 214">
              <a:extLst>
                <a:ext uri="{FF2B5EF4-FFF2-40B4-BE49-F238E27FC236}">
                  <a16:creationId xmlns:a16="http://schemas.microsoft.com/office/drawing/2014/main" id="{BD48665F-5A58-0915-6C1F-CB34DAB4AF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610350" y="2505075"/>
              <a:ext cx="1588" cy="174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2" name="Line 215">
              <a:extLst>
                <a:ext uri="{FF2B5EF4-FFF2-40B4-BE49-F238E27FC236}">
                  <a16:creationId xmlns:a16="http://schemas.microsoft.com/office/drawing/2014/main" id="{CCF2257A-AC7C-FDE9-F210-DB74680D3C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77013" y="2505075"/>
              <a:ext cx="7461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3" name="Line 216">
              <a:extLst>
                <a:ext uri="{FF2B5EF4-FFF2-40B4-BE49-F238E27FC236}">
                  <a16:creationId xmlns:a16="http://schemas.microsoft.com/office/drawing/2014/main" id="{0C45CC1F-3E85-CD59-7D4A-950FD7D324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0350" y="2522538"/>
              <a:ext cx="1588" cy="174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4" name="Line 217">
              <a:extLst>
                <a:ext uri="{FF2B5EF4-FFF2-40B4-BE49-F238E27FC236}">
                  <a16:creationId xmlns:a16="http://schemas.microsoft.com/office/drawing/2014/main" id="{9DDA6B4F-527A-36F1-A525-58DB8E5831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77013" y="2540000"/>
              <a:ext cx="74612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5" name="Line 218">
              <a:extLst>
                <a:ext uri="{FF2B5EF4-FFF2-40B4-BE49-F238E27FC236}">
                  <a16:creationId xmlns:a16="http://schemas.microsoft.com/office/drawing/2014/main" id="{F89649D0-1C05-B07C-B013-8779E1817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1913" y="1943100"/>
              <a:ext cx="180975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6" name="Line 219">
              <a:extLst>
                <a:ext uri="{FF2B5EF4-FFF2-40B4-BE49-F238E27FC236}">
                  <a16:creationId xmlns:a16="http://schemas.microsoft.com/office/drawing/2014/main" id="{83542B8D-0380-2BDB-3EF7-DBE65ABB46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1913" y="1914525"/>
              <a:ext cx="406400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7" name="Line 220">
              <a:extLst>
                <a:ext uri="{FF2B5EF4-FFF2-40B4-BE49-F238E27FC236}">
                  <a16:creationId xmlns:a16="http://schemas.microsoft.com/office/drawing/2014/main" id="{C76E904C-AC29-6C41-9434-FF5BD1B110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8313" y="1978025"/>
              <a:ext cx="22860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8" name="Line 221">
              <a:extLst>
                <a:ext uri="{FF2B5EF4-FFF2-40B4-BE49-F238E27FC236}">
                  <a16:creationId xmlns:a16="http://schemas.microsoft.com/office/drawing/2014/main" id="{A2126737-F6E7-CBD4-BC98-8E7CA4B258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6913" y="1878013"/>
              <a:ext cx="22860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9" name="Line 222">
              <a:extLst>
                <a:ext uri="{FF2B5EF4-FFF2-40B4-BE49-F238E27FC236}">
                  <a16:creationId xmlns:a16="http://schemas.microsoft.com/office/drawing/2014/main" id="{07012AA7-67F8-FAA8-51EC-648CC29ED4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5513" y="1841500"/>
              <a:ext cx="223837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0" name="Line 223">
              <a:extLst>
                <a:ext uri="{FF2B5EF4-FFF2-40B4-BE49-F238E27FC236}">
                  <a16:creationId xmlns:a16="http://schemas.microsoft.com/office/drawing/2014/main" id="{DBCE0E90-36F6-67B7-69CB-13F7A3C492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6363" y="2540000"/>
              <a:ext cx="223837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1" name="Line 224">
              <a:extLst>
                <a:ext uri="{FF2B5EF4-FFF2-40B4-BE49-F238E27FC236}">
                  <a16:creationId xmlns:a16="http://schemas.microsoft.com/office/drawing/2014/main" id="{F7EEFF09-C7AA-A615-504D-667047310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2888" y="2478088"/>
              <a:ext cx="22701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2" name="Line 225">
              <a:extLst>
                <a:ext uri="{FF2B5EF4-FFF2-40B4-BE49-F238E27FC236}">
                  <a16:creationId xmlns:a16="http://schemas.microsoft.com/office/drawing/2014/main" id="{8E6E6ACC-DE02-6004-DBC3-C997594546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0200" y="2601913"/>
              <a:ext cx="22860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3" name="Line 226">
              <a:extLst>
                <a:ext uri="{FF2B5EF4-FFF2-40B4-BE49-F238E27FC236}">
                  <a16:creationId xmlns:a16="http://schemas.microsoft.com/office/drawing/2014/main" id="{A08A9FF6-7595-A0A7-CE47-017263F983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8800" y="2579688"/>
              <a:ext cx="230188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4" name="Line 227">
              <a:extLst>
                <a:ext uri="{FF2B5EF4-FFF2-40B4-BE49-F238E27FC236}">
                  <a16:creationId xmlns:a16="http://schemas.microsoft.com/office/drawing/2014/main" id="{A7C8D21A-34E5-857F-D0F7-A6888F80C8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2825" y="2447925"/>
              <a:ext cx="227013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" name="Line 228">
              <a:extLst>
                <a:ext uri="{FF2B5EF4-FFF2-40B4-BE49-F238E27FC236}">
                  <a16:creationId xmlns:a16="http://schemas.microsoft.com/office/drawing/2014/main" id="{C48AE937-B969-8999-AAAF-F3AA6E768D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8438" y="2522538"/>
              <a:ext cx="134937" cy="15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6" name="Line 229">
              <a:extLst>
                <a:ext uri="{FF2B5EF4-FFF2-40B4-BE49-F238E27FC236}">
                  <a16:creationId xmlns:a16="http://schemas.microsoft.com/office/drawing/2014/main" id="{0B9FD044-DA27-3626-A158-A28A61438A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9350" y="2451100"/>
              <a:ext cx="227013" cy="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27" name="Group 230">
              <a:extLst>
                <a:ext uri="{FF2B5EF4-FFF2-40B4-BE49-F238E27FC236}">
                  <a16:creationId xmlns:a16="http://schemas.microsoft.com/office/drawing/2014/main" id="{8B111ADA-7ADB-19C5-4F3A-2D5BC2979C5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611806" y="2048663"/>
              <a:ext cx="516389" cy="257174"/>
              <a:chOff x="1635" y="1736"/>
              <a:chExt cx="322" cy="216"/>
            </a:xfrm>
          </p:grpSpPr>
          <p:sp>
            <p:nvSpPr>
              <p:cNvPr id="228" name="Rectangle 231">
                <a:extLst>
                  <a:ext uri="{FF2B5EF4-FFF2-40B4-BE49-F238E27FC236}">
                    <a16:creationId xmlns:a16="http://schemas.microsoft.com/office/drawing/2014/main" id="{14DACC14-23BA-F18D-F02F-D8C023832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9" y="1736"/>
                <a:ext cx="6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4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endParaRPr lang="en-GB" altLang="en-US"/>
              </a:p>
            </p:txBody>
          </p:sp>
          <p:sp>
            <p:nvSpPr>
              <p:cNvPr id="229" name="Rectangle 232">
                <a:extLst>
                  <a:ext uri="{FF2B5EF4-FFF2-40B4-BE49-F238E27FC236}">
                    <a16:creationId xmlns:a16="http://schemas.microsoft.com/office/drawing/2014/main" id="{E75E3349-E5A0-EC36-72EA-953806882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1771"/>
                <a:ext cx="97" cy="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14</a:t>
                </a:r>
                <a:endParaRPr lang="en-GB" altLang="en-US"/>
              </a:p>
            </p:txBody>
          </p:sp>
          <p:sp>
            <p:nvSpPr>
              <p:cNvPr id="230" name="Rectangle 233">
                <a:extLst>
                  <a:ext uri="{FF2B5EF4-FFF2-40B4-BE49-F238E27FC236}">
                    <a16:creationId xmlns:a16="http://schemas.microsoft.com/office/drawing/2014/main" id="{8E36A82D-A4C6-1FDF-0E48-777DD714C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5" y="1745"/>
                <a:ext cx="176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GB" altLang="en-US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</a:t>
                </a:r>
                <a:endParaRPr lang="en-GB" altLang="en-US"/>
              </a:p>
            </p:txBody>
          </p:sp>
        </p:grpSp>
        <p:sp>
          <p:nvSpPr>
            <p:cNvPr id="231" name="Rectangle 234">
              <a:extLst>
                <a:ext uri="{FF2B5EF4-FFF2-40B4-BE49-F238E27FC236}">
                  <a16:creationId xmlns:a16="http://schemas.microsoft.com/office/drawing/2014/main" id="{88F7D54A-8B0F-1CC9-0ACA-DFCAB0C007A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651625" y="1773238"/>
              <a:ext cx="1793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5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  <a:endParaRPr lang="en-GB" altLang="en-US"/>
            </a:p>
          </p:txBody>
        </p:sp>
        <p:grpSp>
          <p:nvGrpSpPr>
            <p:cNvPr id="232" name="Group 235">
              <a:extLst>
                <a:ext uri="{FF2B5EF4-FFF2-40B4-BE49-F238E27FC236}">
                  <a16:creationId xmlns:a16="http://schemas.microsoft.com/office/drawing/2014/main" id="{B16B1C28-D203-195E-EA38-A78B42418B6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596179" y="3428995"/>
              <a:ext cx="376054" cy="284214"/>
              <a:chOff x="1703" y="2998"/>
              <a:chExt cx="232" cy="239"/>
            </a:xfrm>
          </p:grpSpPr>
          <p:sp>
            <p:nvSpPr>
              <p:cNvPr id="233" name="Rectangle 236">
                <a:extLst>
                  <a:ext uri="{FF2B5EF4-FFF2-40B4-BE49-F238E27FC236}">
                    <a16:creationId xmlns:a16="http://schemas.microsoft.com/office/drawing/2014/main" id="{AF9E98DD-D19A-3519-900A-5B872FF25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8" y="3058"/>
                <a:ext cx="67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4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endParaRPr lang="en-GB" altLang="en-US"/>
              </a:p>
            </p:txBody>
          </p:sp>
          <p:sp>
            <p:nvSpPr>
              <p:cNvPr id="234" name="Rectangle 237">
                <a:extLst>
                  <a:ext uri="{FF2B5EF4-FFF2-40B4-BE49-F238E27FC236}">
                    <a16:creationId xmlns:a16="http://schemas.microsoft.com/office/drawing/2014/main" id="{226B0017-843A-571C-5AA3-85DCC292F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2998"/>
                <a:ext cx="95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14</a:t>
                </a:r>
                <a:endParaRPr lang="en-GB" altLang="en-US"/>
              </a:p>
            </p:txBody>
          </p:sp>
          <p:sp>
            <p:nvSpPr>
              <p:cNvPr id="235" name="Rectangle 238">
                <a:extLst>
                  <a:ext uri="{FF2B5EF4-FFF2-40B4-BE49-F238E27FC236}">
                    <a16:creationId xmlns:a16="http://schemas.microsoft.com/office/drawing/2014/main" id="{C265ED6C-0C39-4B55-34DB-E1205F830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3" y="3030"/>
                <a:ext cx="90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</a:t>
                </a:r>
                <a:endParaRPr lang="en-GB" altLang="en-US"/>
              </a:p>
            </p:txBody>
          </p:sp>
        </p:grpSp>
        <p:grpSp>
          <p:nvGrpSpPr>
            <p:cNvPr id="236" name="Group 239">
              <a:extLst>
                <a:ext uri="{FF2B5EF4-FFF2-40B4-BE49-F238E27FC236}">
                  <a16:creationId xmlns:a16="http://schemas.microsoft.com/office/drawing/2014/main" id="{C361F404-DC55-C60E-7443-80AF702804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3488" y="5191125"/>
              <a:ext cx="4030662" cy="1106488"/>
              <a:chOff x="506" y="4401"/>
              <a:chExt cx="3276" cy="1214"/>
            </a:xfrm>
          </p:grpSpPr>
          <p:pic>
            <p:nvPicPr>
              <p:cNvPr id="237" name="Picture 240">
                <a:extLst>
                  <a:ext uri="{FF2B5EF4-FFF2-40B4-BE49-F238E27FC236}">
                    <a16:creationId xmlns:a16="http://schemas.microsoft.com/office/drawing/2014/main" id="{19DBF158-3A6D-AF83-76DC-77A10D6B6AA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" y="4401"/>
                <a:ext cx="3276" cy="1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8" name="Freeform 241">
                <a:extLst>
                  <a:ext uri="{FF2B5EF4-FFF2-40B4-BE49-F238E27FC236}">
                    <a16:creationId xmlns:a16="http://schemas.microsoft.com/office/drawing/2014/main" id="{E76D0341-A1E7-FC21-8186-882ABE166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" y="5240"/>
                <a:ext cx="332" cy="128"/>
              </a:xfrm>
              <a:custGeom>
                <a:avLst/>
                <a:gdLst>
                  <a:gd name="T0" fmla="*/ 0 w 332"/>
                  <a:gd name="T1" fmla="*/ 128 h 128"/>
                  <a:gd name="T2" fmla="*/ 152 w 332"/>
                  <a:gd name="T3" fmla="*/ 84 h 128"/>
                  <a:gd name="T4" fmla="*/ 252 w 332"/>
                  <a:gd name="T5" fmla="*/ 44 h 128"/>
                  <a:gd name="T6" fmla="*/ 332 w 332"/>
                  <a:gd name="T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2" h="128">
                    <a:moveTo>
                      <a:pt x="0" y="128"/>
                    </a:moveTo>
                    <a:cubicBezTo>
                      <a:pt x="55" y="113"/>
                      <a:pt x="110" y="98"/>
                      <a:pt x="152" y="84"/>
                    </a:cubicBezTo>
                    <a:cubicBezTo>
                      <a:pt x="194" y="70"/>
                      <a:pt x="222" y="58"/>
                      <a:pt x="252" y="44"/>
                    </a:cubicBezTo>
                    <a:cubicBezTo>
                      <a:pt x="282" y="30"/>
                      <a:pt x="319" y="7"/>
                      <a:pt x="332" y="0"/>
                    </a:cubicBez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9" name="Freeform 242">
                <a:extLst>
                  <a:ext uri="{FF2B5EF4-FFF2-40B4-BE49-F238E27FC236}">
                    <a16:creationId xmlns:a16="http://schemas.microsoft.com/office/drawing/2014/main" id="{980AA0D5-2C62-FE18-1459-0250C6396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" y="5184"/>
                <a:ext cx="332" cy="128"/>
              </a:xfrm>
              <a:custGeom>
                <a:avLst/>
                <a:gdLst>
                  <a:gd name="T0" fmla="*/ 0 w 332"/>
                  <a:gd name="T1" fmla="*/ 128 h 128"/>
                  <a:gd name="T2" fmla="*/ 152 w 332"/>
                  <a:gd name="T3" fmla="*/ 84 h 128"/>
                  <a:gd name="T4" fmla="*/ 252 w 332"/>
                  <a:gd name="T5" fmla="*/ 44 h 128"/>
                  <a:gd name="T6" fmla="*/ 332 w 332"/>
                  <a:gd name="T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2" h="128">
                    <a:moveTo>
                      <a:pt x="0" y="128"/>
                    </a:moveTo>
                    <a:cubicBezTo>
                      <a:pt x="55" y="113"/>
                      <a:pt x="110" y="98"/>
                      <a:pt x="152" y="84"/>
                    </a:cubicBezTo>
                    <a:cubicBezTo>
                      <a:pt x="194" y="70"/>
                      <a:pt x="222" y="58"/>
                      <a:pt x="252" y="44"/>
                    </a:cubicBezTo>
                    <a:cubicBezTo>
                      <a:pt x="282" y="30"/>
                      <a:pt x="319" y="7"/>
                      <a:pt x="332" y="0"/>
                    </a:cubicBez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" name="Freeform 243">
                <a:extLst>
                  <a:ext uri="{FF2B5EF4-FFF2-40B4-BE49-F238E27FC236}">
                    <a16:creationId xmlns:a16="http://schemas.microsoft.com/office/drawing/2014/main" id="{2934EA64-36D6-83A6-3761-277813CBC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" y="5068"/>
                <a:ext cx="332" cy="128"/>
              </a:xfrm>
              <a:custGeom>
                <a:avLst/>
                <a:gdLst>
                  <a:gd name="T0" fmla="*/ 0 w 332"/>
                  <a:gd name="T1" fmla="*/ 128 h 128"/>
                  <a:gd name="T2" fmla="*/ 152 w 332"/>
                  <a:gd name="T3" fmla="*/ 84 h 128"/>
                  <a:gd name="T4" fmla="*/ 252 w 332"/>
                  <a:gd name="T5" fmla="*/ 44 h 128"/>
                  <a:gd name="T6" fmla="*/ 332 w 332"/>
                  <a:gd name="T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2" h="128">
                    <a:moveTo>
                      <a:pt x="0" y="128"/>
                    </a:moveTo>
                    <a:cubicBezTo>
                      <a:pt x="55" y="113"/>
                      <a:pt x="110" y="98"/>
                      <a:pt x="152" y="84"/>
                    </a:cubicBezTo>
                    <a:cubicBezTo>
                      <a:pt x="194" y="70"/>
                      <a:pt x="222" y="58"/>
                      <a:pt x="252" y="44"/>
                    </a:cubicBezTo>
                    <a:cubicBezTo>
                      <a:pt x="282" y="30"/>
                      <a:pt x="319" y="7"/>
                      <a:pt x="332" y="0"/>
                    </a:cubicBez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1" name="Freeform 244">
                <a:extLst>
                  <a:ext uri="{FF2B5EF4-FFF2-40B4-BE49-F238E27FC236}">
                    <a16:creationId xmlns:a16="http://schemas.microsoft.com/office/drawing/2014/main" id="{C3C0A3A5-FE02-ED46-3463-94962EF6D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" y="5020"/>
                <a:ext cx="332" cy="128"/>
              </a:xfrm>
              <a:custGeom>
                <a:avLst/>
                <a:gdLst>
                  <a:gd name="T0" fmla="*/ 0 w 332"/>
                  <a:gd name="T1" fmla="*/ 128 h 128"/>
                  <a:gd name="T2" fmla="*/ 152 w 332"/>
                  <a:gd name="T3" fmla="*/ 84 h 128"/>
                  <a:gd name="T4" fmla="*/ 252 w 332"/>
                  <a:gd name="T5" fmla="*/ 44 h 128"/>
                  <a:gd name="T6" fmla="*/ 332 w 332"/>
                  <a:gd name="T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2" h="128">
                    <a:moveTo>
                      <a:pt x="0" y="128"/>
                    </a:moveTo>
                    <a:cubicBezTo>
                      <a:pt x="55" y="113"/>
                      <a:pt x="110" y="98"/>
                      <a:pt x="152" y="84"/>
                    </a:cubicBezTo>
                    <a:cubicBezTo>
                      <a:pt x="194" y="70"/>
                      <a:pt x="222" y="58"/>
                      <a:pt x="252" y="44"/>
                    </a:cubicBezTo>
                    <a:cubicBezTo>
                      <a:pt x="282" y="30"/>
                      <a:pt x="319" y="7"/>
                      <a:pt x="332" y="0"/>
                    </a:cubicBez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2" name="Freeform 245">
                <a:extLst>
                  <a:ext uri="{FF2B5EF4-FFF2-40B4-BE49-F238E27FC236}">
                    <a16:creationId xmlns:a16="http://schemas.microsoft.com/office/drawing/2014/main" id="{CDF7C811-4A19-7B57-7832-CBDB52143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2" y="4972"/>
                <a:ext cx="332" cy="128"/>
              </a:xfrm>
              <a:custGeom>
                <a:avLst/>
                <a:gdLst>
                  <a:gd name="T0" fmla="*/ 0 w 332"/>
                  <a:gd name="T1" fmla="*/ 128 h 128"/>
                  <a:gd name="T2" fmla="*/ 152 w 332"/>
                  <a:gd name="T3" fmla="*/ 84 h 128"/>
                  <a:gd name="T4" fmla="*/ 252 w 332"/>
                  <a:gd name="T5" fmla="*/ 44 h 128"/>
                  <a:gd name="T6" fmla="*/ 332 w 332"/>
                  <a:gd name="T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2" h="128">
                    <a:moveTo>
                      <a:pt x="0" y="128"/>
                    </a:moveTo>
                    <a:cubicBezTo>
                      <a:pt x="55" y="113"/>
                      <a:pt x="110" y="98"/>
                      <a:pt x="152" y="84"/>
                    </a:cubicBezTo>
                    <a:cubicBezTo>
                      <a:pt x="194" y="70"/>
                      <a:pt x="222" y="58"/>
                      <a:pt x="252" y="44"/>
                    </a:cubicBezTo>
                    <a:cubicBezTo>
                      <a:pt x="282" y="30"/>
                      <a:pt x="319" y="7"/>
                      <a:pt x="332" y="0"/>
                    </a:cubicBez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3" name="Freeform 246">
                <a:extLst>
                  <a:ext uri="{FF2B5EF4-FFF2-40B4-BE49-F238E27FC236}">
                    <a16:creationId xmlns:a16="http://schemas.microsoft.com/office/drawing/2014/main" id="{28C27E54-AC3E-2A09-C02E-1306ADFB9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4924"/>
                <a:ext cx="332" cy="128"/>
              </a:xfrm>
              <a:custGeom>
                <a:avLst/>
                <a:gdLst>
                  <a:gd name="T0" fmla="*/ 0 w 332"/>
                  <a:gd name="T1" fmla="*/ 128 h 128"/>
                  <a:gd name="T2" fmla="*/ 152 w 332"/>
                  <a:gd name="T3" fmla="*/ 84 h 128"/>
                  <a:gd name="T4" fmla="*/ 252 w 332"/>
                  <a:gd name="T5" fmla="*/ 44 h 128"/>
                  <a:gd name="T6" fmla="*/ 332 w 332"/>
                  <a:gd name="T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2" h="128">
                    <a:moveTo>
                      <a:pt x="0" y="128"/>
                    </a:moveTo>
                    <a:cubicBezTo>
                      <a:pt x="55" y="113"/>
                      <a:pt x="110" y="98"/>
                      <a:pt x="152" y="84"/>
                    </a:cubicBezTo>
                    <a:cubicBezTo>
                      <a:pt x="194" y="70"/>
                      <a:pt x="222" y="58"/>
                      <a:pt x="252" y="44"/>
                    </a:cubicBezTo>
                    <a:cubicBezTo>
                      <a:pt x="282" y="30"/>
                      <a:pt x="319" y="7"/>
                      <a:pt x="332" y="0"/>
                    </a:cubicBez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4" name="Freeform 247">
                <a:extLst>
                  <a:ext uri="{FF2B5EF4-FFF2-40B4-BE49-F238E27FC236}">
                    <a16:creationId xmlns:a16="http://schemas.microsoft.com/office/drawing/2014/main" id="{B0FB4B8E-41C9-9167-4F90-2A1E9FE30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5264"/>
                <a:ext cx="332" cy="128"/>
              </a:xfrm>
              <a:custGeom>
                <a:avLst/>
                <a:gdLst>
                  <a:gd name="T0" fmla="*/ 0 w 332"/>
                  <a:gd name="T1" fmla="*/ 128 h 128"/>
                  <a:gd name="T2" fmla="*/ 152 w 332"/>
                  <a:gd name="T3" fmla="*/ 84 h 128"/>
                  <a:gd name="T4" fmla="*/ 252 w 332"/>
                  <a:gd name="T5" fmla="*/ 44 h 128"/>
                  <a:gd name="T6" fmla="*/ 332 w 332"/>
                  <a:gd name="T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2" h="128">
                    <a:moveTo>
                      <a:pt x="0" y="128"/>
                    </a:moveTo>
                    <a:cubicBezTo>
                      <a:pt x="55" y="113"/>
                      <a:pt x="110" y="98"/>
                      <a:pt x="152" y="84"/>
                    </a:cubicBezTo>
                    <a:cubicBezTo>
                      <a:pt x="194" y="70"/>
                      <a:pt x="222" y="58"/>
                      <a:pt x="252" y="44"/>
                    </a:cubicBezTo>
                    <a:cubicBezTo>
                      <a:pt x="282" y="30"/>
                      <a:pt x="319" y="7"/>
                      <a:pt x="332" y="0"/>
                    </a:cubicBez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" name="Freeform 248">
                <a:extLst>
                  <a:ext uri="{FF2B5EF4-FFF2-40B4-BE49-F238E27FC236}">
                    <a16:creationId xmlns:a16="http://schemas.microsoft.com/office/drawing/2014/main" id="{581B2F62-A625-B264-AC3A-A851C6FECE9C}"/>
                  </a:ext>
                </a:extLst>
              </p:cNvPr>
              <p:cNvSpPr>
                <a:spLocks/>
              </p:cNvSpPr>
              <p:nvPr/>
            </p:nvSpPr>
            <p:spPr bwMode="auto">
              <a:xfrm rot="276926">
                <a:off x="1436" y="4772"/>
                <a:ext cx="332" cy="128"/>
              </a:xfrm>
              <a:custGeom>
                <a:avLst/>
                <a:gdLst>
                  <a:gd name="T0" fmla="*/ 0 w 332"/>
                  <a:gd name="T1" fmla="*/ 128 h 128"/>
                  <a:gd name="T2" fmla="*/ 152 w 332"/>
                  <a:gd name="T3" fmla="*/ 84 h 128"/>
                  <a:gd name="T4" fmla="*/ 252 w 332"/>
                  <a:gd name="T5" fmla="*/ 44 h 128"/>
                  <a:gd name="T6" fmla="*/ 332 w 332"/>
                  <a:gd name="T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2" h="128">
                    <a:moveTo>
                      <a:pt x="0" y="128"/>
                    </a:moveTo>
                    <a:cubicBezTo>
                      <a:pt x="55" y="113"/>
                      <a:pt x="110" y="98"/>
                      <a:pt x="152" y="84"/>
                    </a:cubicBezTo>
                    <a:cubicBezTo>
                      <a:pt x="194" y="70"/>
                      <a:pt x="222" y="58"/>
                      <a:pt x="252" y="44"/>
                    </a:cubicBezTo>
                    <a:cubicBezTo>
                      <a:pt x="282" y="30"/>
                      <a:pt x="319" y="7"/>
                      <a:pt x="332" y="0"/>
                    </a:cubicBez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" name="Freeform 249">
                <a:extLst>
                  <a:ext uri="{FF2B5EF4-FFF2-40B4-BE49-F238E27FC236}">
                    <a16:creationId xmlns:a16="http://schemas.microsoft.com/office/drawing/2014/main" id="{84B988F1-5B92-A11E-CDFF-1F8F85A6F214}"/>
                  </a:ext>
                </a:extLst>
              </p:cNvPr>
              <p:cNvSpPr>
                <a:spLocks/>
              </p:cNvSpPr>
              <p:nvPr/>
            </p:nvSpPr>
            <p:spPr bwMode="auto">
              <a:xfrm rot="276926">
                <a:off x="1608" y="4682"/>
                <a:ext cx="299" cy="128"/>
              </a:xfrm>
              <a:custGeom>
                <a:avLst/>
                <a:gdLst>
                  <a:gd name="T0" fmla="*/ 0 w 332"/>
                  <a:gd name="T1" fmla="*/ 128 h 128"/>
                  <a:gd name="T2" fmla="*/ 152 w 332"/>
                  <a:gd name="T3" fmla="*/ 84 h 128"/>
                  <a:gd name="T4" fmla="*/ 252 w 332"/>
                  <a:gd name="T5" fmla="*/ 44 h 128"/>
                  <a:gd name="T6" fmla="*/ 332 w 332"/>
                  <a:gd name="T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2" h="128">
                    <a:moveTo>
                      <a:pt x="0" y="128"/>
                    </a:moveTo>
                    <a:cubicBezTo>
                      <a:pt x="55" y="113"/>
                      <a:pt x="110" y="98"/>
                      <a:pt x="152" y="84"/>
                    </a:cubicBezTo>
                    <a:cubicBezTo>
                      <a:pt x="194" y="70"/>
                      <a:pt x="222" y="58"/>
                      <a:pt x="252" y="44"/>
                    </a:cubicBezTo>
                    <a:cubicBezTo>
                      <a:pt x="282" y="30"/>
                      <a:pt x="319" y="7"/>
                      <a:pt x="332" y="0"/>
                    </a:cubicBez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lg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7" name="Text Box 250">
              <a:extLst>
                <a:ext uri="{FF2B5EF4-FFF2-40B4-BE49-F238E27FC236}">
                  <a16:creationId xmlns:a16="http://schemas.microsoft.com/office/drawing/2014/main" id="{CBF5DB22-3CE0-E188-24F4-D0354117FE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5388">
              <a:off x="4761707" y="4769644"/>
              <a:ext cx="75406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miter lim="800000"/>
                  <a:headEnd type="none" w="med" len="lg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altLang="en-US" sz="1600">
                  <a:latin typeface="Arial" panose="020B0604020202020204" pitchFamily="34" charset="0"/>
                </a:rPr>
                <a:t>~1960</a:t>
              </a:r>
            </a:p>
          </p:txBody>
        </p:sp>
      </p:grpSp>
      <p:sp>
        <p:nvSpPr>
          <p:cNvPr id="249" name="TextBox 248">
            <a:extLst>
              <a:ext uri="{FF2B5EF4-FFF2-40B4-BE49-F238E27FC236}">
                <a16:creationId xmlns:a16="http://schemas.microsoft.com/office/drawing/2014/main" id="{00E42EBB-8BE3-68CA-A781-1FEBB37DA299}"/>
              </a:ext>
            </a:extLst>
          </p:cNvPr>
          <p:cNvSpPr txBox="1"/>
          <p:nvPr/>
        </p:nvSpPr>
        <p:spPr>
          <a:xfrm>
            <a:off x="5805997" y="40837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3399FF"/>
                </a:solidFill>
              </a:rPr>
              <a:t>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732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2A517-7380-956B-EA87-61D602E35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0DAED3-9B9A-8D8A-A0B6-C3FA11E29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F54FC4-8894-684C-8A01-A3AAB8126D70}"/>
              </a:ext>
            </a:extLst>
          </p:cNvPr>
          <p:cNvSpPr txBox="1"/>
          <p:nvPr/>
        </p:nvSpPr>
        <p:spPr>
          <a:xfrm>
            <a:off x="1225119" y="209200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Micromill bemonstering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4D1D8-E19E-7EF6-9282-476D4838C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E0AB6-5316-BB32-19B7-00502730D8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718"/>
          <a:stretch/>
        </p:blipFill>
        <p:spPr>
          <a:xfrm>
            <a:off x="2409789" y="3022663"/>
            <a:ext cx="4888280" cy="3835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D19C7C-634C-A5D3-5517-018A8DDC8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654" y="887767"/>
            <a:ext cx="5064597" cy="25767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45CB1C-F972-001D-5EA0-8A22FFD10536}"/>
              </a:ext>
            </a:extLst>
          </p:cNvPr>
          <p:cNvSpPr txBox="1"/>
          <p:nvPr/>
        </p:nvSpPr>
        <p:spPr>
          <a:xfrm rot="16200000">
            <a:off x="-2571750" y="3312467"/>
            <a:ext cx="64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Peharda et al, 2019_Glycymeris pilosa (bivalvia) A high potential geochemical archive of the environmental variability in the Adriatic Sea</a:t>
            </a:r>
          </a:p>
        </p:txBody>
      </p:sp>
    </p:spTree>
    <p:extLst>
      <p:ext uri="{BB962C8B-B14F-4D97-AF65-F5344CB8AC3E}">
        <p14:creationId xmlns:p14="http://schemas.microsoft.com/office/powerpoint/2010/main" val="2094117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5085A-1900-877A-FEDE-92F1A9646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C1B7DC-AE4E-81E7-9366-AB6359781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D11FC1-9199-F57F-A1DA-C68CDACE5D7D}"/>
              </a:ext>
            </a:extLst>
          </p:cNvPr>
          <p:cNvSpPr txBox="1"/>
          <p:nvPr/>
        </p:nvSpPr>
        <p:spPr>
          <a:xfrm>
            <a:off x="1225119" y="209200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Micromill bemonstering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05243-8CD1-5A41-822D-7D5BCEC9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B54E35-F249-F497-3F62-0846EBE24F99}"/>
              </a:ext>
            </a:extLst>
          </p:cNvPr>
          <p:cNvSpPr txBox="1"/>
          <p:nvPr/>
        </p:nvSpPr>
        <p:spPr>
          <a:xfrm rot="16200000">
            <a:off x="-2997879" y="3404801"/>
            <a:ext cx="6400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foto: Ivar Lagerberg</a:t>
            </a:r>
          </a:p>
        </p:txBody>
      </p:sp>
      <p:pic>
        <p:nvPicPr>
          <p:cNvPr id="2" name="Picture 1" descr="A machine with a lens&#10;&#10;Description automatically generated">
            <a:extLst>
              <a:ext uri="{FF2B5EF4-FFF2-40B4-BE49-F238E27FC236}">
                <a16:creationId xmlns:a16="http://schemas.microsoft.com/office/drawing/2014/main" id="{8969D554-0EEF-F239-0435-F411503717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0" r="-12" b="12846"/>
          <a:stretch/>
        </p:blipFill>
        <p:spPr bwMode="auto">
          <a:xfrm>
            <a:off x="1002290" y="1199250"/>
            <a:ext cx="2218055" cy="3599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close-up of a cross-section of a tooth&#10;&#10;Description automatically generated">
            <a:extLst>
              <a:ext uri="{FF2B5EF4-FFF2-40B4-BE49-F238E27FC236}">
                <a16:creationId xmlns:a16="http://schemas.microsoft.com/office/drawing/2014/main" id="{F1FEDDB1-4031-34DC-CD64-C4253AE758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t="1" r="1629" b="2142"/>
          <a:stretch/>
        </p:blipFill>
        <p:spPr bwMode="auto">
          <a:xfrm>
            <a:off x="4100312" y="1185304"/>
            <a:ext cx="4767462" cy="3608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white object on a black background&#10;&#10;Description automatically generated">
            <a:extLst>
              <a:ext uri="{FF2B5EF4-FFF2-40B4-BE49-F238E27FC236}">
                <a16:creationId xmlns:a16="http://schemas.microsoft.com/office/drawing/2014/main" id="{B1D9DD6C-2476-328E-57DF-F79013F383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29871" r="32491" b="31889"/>
          <a:stretch/>
        </p:blipFill>
        <p:spPr bwMode="auto">
          <a:xfrm flipH="1">
            <a:off x="1699833" y="4964504"/>
            <a:ext cx="6595110" cy="1893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9876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E1AEB-F0B1-6CF1-18FA-77D7A462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FC2520-720F-6CFA-545C-57BFBFE88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FC5430-E09C-B23A-AB48-F521B0546776}"/>
              </a:ext>
            </a:extLst>
          </p:cNvPr>
          <p:cNvSpPr txBox="1"/>
          <p:nvPr/>
        </p:nvSpPr>
        <p:spPr>
          <a:xfrm>
            <a:off x="1322773" y="193798"/>
            <a:ext cx="720866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Stabiele isotopen van Zuurstof</a:t>
            </a:r>
          </a:p>
          <a:p>
            <a:pPr algn="ctr"/>
            <a:r>
              <a:rPr lang="en-US" sz="3200">
                <a:solidFill>
                  <a:srgbClr val="3399FF"/>
                </a:solidFill>
              </a:rPr>
              <a:t>ogv micromill 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1D237-34FE-F062-06FB-C21A4BE9A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grpSp>
        <p:nvGrpSpPr>
          <p:cNvPr id="2" name="Group 25">
            <a:extLst>
              <a:ext uri="{FF2B5EF4-FFF2-40B4-BE49-F238E27FC236}">
                <a16:creationId xmlns:a16="http://schemas.microsoft.com/office/drawing/2014/main" id="{84EB6AB4-B2BB-5FF5-A18C-66635B90F6C7}"/>
              </a:ext>
            </a:extLst>
          </p:cNvPr>
          <p:cNvGrpSpPr>
            <a:grpSpLocks/>
          </p:cNvGrpSpPr>
          <p:nvPr/>
        </p:nvGrpSpPr>
        <p:grpSpPr bwMode="auto">
          <a:xfrm>
            <a:off x="279246" y="1369196"/>
            <a:ext cx="4187825" cy="4700588"/>
            <a:chOff x="1232" y="432"/>
            <a:chExt cx="2708" cy="2871"/>
          </a:xfrm>
        </p:grpSpPr>
        <p:grpSp>
          <p:nvGrpSpPr>
            <p:cNvPr id="3" name="Group 24">
              <a:extLst>
                <a:ext uri="{FF2B5EF4-FFF2-40B4-BE49-F238E27FC236}">
                  <a16:creationId xmlns:a16="http://schemas.microsoft.com/office/drawing/2014/main" id="{E99A5B85-8B3D-AF07-1357-E6D071B46C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2" y="432"/>
              <a:ext cx="2649" cy="2871"/>
              <a:chOff x="1232" y="432"/>
              <a:chExt cx="2649" cy="2871"/>
            </a:xfrm>
          </p:grpSpPr>
          <p:pic>
            <p:nvPicPr>
              <p:cNvPr id="13" name="Picture 5">
                <a:extLst>
                  <a:ext uri="{FF2B5EF4-FFF2-40B4-BE49-F238E27FC236}">
                    <a16:creationId xmlns:a16="http://schemas.microsoft.com/office/drawing/2014/main" id="{26FF6E50-FE2F-5C27-B10F-916672D86F2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2" y="432"/>
                <a:ext cx="2638" cy="19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14" name="Object 6">
                <a:extLst>
                  <a:ext uri="{FF2B5EF4-FFF2-40B4-BE49-F238E27FC236}">
                    <a16:creationId xmlns:a16="http://schemas.microsoft.com/office/drawing/2014/main" id="{92946036-B1B6-F115-50F8-B9236B36DA8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439" y="2502"/>
              <a:ext cx="2442" cy="8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rawing" r:id="rId5" imgW="6314760" imgH="2228760" progId="WPDraw30.Drawing">
                      <p:embed/>
                    </p:oleObj>
                  </mc:Choice>
                  <mc:Fallback>
                    <p:oleObj name="Drawing" r:id="rId5" imgW="6314760" imgH="2228760" progId="WPDraw30.Drawing">
                      <p:embed/>
                      <p:pic>
                        <p:nvPicPr>
                          <p:cNvPr id="130054" name="Object 6">
                            <a:extLst>
                              <a:ext uri="{FF2B5EF4-FFF2-40B4-BE49-F238E27FC236}">
                                <a16:creationId xmlns:a16="http://schemas.microsoft.com/office/drawing/2014/main" id="{A05A1739-2632-C555-7266-66DB118354AC}"/>
                              </a:ext>
                            </a:extLst>
                          </p:cNvPr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2502"/>
                            <a:ext cx="2442" cy="8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" name="Line 7">
              <a:extLst>
                <a:ext uri="{FF2B5EF4-FFF2-40B4-BE49-F238E27FC236}">
                  <a16:creationId xmlns:a16="http://schemas.microsoft.com/office/drawing/2014/main" id="{ABA94D4F-0006-2201-5FA3-E8124C3A58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0" y="2342"/>
              <a:ext cx="350" cy="87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Line 8">
              <a:extLst>
                <a:ext uri="{FF2B5EF4-FFF2-40B4-BE49-F238E27FC236}">
                  <a16:creationId xmlns:a16="http://schemas.microsoft.com/office/drawing/2014/main" id="{9BC5FD74-AA3B-5CBA-A0F7-B2A2B3AD39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" y="2373"/>
              <a:ext cx="454" cy="72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20C4013B-7A37-6351-66E6-B59A6E6FC2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6" y="2342"/>
              <a:ext cx="455" cy="51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64962468-6E89-FE31-4838-B65730FCFE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6" y="2342"/>
              <a:ext cx="175" cy="24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639163BE-2365-7C4A-EF32-45016FFC52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6" y="2313"/>
              <a:ext cx="70" cy="18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640C54B0-38E6-2982-E7CE-EA425E66CA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66" y="2313"/>
              <a:ext cx="210" cy="30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103C795-ED2E-3A4A-08F8-0B15A1C57A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516"/>
          <a:stretch/>
        </p:blipFill>
        <p:spPr>
          <a:xfrm>
            <a:off x="4842396" y="1411550"/>
            <a:ext cx="3437442" cy="46785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A83C5D-7982-A70A-1033-01BC68B2978D}"/>
              </a:ext>
            </a:extLst>
          </p:cNvPr>
          <p:cNvSpPr txBox="1"/>
          <p:nvPr/>
        </p:nvSpPr>
        <p:spPr>
          <a:xfrm>
            <a:off x="1580225" y="6374167"/>
            <a:ext cx="138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Noordkromp</a:t>
            </a: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AA4F1C-47E4-81B7-F4BB-9FC5467E7729}"/>
              </a:ext>
            </a:extLst>
          </p:cNvPr>
          <p:cNvSpPr txBox="1"/>
          <p:nvPr/>
        </p:nvSpPr>
        <p:spPr>
          <a:xfrm>
            <a:off x="5665433" y="6286870"/>
            <a:ext cx="183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Gestreepte venus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327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B1404-CB13-0D1B-02C3-0B2759C98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8D93870-9EAE-3897-6BEE-FA3101F823FC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Stabiele isotopen sims-analyse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A2CCA-1AC4-2022-0341-4A8B1A32A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983DA-95EE-479B-8A19-5044B049E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96" y="1242873"/>
            <a:ext cx="4213425" cy="4993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1C85F2-2C71-3ABE-684C-D63C45DD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960"/>
          <a:stretch/>
        </p:blipFill>
        <p:spPr>
          <a:xfrm>
            <a:off x="4935985" y="3142694"/>
            <a:ext cx="4856086" cy="2619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A707D8-2062-489E-8E8F-E67DAE7787B5}"/>
              </a:ext>
            </a:extLst>
          </p:cNvPr>
          <p:cNvSpPr txBox="1"/>
          <p:nvPr/>
        </p:nvSpPr>
        <p:spPr>
          <a:xfrm rot="16200000">
            <a:off x="-2811599" y="3202697"/>
            <a:ext cx="626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Moss et al, 2021_Age and growth of Astarte borealis from the southwestern Baltic sea using SIMS (secondary ion mass spectrometry. Marine biology 2021-168-133. doi/10.1007/s0027-021-039357</a:t>
            </a:r>
            <a:endParaRPr lang="en-GB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68EDBA-BAB1-1080-F120-354CD8E56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583" y="1198484"/>
            <a:ext cx="1659182" cy="1710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D4AFC-6797-2ED8-674A-A4AAF06341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77F8D7-CD6B-FAAC-24EA-6E309E0D3E15}"/>
              </a:ext>
            </a:extLst>
          </p:cNvPr>
          <p:cNvSpPr txBox="1"/>
          <p:nvPr/>
        </p:nvSpPr>
        <p:spPr>
          <a:xfrm>
            <a:off x="7315200" y="1597981"/>
            <a:ext cx="2682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3399FF"/>
                </a:solidFill>
              </a:rPr>
              <a:t>Secondary ion mass spectrometry</a:t>
            </a:r>
          </a:p>
          <a:p>
            <a:endParaRPr lang="en-US" sz="1200">
              <a:solidFill>
                <a:srgbClr val="3399FF"/>
              </a:solidFill>
            </a:endParaRPr>
          </a:p>
          <a:p>
            <a:r>
              <a:rPr lang="en-US" sz="1200">
                <a:solidFill>
                  <a:srgbClr val="3399FF"/>
                </a:solidFill>
              </a:rPr>
              <a:t>bombardment with focused primary </a:t>
            </a:r>
          </a:p>
          <a:p>
            <a:r>
              <a:rPr lang="en-US" sz="1200">
                <a:solidFill>
                  <a:srgbClr val="3399FF"/>
                </a:solidFill>
              </a:rPr>
              <a:t>ion beam to ionize secondary ions from </a:t>
            </a:r>
          </a:p>
          <a:p>
            <a:r>
              <a:rPr lang="en-US" sz="1200">
                <a:solidFill>
                  <a:srgbClr val="3399FF"/>
                </a:solidFill>
              </a:rPr>
              <a:t>which the ratio of mass and charge are</a:t>
            </a:r>
          </a:p>
          <a:p>
            <a:r>
              <a:rPr lang="en-US" sz="1200">
                <a:solidFill>
                  <a:srgbClr val="3399FF"/>
                </a:solidFill>
              </a:rPr>
              <a:t> used to detect them.</a:t>
            </a:r>
            <a:endParaRPr lang="en-GB" sz="120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88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203D6-3F1B-026F-BC1F-72FE46140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5CE606-BE04-B2A3-7B72-A75CED173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C5A6EC-D3C2-DA58-949B-D6C5AB519E05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Voorbeeld studies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C47C3-D5E8-8C02-F1FF-810AA6037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1D32107-BDE9-010B-1086-B9554DDD0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3336925"/>
            <a:ext cx="45354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l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l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l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l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000" i="1"/>
          </a:p>
        </p:txBody>
      </p:sp>
      <p:sp>
        <p:nvSpPr>
          <p:cNvPr id="574" name="Rectangle 798">
            <a:extLst>
              <a:ext uri="{FF2B5EF4-FFF2-40B4-BE49-F238E27FC236}">
                <a16:creationId xmlns:a16="http://schemas.microsoft.com/office/drawing/2014/main" id="{DD6EAEBE-35CE-8926-EE09-5858952E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25" y="1350963"/>
            <a:ext cx="291782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FEB874DA-B6E0-2D1D-330E-8F18E9CAF4E3}"/>
              </a:ext>
            </a:extLst>
          </p:cNvPr>
          <p:cNvSpPr txBox="1"/>
          <p:nvPr/>
        </p:nvSpPr>
        <p:spPr>
          <a:xfrm>
            <a:off x="1615736" y="1979720"/>
            <a:ext cx="720274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99FF"/>
                </a:solidFill>
              </a:rPr>
              <a:t>Leeftijdsbepaling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99FF"/>
                </a:solidFill>
              </a:rPr>
              <a:t>Groeisnelheids verschillen in tijd en ruimte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99FF"/>
                </a:solidFill>
              </a:rPr>
              <a:t>Klimaat omgevings reconstructies-recent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99FF"/>
                </a:solidFill>
              </a:rPr>
              <a:t>Klimaat reconstructies-geologische tijdschaal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99FF"/>
                </a:solidFill>
              </a:rPr>
              <a:t>Spoorelementbepalingen-proxies voor milieu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99FF"/>
                </a:solidFill>
              </a:rPr>
              <a:t>Herkomst bepaling-(provenance)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99FF"/>
                </a:solidFill>
              </a:rPr>
              <a:t>Milieu impact (bodemvisserij)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3399FF"/>
                </a:solidFill>
              </a:rPr>
              <a:t>Archeologie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62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41">
            <a:extLst>
              <a:ext uri="{FF2B5EF4-FFF2-40B4-BE49-F238E27FC236}">
                <a16:creationId xmlns:a16="http://schemas.microsoft.com/office/drawing/2014/main" id="{A1BC4F0F-AB13-1DD4-2675-D51DE5648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48" y="369600"/>
            <a:ext cx="81497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miter lim="800000"/>
                <a:headEnd type="none" w="med" len="lg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GB" altLang="en-US" sz="3200">
                <a:solidFill>
                  <a:srgbClr val="3399FF"/>
                </a:solidFill>
              </a:rPr>
              <a:t>Leeftijden van enkele Noordzee soorten</a:t>
            </a:r>
          </a:p>
        </p:txBody>
      </p:sp>
      <p:pic>
        <p:nvPicPr>
          <p:cNvPr id="3" name="Picture 542">
            <a:extLst>
              <a:ext uri="{FF2B5EF4-FFF2-40B4-BE49-F238E27FC236}">
                <a16:creationId xmlns:a16="http://schemas.microsoft.com/office/drawing/2014/main" id="{2F652DEA-647E-7657-5809-D6C8BDEEC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373188"/>
            <a:ext cx="2443163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43">
            <a:extLst>
              <a:ext uri="{FF2B5EF4-FFF2-40B4-BE49-F238E27FC236}">
                <a16:creationId xmlns:a16="http://schemas.microsoft.com/office/drawing/2014/main" id="{38BF4BCF-3CDB-131C-61BE-730FBC6EE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9760" r="9030" b="26581"/>
          <a:stretch>
            <a:fillRect/>
          </a:stretch>
        </p:blipFill>
        <p:spPr bwMode="auto">
          <a:xfrm>
            <a:off x="465138" y="5281613"/>
            <a:ext cx="188912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544">
            <a:extLst>
              <a:ext uri="{FF2B5EF4-FFF2-40B4-BE49-F238E27FC236}">
                <a16:creationId xmlns:a16="http://schemas.microsoft.com/office/drawing/2014/main" id="{2EAAF53A-5FAE-7E0E-3A1A-16AE257B8AFA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963738" y="5154613"/>
            <a:ext cx="31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Line 545">
            <a:extLst>
              <a:ext uri="{FF2B5EF4-FFF2-40B4-BE49-F238E27FC236}">
                <a16:creationId xmlns:a16="http://schemas.microsoft.com/office/drawing/2014/main" id="{7D72DCD0-22CF-339D-8872-AB35F667B67C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963738" y="5154613"/>
            <a:ext cx="31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Line 546">
            <a:extLst>
              <a:ext uri="{FF2B5EF4-FFF2-40B4-BE49-F238E27FC236}">
                <a16:creationId xmlns:a16="http://schemas.microsoft.com/office/drawing/2014/main" id="{AFA7C7F1-4EEA-6139-ACD0-C832C90EA7CA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187575" y="5249863"/>
            <a:ext cx="11113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Line 547">
            <a:extLst>
              <a:ext uri="{FF2B5EF4-FFF2-40B4-BE49-F238E27FC236}">
                <a16:creationId xmlns:a16="http://schemas.microsoft.com/office/drawing/2014/main" id="{75684C02-AC67-C640-2832-AC1E0CB878EA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190750" y="5249863"/>
            <a:ext cx="793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Line 548">
            <a:extLst>
              <a:ext uri="{FF2B5EF4-FFF2-40B4-BE49-F238E27FC236}">
                <a16:creationId xmlns:a16="http://schemas.microsoft.com/office/drawing/2014/main" id="{B4E9C7B1-81FC-AB87-7E46-13E1FA04C977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190750" y="5249863"/>
            <a:ext cx="793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549">
            <a:extLst>
              <a:ext uri="{FF2B5EF4-FFF2-40B4-BE49-F238E27FC236}">
                <a16:creationId xmlns:a16="http://schemas.microsoft.com/office/drawing/2014/main" id="{B10EA864-BD1E-9181-35CA-682226E64C49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190750" y="5249863"/>
            <a:ext cx="31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550">
            <a:extLst>
              <a:ext uri="{FF2B5EF4-FFF2-40B4-BE49-F238E27FC236}">
                <a16:creationId xmlns:a16="http://schemas.microsoft.com/office/drawing/2014/main" id="{1844657F-B2DC-B68D-B540-B058E4A6A07A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2190750" y="5249863"/>
            <a:ext cx="31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2" name="Picture 551">
            <a:extLst>
              <a:ext uri="{FF2B5EF4-FFF2-40B4-BE49-F238E27FC236}">
                <a16:creationId xmlns:a16="http://schemas.microsoft.com/office/drawing/2014/main" id="{503B3840-B778-DC81-3EC0-974F922F0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2470150"/>
            <a:ext cx="950913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552">
            <a:extLst>
              <a:ext uri="{FF2B5EF4-FFF2-40B4-BE49-F238E27FC236}">
                <a16:creationId xmlns:a16="http://schemas.microsoft.com/office/drawing/2014/main" id="{2EE04C3D-9702-4B4E-8762-011E14F00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7F0"/>
              </a:clrFrom>
              <a:clrTo>
                <a:srgbClr val="FFF7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 b="27739"/>
          <a:stretch>
            <a:fillRect/>
          </a:stretch>
        </p:blipFill>
        <p:spPr bwMode="auto">
          <a:xfrm>
            <a:off x="6264275" y="3105150"/>
            <a:ext cx="28797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53">
            <a:extLst>
              <a:ext uri="{FF2B5EF4-FFF2-40B4-BE49-F238E27FC236}">
                <a16:creationId xmlns:a16="http://schemas.microsoft.com/office/drawing/2014/main" id="{D32A431B-10C5-892C-3D8B-CDBB2B2F6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5168900"/>
            <a:ext cx="881062" cy="83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54">
            <a:extLst>
              <a:ext uri="{FF2B5EF4-FFF2-40B4-BE49-F238E27FC236}">
                <a16:creationId xmlns:a16="http://schemas.microsoft.com/office/drawing/2014/main" id="{9D8020D0-9BAA-4E1F-8097-B77BF561D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23955" r="25586" b="-24080"/>
          <a:stretch>
            <a:fillRect/>
          </a:stretch>
        </p:blipFill>
        <p:spPr bwMode="auto">
          <a:xfrm>
            <a:off x="846138" y="1325563"/>
            <a:ext cx="779462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55">
            <a:extLst>
              <a:ext uri="{FF2B5EF4-FFF2-40B4-BE49-F238E27FC236}">
                <a16:creationId xmlns:a16="http://schemas.microsoft.com/office/drawing/2014/main" id="{CD1FE284-B487-18B5-2B7E-9BA13627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6" r="41052"/>
          <a:stretch>
            <a:fillRect/>
          </a:stretch>
        </p:blipFill>
        <p:spPr bwMode="auto">
          <a:xfrm>
            <a:off x="739775" y="4360863"/>
            <a:ext cx="1039813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56">
            <a:extLst>
              <a:ext uri="{FF2B5EF4-FFF2-40B4-BE49-F238E27FC236}">
                <a16:creationId xmlns:a16="http://schemas.microsoft.com/office/drawing/2014/main" id="{48BA5C08-02F2-15F2-CF5C-7D9C1E87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r="3226"/>
          <a:stretch>
            <a:fillRect/>
          </a:stretch>
        </p:blipFill>
        <p:spPr bwMode="auto">
          <a:xfrm>
            <a:off x="4343400" y="4481513"/>
            <a:ext cx="1987550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57">
            <a:extLst>
              <a:ext uri="{FF2B5EF4-FFF2-40B4-BE49-F238E27FC236}">
                <a16:creationId xmlns:a16="http://schemas.microsoft.com/office/drawing/2014/main" id="{724BEC65-B5B0-CA5C-54AB-C4564BDDC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3559175"/>
            <a:ext cx="77470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58">
            <a:extLst>
              <a:ext uri="{FF2B5EF4-FFF2-40B4-BE49-F238E27FC236}">
                <a16:creationId xmlns:a16="http://schemas.microsoft.com/office/drawing/2014/main" id="{7E92716C-998E-9B98-6714-21E50C534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2397125"/>
            <a:ext cx="887413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59">
            <a:extLst>
              <a:ext uri="{FF2B5EF4-FFF2-40B4-BE49-F238E27FC236}">
                <a16:creationId xmlns:a16="http://schemas.microsoft.com/office/drawing/2014/main" id="{F99783AB-68CC-62D5-AE90-18C19F72F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r="13951"/>
          <a:stretch>
            <a:fillRect/>
          </a:stretch>
        </p:blipFill>
        <p:spPr bwMode="auto">
          <a:xfrm>
            <a:off x="2855913" y="3721100"/>
            <a:ext cx="1049337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60">
            <a:extLst>
              <a:ext uri="{FF2B5EF4-FFF2-40B4-BE49-F238E27FC236}">
                <a16:creationId xmlns:a16="http://schemas.microsoft.com/office/drawing/2014/main" id="{42A18383-E5B8-ED72-0344-CAEAD8917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8"/>
          <a:stretch>
            <a:fillRect/>
          </a:stretch>
        </p:blipFill>
        <p:spPr bwMode="auto">
          <a:xfrm>
            <a:off x="4724400" y="1206500"/>
            <a:ext cx="1268413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61">
            <a:extLst>
              <a:ext uri="{FF2B5EF4-FFF2-40B4-BE49-F238E27FC236}">
                <a16:creationId xmlns:a16="http://schemas.microsoft.com/office/drawing/2014/main" id="{6B3277FB-0232-DB3F-326C-4815B465B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1511300"/>
            <a:ext cx="469900" cy="44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62">
            <a:extLst>
              <a:ext uri="{FF2B5EF4-FFF2-40B4-BE49-F238E27FC236}">
                <a16:creationId xmlns:a16="http://schemas.microsoft.com/office/drawing/2014/main" id="{2D15F614-953A-1336-09F1-EEF9C2376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t="16142" r="21223"/>
          <a:stretch>
            <a:fillRect/>
          </a:stretch>
        </p:blipFill>
        <p:spPr bwMode="auto">
          <a:xfrm>
            <a:off x="4670425" y="3048000"/>
            <a:ext cx="1268413" cy="12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63">
            <a:extLst>
              <a:ext uri="{FF2B5EF4-FFF2-40B4-BE49-F238E27FC236}">
                <a16:creationId xmlns:a16="http://schemas.microsoft.com/office/drawing/2014/main" id="{93A77946-B7C4-276E-182E-ACF21191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5205413"/>
            <a:ext cx="2390775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564">
            <a:extLst>
              <a:ext uri="{FF2B5EF4-FFF2-40B4-BE49-F238E27FC236}">
                <a16:creationId xmlns:a16="http://schemas.microsoft.com/office/drawing/2014/main" id="{EA2E78D0-4E0C-C616-91FD-AF8B80F7378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959600" y="2513013"/>
            <a:ext cx="1666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Paardemossel ~ 60 jr.</a:t>
            </a:r>
          </a:p>
        </p:txBody>
      </p:sp>
      <p:sp>
        <p:nvSpPr>
          <p:cNvPr id="26" name="Text Box 565">
            <a:extLst>
              <a:ext uri="{FF2B5EF4-FFF2-40B4-BE49-F238E27FC236}">
                <a16:creationId xmlns:a16="http://schemas.microsoft.com/office/drawing/2014/main" id="{F58BDF6F-30F1-407B-E39C-0784CAF06CF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792913" y="4017963"/>
            <a:ext cx="18113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Afgeknotte gaper ~27 jr.</a:t>
            </a:r>
          </a:p>
        </p:txBody>
      </p:sp>
      <p:sp>
        <p:nvSpPr>
          <p:cNvPr id="27" name="Text Box 566">
            <a:extLst>
              <a:ext uri="{FF2B5EF4-FFF2-40B4-BE49-F238E27FC236}">
                <a16:creationId xmlns:a16="http://schemas.microsoft.com/office/drawing/2014/main" id="{42BE870C-F2C9-3066-8A87-FD19214F014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23100" y="5927725"/>
            <a:ext cx="1619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Tafelmesheft ~ 12 jr..</a:t>
            </a:r>
          </a:p>
        </p:txBody>
      </p:sp>
      <p:sp>
        <p:nvSpPr>
          <p:cNvPr id="28" name="Text Box 567">
            <a:extLst>
              <a:ext uri="{FF2B5EF4-FFF2-40B4-BE49-F238E27FC236}">
                <a16:creationId xmlns:a16="http://schemas.microsoft.com/office/drawing/2014/main" id="{93405439-3971-2F5F-C7C3-7DE08DE67CA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633913" y="6373813"/>
            <a:ext cx="14806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Noordkromp ~504 jr.</a:t>
            </a:r>
          </a:p>
        </p:txBody>
      </p:sp>
      <p:sp>
        <p:nvSpPr>
          <p:cNvPr id="29" name="Text Box 568">
            <a:extLst>
              <a:ext uri="{FF2B5EF4-FFF2-40B4-BE49-F238E27FC236}">
                <a16:creationId xmlns:a16="http://schemas.microsoft.com/office/drawing/2014/main" id="{398D0EDC-D36B-2846-A419-DD13E7A55B3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703513" y="5927725"/>
            <a:ext cx="14906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Wijde mantel ~ 6 jr.</a:t>
            </a:r>
          </a:p>
        </p:txBody>
      </p:sp>
      <p:sp>
        <p:nvSpPr>
          <p:cNvPr id="30" name="Text Box 569">
            <a:extLst>
              <a:ext uri="{FF2B5EF4-FFF2-40B4-BE49-F238E27FC236}">
                <a16:creationId xmlns:a16="http://schemas.microsoft.com/office/drawing/2014/main" id="{A98E19E0-5160-4C3D-80F6-1911F3AEDA0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46138" y="6580188"/>
            <a:ext cx="1489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Strandgaper ~28 jr.</a:t>
            </a:r>
          </a:p>
        </p:txBody>
      </p:sp>
      <p:sp>
        <p:nvSpPr>
          <p:cNvPr id="31" name="Text Box 570">
            <a:extLst>
              <a:ext uri="{FF2B5EF4-FFF2-40B4-BE49-F238E27FC236}">
                <a16:creationId xmlns:a16="http://schemas.microsoft.com/office/drawing/2014/main" id="{98AEC8A4-7C72-BAF7-4DAF-E78F601457E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22338" y="5284788"/>
            <a:ext cx="10683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Kokkel ~ 7 jr.</a:t>
            </a:r>
          </a:p>
        </p:txBody>
      </p:sp>
      <p:sp>
        <p:nvSpPr>
          <p:cNvPr id="32" name="Text Box 571">
            <a:extLst>
              <a:ext uri="{FF2B5EF4-FFF2-40B4-BE49-F238E27FC236}">
                <a16:creationId xmlns:a16="http://schemas.microsoft.com/office/drawing/2014/main" id="{9DDBFFDE-B4D3-F327-5E82-E6E57CE17E0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22338" y="4065588"/>
            <a:ext cx="13033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Nonnetje ~ 18 jr.</a:t>
            </a:r>
          </a:p>
        </p:txBody>
      </p:sp>
      <p:sp>
        <p:nvSpPr>
          <p:cNvPr id="33" name="Text Box 572">
            <a:extLst>
              <a:ext uri="{FF2B5EF4-FFF2-40B4-BE49-F238E27FC236}">
                <a16:creationId xmlns:a16="http://schemas.microsoft.com/office/drawing/2014/main" id="{9353E4A8-BC7F-47D7-1A73-6C21DD94CDC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22338" y="3303588"/>
            <a:ext cx="1565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Venusschelp ~ 21 jr.</a:t>
            </a:r>
          </a:p>
        </p:txBody>
      </p:sp>
      <p:sp>
        <p:nvSpPr>
          <p:cNvPr id="34" name="Text Box 573">
            <a:extLst>
              <a:ext uri="{FF2B5EF4-FFF2-40B4-BE49-F238E27FC236}">
                <a16:creationId xmlns:a16="http://schemas.microsoft.com/office/drawing/2014/main" id="{A6D7B2CD-602C-214D-DFB7-9D1A0AFA687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60425" y="2195513"/>
            <a:ext cx="11795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Astarte ~ 70 jr.</a:t>
            </a:r>
          </a:p>
        </p:txBody>
      </p:sp>
      <p:sp>
        <p:nvSpPr>
          <p:cNvPr id="35" name="Text Box 574">
            <a:extLst>
              <a:ext uri="{FF2B5EF4-FFF2-40B4-BE49-F238E27FC236}">
                <a16:creationId xmlns:a16="http://schemas.microsoft.com/office/drawing/2014/main" id="{4D69F145-7BFA-6A2B-4C83-263C9DAAE4D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684463" y="2062163"/>
            <a:ext cx="1692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Parelmoerneut ~ 10 jr.</a:t>
            </a:r>
          </a:p>
        </p:txBody>
      </p:sp>
      <p:sp>
        <p:nvSpPr>
          <p:cNvPr id="36" name="Text Box 575">
            <a:extLst>
              <a:ext uri="{FF2B5EF4-FFF2-40B4-BE49-F238E27FC236}">
                <a16:creationId xmlns:a16="http://schemas.microsoft.com/office/drawing/2014/main" id="{117493E9-1C6A-8E7B-FD7B-3FF5DE3F343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684463" y="3255963"/>
            <a:ext cx="16081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Artemisschelp ~ 12 jr</a:t>
            </a:r>
          </a:p>
        </p:txBody>
      </p:sp>
      <p:sp>
        <p:nvSpPr>
          <p:cNvPr id="37" name="Text Box 576">
            <a:extLst>
              <a:ext uri="{FF2B5EF4-FFF2-40B4-BE49-F238E27FC236}">
                <a16:creationId xmlns:a16="http://schemas.microsoft.com/office/drawing/2014/main" id="{91839E94-E3BD-9233-C024-DD28D714367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703513" y="4708525"/>
            <a:ext cx="1616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Marmerschelp ~ 80jr.</a:t>
            </a:r>
          </a:p>
        </p:txBody>
      </p:sp>
      <p:sp>
        <p:nvSpPr>
          <p:cNvPr id="38" name="Text Box 577">
            <a:extLst>
              <a:ext uri="{FF2B5EF4-FFF2-40B4-BE49-F238E27FC236}">
                <a16:creationId xmlns:a16="http://schemas.microsoft.com/office/drawing/2014/main" id="{B63A30A0-B150-EF03-357E-618F6C4304E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683125" y="4265613"/>
            <a:ext cx="1843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Noorse hartschelp ~ 11jr</a:t>
            </a:r>
          </a:p>
        </p:txBody>
      </p:sp>
      <p:sp>
        <p:nvSpPr>
          <p:cNvPr id="39" name="Text Box 578">
            <a:extLst>
              <a:ext uri="{FF2B5EF4-FFF2-40B4-BE49-F238E27FC236}">
                <a16:creationId xmlns:a16="http://schemas.microsoft.com/office/drawing/2014/main" id="{954D9D1D-AF50-92BA-9468-FB6835CA86E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584700" y="2705100"/>
            <a:ext cx="2071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sz="1200"/>
              <a:t>Gedoornde hartschelp ~ 6 jr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4538288-FE2B-5B2C-E8F6-D6DBC136DA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7708F8A-5668-2392-6A4B-D36EC80DFC2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85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8BA4F-2810-3E79-AE49-F0D2C0895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145E5E-893D-6694-AC73-1E53874FC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4AF8A2-2829-5E45-32D2-CD4970CF618B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sz="3200">
                <a:solidFill>
                  <a:srgbClr val="3399FF"/>
                </a:solidFill>
              </a:rPr>
              <a:t>Variatie in Vorm en Grootte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6FE4C9-6728-CB69-EA80-87B9D5049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87" y="1212825"/>
            <a:ext cx="7347444" cy="540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91B20-8728-269B-666E-967F3C0CE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90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81757-CB87-EDE5-A1AC-55CFF4D85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4AE5A2-1C5D-697D-C27B-69A7537CD5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432496-4858-7CFB-EF82-F5C1CDE4F654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Groeilijnen meten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0E2F50-4F51-C3D0-64A2-37E0C848E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F7B72746-631F-4844-DD0F-B1C3A61DC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3336925"/>
            <a:ext cx="45354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l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l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l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l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000" i="1"/>
          </a:p>
        </p:txBody>
      </p:sp>
      <p:grpSp>
        <p:nvGrpSpPr>
          <p:cNvPr id="3" name="Group 797">
            <a:extLst>
              <a:ext uri="{FF2B5EF4-FFF2-40B4-BE49-F238E27FC236}">
                <a16:creationId xmlns:a16="http://schemas.microsoft.com/office/drawing/2014/main" id="{69ABF44E-8FE2-D8B0-C480-AEBB5791CF06}"/>
              </a:ext>
            </a:extLst>
          </p:cNvPr>
          <p:cNvGrpSpPr>
            <a:grpSpLocks/>
          </p:cNvGrpSpPr>
          <p:nvPr/>
        </p:nvGrpSpPr>
        <p:grpSpPr bwMode="auto">
          <a:xfrm>
            <a:off x="311150" y="1352550"/>
            <a:ext cx="8020050" cy="5068888"/>
            <a:chOff x="2060" y="1716"/>
            <a:chExt cx="1806" cy="1042"/>
          </a:xfrm>
        </p:grpSpPr>
        <p:grpSp>
          <p:nvGrpSpPr>
            <p:cNvPr id="5" name="Group 430">
              <a:extLst>
                <a:ext uri="{FF2B5EF4-FFF2-40B4-BE49-F238E27FC236}">
                  <a16:creationId xmlns:a16="http://schemas.microsoft.com/office/drawing/2014/main" id="{B2621DBC-38C5-4672-2688-5EE79CF347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844"/>
              <a:ext cx="1661" cy="821"/>
              <a:chOff x="2205" y="1844"/>
              <a:chExt cx="1661" cy="821"/>
            </a:xfrm>
          </p:grpSpPr>
          <p:sp>
            <p:nvSpPr>
              <p:cNvPr id="374" name="Rectangle 230">
                <a:extLst>
                  <a:ext uri="{FF2B5EF4-FFF2-40B4-BE49-F238E27FC236}">
                    <a16:creationId xmlns:a16="http://schemas.microsoft.com/office/drawing/2014/main" id="{254FCD80-E0F8-DE7A-FFFB-BC7889DE8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4" y="2643"/>
                <a:ext cx="44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7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1860</a:t>
                </a:r>
                <a:endParaRPr lang="en-GB" altLang="en-US"/>
              </a:p>
            </p:txBody>
          </p:sp>
          <p:sp>
            <p:nvSpPr>
              <p:cNvPr id="375" name="Rectangle 231">
                <a:extLst>
                  <a:ext uri="{FF2B5EF4-FFF2-40B4-BE49-F238E27FC236}">
                    <a16:creationId xmlns:a16="http://schemas.microsoft.com/office/drawing/2014/main" id="{D3BE30F0-D60F-CE3E-628D-E3F4BE227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2643"/>
                <a:ext cx="44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7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1880</a:t>
                </a:r>
                <a:endParaRPr lang="en-GB" altLang="en-US"/>
              </a:p>
            </p:txBody>
          </p:sp>
          <p:sp>
            <p:nvSpPr>
              <p:cNvPr id="376" name="Rectangle 232">
                <a:extLst>
                  <a:ext uri="{FF2B5EF4-FFF2-40B4-BE49-F238E27FC236}">
                    <a16:creationId xmlns:a16="http://schemas.microsoft.com/office/drawing/2014/main" id="{5714FE55-BCE9-883B-9DD9-D0A665679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5" y="2643"/>
                <a:ext cx="44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7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1900</a:t>
                </a:r>
                <a:endParaRPr lang="en-GB" altLang="en-US"/>
              </a:p>
            </p:txBody>
          </p:sp>
          <p:sp>
            <p:nvSpPr>
              <p:cNvPr id="377" name="Rectangle 233">
                <a:extLst>
                  <a:ext uri="{FF2B5EF4-FFF2-40B4-BE49-F238E27FC236}">
                    <a16:creationId xmlns:a16="http://schemas.microsoft.com/office/drawing/2014/main" id="{BE320260-6CEE-6F1C-E819-4116263D0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" y="2643"/>
                <a:ext cx="45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7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1920</a:t>
                </a:r>
                <a:endParaRPr lang="en-GB" altLang="en-US"/>
              </a:p>
            </p:txBody>
          </p:sp>
          <p:sp>
            <p:nvSpPr>
              <p:cNvPr id="378" name="Rectangle 234">
                <a:extLst>
                  <a:ext uri="{FF2B5EF4-FFF2-40B4-BE49-F238E27FC236}">
                    <a16:creationId xmlns:a16="http://schemas.microsoft.com/office/drawing/2014/main" id="{CA088E28-CB8A-E4A5-0F4A-7B3D67452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7" y="2643"/>
                <a:ext cx="45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7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1940</a:t>
                </a:r>
                <a:endParaRPr lang="en-GB" altLang="en-US"/>
              </a:p>
            </p:txBody>
          </p:sp>
          <p:sp>
            <p:nvSpPr>
              <p:cNvPr id="379" name="Rectangle 235">
                <a:extLst>
                  <a:ext uri="{FF2B5EF4-FFF2-40B4-BE49-F238E27FC236}">
                    <a16:creationId xmlns:a16="http://schemas.microsoft.com/office/drawing/2014/main" id="{07BF8F93-3BEB-25BD-DE33-5D7CE2F1E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" y="2643"/>
                <a:ext cx="44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7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1960</a:t>
                </a:r>
                <a:endParaRPr lang="en-GB" altLang="en-US"/>
              </a:p>
            </p:txBody>
          </p:sp>
          <p:sp>
            <p:nvSpPr>
              <p:cNvPr id="380" name="Rectangle 236">
                <a:extLst>
                  <a:ext uri="{FF2B5EF4-FFF2-40B4-BE49-F238E27FC236}">
                    <a16:creationId xmlns:a16="http://schemas.microsoft.com/office/drawing/2014/main" id="{E19ACA10-B88A-983C-44B6-72A7274BE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0" y="2643"/>
                <a:ext cx="45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7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1980</a:t>
                </a:r>
                <a:endParaRPr lang="en-GB" altLang="en-US"/>
              </a:p>
            </p:txBody>
          </p:sp>
          <p:sp>
            <p:nvSpPr>
              <p:cNvPr id="381" name="Rectangle 237">
                <a:extLst>
                  <a:ext uri="{FF2B5EF4-FFF2-40B4-BE49-F238E27FC236}">
                    <a16:creationId xmlns:a16="http://schemas.microsoft.com/office/drawing/2014/main" id="{3C3FCAB5-E2C6-1D44-8DB9-3BD4317E7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" y="2643"/>
                <a:ext cx="44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7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2000</a:t>
                </a:r>
                <a:endParaRPr lang="en-GB" altLang="en-US"/>
              </a:p>
            </p:txBody>
          </p:sp>
          <p:sp>
            <p:nvSpPr>
              <p:cNvPr id="382" name="Rectangle 238">
                <a:extLst>
                  <a:ext uri="{FF2B5EF4-FFF2-40B4-BE49-F238E27FC236}">
                    <a16:creationId xmlns:a16="http://schemas.microsoft.com/office/drawing/2014/main" id="{D0A48FFC-150D-BF4C-BF48-09BB086E3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" y="2506"/>
                <a:ext cx="22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7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10</a:t>
                </a:r>
                <a:endParaRPr lang="en-GB" altLang="en-US"/>
              </a:p>
            </p:txBody>
          </p:sp>
          <p:sp>
            <p:nvSpPr>
              <p:cNvPr id="383" name="Rectangle 239">
                <a:extLst>
                  <a:ext uri="{FF2B5EF4-FFF2-40B4-BE49-F238E27FC236}">
                    <a16:creationId xmlns:a16="http://schemas.microsoft.com/office/drawing/2014/main" id="{8E4CDB08-1A65-84A8-5396-B324FFE6A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3" y="2253"/>
                <a:ext cx="33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7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100</a:t>
                </a:r>
                <a:endParaRPr lang="en-GB" altLang="en-US"/>
              </a:p>
            </p:txBody>
          </p:sp>
          <p:sp>
            <p:nvSpPr>
              <p:cNvPr id="384" name="Rectangle 240">
                <a:extLst>
                  <a:ext uri="{FF2B5EF4-FFF2-40B4-BE49-F238E27FC236}">
                    <a16:creationId xmlns:a16="http://schemas.microsoft.com/office/drawing/2014/main" id="{0AB14279-7D3E-6429-4DFD-2E4947D54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000"/>
                <a:ext cx="44" cy="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700">
                    <a:solidFill>
                      <a:srgbClr val="000000"/>
                    </a:solidFill>
                    <a:latin typeface="Arial" panose="020B0604020202020204" pitchFamily="34" charset="0"/>
                  </a:rPr>
                  <a:t>1000</a:t>
                </a:r>
                <a:endParaRPr lang="en-GB" altLang="en-US"/>
              </a:p>
            </p:txBody>
          </p:sp>
          <p:sp>
            <p:nvSpPr>
              <p:cNvPr id="385" name="Line 241">
                <a:extLst>
                  <a:ext uri="{FF2B5EF4-FFF2-40B4-BE49-F238E27FC236}">
                    <a16:creationId xmlns:a16="http://schemas.microsoft.com/office/drawing/2014/main" id="{BD44FD31-059D-B49A-EF4D-6898D35A5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6" y="2602"/>
                <a:ext cx="1" cy="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6" name="Line 242">
                <a:extLst>
                  <a:ext uri="{FF2B5EF4-FFF2-40B4-BE49-F238E27FC236}">
                    <a16:creationId xmlns:a16="http://schemas.microsoft.com/office/drawing/2014/main" id="{1ED3B320-5FDE-FE95-539E-966CA6C078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4" y="2602"/>
                <a:ext cx="1" cy="2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7" name="Line 243">
                <a:extLst>
                  <a:ext uri="{FF2B5EF4-FFF2-40B4-BE49-F238E27FC236}">
                    <a16:creationId xmlns:a16="http://schemas.microsoft.com/office/drawing/2014/main" id="{C1AE9A4C-75AC-BB5B-A1A8-2900928276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2" y="2602"/>
                <a:ext cx="1" cy="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Line 244">
                <a:extLst>
                  <a:ext uri="{FF2B5EF4-FFF2-40B4-BE49-F238E27FC236}">
                    <a16:creationId xmlns:a16="http://schemas.microsoft.com/office/drawing/2014/main" id="{B1CE246D-66E4-734B-F8A9-95F2229CA6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0" y="2602"/>
                <a:ext cx="1" cy="2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" name="Line 245">
                <a:extLst>
                  <a:ext uri="{FF2B5EF4-FFF2-40B4-BE49-F238E27FC236}">
                    <a16:creationId xmlns:a16="http://schemas.microsoft.com/office/drawing/2014/main" id="{D78DA9C4-35C2-AEBC-68D6-237B092CC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8" y="2602"/>
                <a:ext cx="1" cy="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0" name="Line 246">
                <a:extLst>
                  <a:ext uri="{FF2B5EF4-FFF2-40B4-BE49-F238E27FC236}">
                    <a16:creationId xmlns:a16="http://schemas.microsoft.com/office/drawing/2014/main" id="{F602353F-DC8E-92DB-5ADD-D39BB7A714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6" y="2602"/>
                <a:ext cx="1" cy="2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Line 247">
                <a:extLst>
                  <a:ext uri="{FF2B5EF4-FFF2-40B4-BE49-F238E27FC236}">
                    <a16:creationId xmlns:a16="http://schemas.microsoft.com/office/drawing/2014/main" id="{96C9563B-A6EA-8626-C277-7E4836777B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4" y="2602"/>
                <a:ext cx="1" cy="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2" name="Line 248">
                <a:extLst>
                  <a:ext uri="{FF2B5EF4-FFF2-40B4-BE49-F238E27FC236}">
                    <a16:creationId xmlns:a16="http://schemas.microsoft.com/office/drawing/2014/main" id="{4183E1AA-43D7-D248-3723-BAE82BA1B2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82" y="2602"/>
                <a:ext cx="1" cy="2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3" name="Line 249">
                <a:extLst>
                  <a:ext uri="{FF2B5EF4-FFF2-40B4-BE49-F238E27FC236}">
                    <a16:creationId xmlns:a16="http://schemas.microsoft.com/office/drawing/2014/main" id="{2A028A17-9A85-7412-6E60-801627192A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80" y="2602"/>
                <a:ext cx="1" cy="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Line 250">
                <a:extLst>
                  <a:ext uri="{FF2B5EF4-FFF2-40B4-BE49-F238E27FC236}">
                    <a16:creationId xmlns:a16="http://schemas.microsoft.com/office/drawing/2014/main" id="{9346C040-1FC7-4F0A-18AC-C5921F62E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79" y="2602"/>
                <a:ext cx="1" cy="2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5" name="Line 251">
                <a:extLst>
                  <a:ext uri="{FF2B5EF4-FFF2-40B4-BE49-F238E27FC236}">
                    <a16:creationId xmlns:a16="http://schemas.microsoft.com/office/drawing/2014/main" id="{0DE5E9DF-6A55-9036-7176-0455AC854E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7" y="2602"/>
                <a:ext cx="1" cy="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6" name="Line 252">
                <a:extLst>
                  <a:ext uri="{FF2B5EF4-FFF2-40B4-BE49-F238E27FC236}">
                    <a16:creationId xmlns:a16="http://schemas.microsoft.com/office/drawing/2014/main" id="{DBE7D691-4E82-8A4C-DDFC-222A5FB47C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75" y="2602"/>
                <a:ext cx="1" cy="2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Line 253">
                <a:extLst>
                  <a:ext uri="{FF2B5EF4-FFF2-40B4-BE49-F238E27FC236}">
                    <a16:creationId xmlns:a16="http://schemas.microsoft.com/office/drawing/2014/main" id="{8311C1CE-4708-FB71-8179-DD8FD221EB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73" y="2602"/>
                <a:ext cx="1" cy="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8" name="Line 254">
                <a:extLst>
                  <a:ext uri="{FF2B5EF4-FFF2-40B4-BE49-F238E27FC236}">
                    <a16:creationId xmlns:a16="http://schemas.microsoft.com/office/drawing/2014/main" id="{5D9EF765-C3F2-2DD9-7BFA-92F8EEC93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71" y="2602"/>
                <a:ext cx="1" cy="2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9" name="Line 255">
                <a:extLst>
                  <a:ext uri="{FF2B5EF4-FFF2-40B4-BE49-F238E27FC236}">
                    <a16:creationId xmlns:a16="http://schemas.microsoft.com/office/drawing/2014/main" id="{79F18C09-7620-8A2F-41F5-10A63F8962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9" y="2602"/>
                <a:ext cx="1" cy="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Line 256">
                <a:extLst>
                  <a:ext uri="{FF2B5EF4-FFF2-40B4-BE49-F238E27FC236}">
                    <a16:creationId xmlns:a16="http://schemas.microsoft.com/office/drawing/2014/main" id="{6FCD0464-726A-58D0-D15E-BCE748203A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67" y="2602"/>
                <a:ext cx="1" cy="2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1" name="Line 257">
                <a:extLst>
                  <a:ext uri="{FF2B5EF4-FFF2-40B4-BE49-F238E27FC236}">
                    <a16:creationId xmlns:a16="http://schemas.microsoft.com/office/drawing/2014/main" id="{4BC1CB50-6A7B-FD2A-4C88-8256826CD4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65" y="2602"/>
                <a:ext cx="1" cy="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2" name="Line 258">
                <a:extLst>
                  <a:ext uri="{FF2B5EF4-FFF2-40B4-BE49-F238E27FC236}">
                    <a16:creationId xmlns:a16="http://schemas.microsoft.com/office/drawing/2014/main" id="{C0423655-EE39-AFF0-8691-8AFB6E0DC1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2602"/>
                <a:ext cx="1569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3" name="Line 259">
                <a:extLst>
                  <a:ext uri="{FF2B5EF4-FFF2-40B4-BE49-F238E27FC236}">
                    <a16:creationId xmlns:a16="http://schemas.microsoft.com/office/drawing/2014/main" id="{03E1F709-2034-91BC-11B5-C32FA965BD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593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4" name="Line 260">
                <a:extLst>
                  <a:ext uri="{FF2B5EF4-FFF2-40B4-BE49-F238E27FC236}">
                    <a16:creationId xmlns:a16="http://schemas.microsoft.com/office/drawing/2014/main" id="{CEC03AA9-7D1D-C1E8-FB19-4034FBE02B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576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5" name="Line 261">
                <a:extLst>
                  <a:ext uri="{FF2B5EF4-FFF2-40B4-BE49-F238E27FC236}">
                    <a16:creationId xmlns:a16="http://schemas.microsoft.com/office/drawing/2014/main" id="{9B52D41F-4920-2B4E-31B8-BF14A80774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561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Line 262">
                <a:extLst>
                  <a:ext uri="{FF2B5EF4-FFF2-40B4-BE49-F238E27FC236}">
                    <a16:creationId xmlns:a16="http://schemas.microsoft.com/office/drawing/2014/main" id="{6A131ADC-31FC-CD5F-27F5-0CF596365A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548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7" name="Line 263">
                <a:extLst>
                  <a:ext uri="{FF2B5EF4-FFF2-40B4-BE49-F238E27FC236}">
                    <a16:creationId xmlns:a16="http://schemas.microsoft.com/office/drawing/2014/main" id="{B2032E7C-F5D9-99AE-84EC-7C4C390BA6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4" y="2537"/>
                <a:ext cx="22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8" name="Line 264">
                <a:extLst>
                  <a:ext uri="{FF2B5EF4-FFF2-40B4-BE49-F238E27FC236}">
                    <a16:creationId xmlns:a16="http://schemas.microsoft.com/office/drawing/2014/main" id="{A1A4080B-D2A1-99D6-8A60-8D6AE9BBF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461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Line 265">
                <a:extLst>
                  <a:ext uri="{FF2B5EF4-FFF2-40B4-BE49-F238E27FC236}">
                    <a16:creationId xmlns:a16="http://schemas.microsoft.com/office/drawing/2014/main" id="{17168B62-4998-D301-802A-F9A36F7C4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416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0" name="Line 266">
                <a:extLst>
                  <a:ext uri="{FF2B5EF4-FFF2-40B4-BE49-F238E27FC236}">
                    <a16:creationId xmlns:a16="http://schemas.microsoft.com/office/drawing/2014/main" id="{F5DD1B04-04C6-46A9-1DAB-29F74A86F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385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1" name="Line 267">
                <a:extLst>
                  <a:ext uri="{FF2B5EF4-FFF2-40B4-BE49-F238E27FC236}">
                    <a16:creationId xmlns:a16="http://schemas.microsoft.com/office/drawing/2014/main" id="{6E3E44C3-64D1-C04C-858F-32AA6A78FF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360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2" name="Line 268">
                <a:extLst>
                  <a:ext uri="{FF2B5EF4-FFF2-40B4-BE49-F238E27FC236}">
                    <a16:creationId xmlns:a16="http://schemas.microsoft.com/office/drawing/2014/main" id="{59563AA9-BC39-7FC5-53C1-E68F46926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340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3" name="Line 269">
                <a:extLst>
                  <a:ext uri="{FF2B5EF4-FFF2-40B4-BE49-F238E27FC236}">
                    <a16:creationId xmlns:a16="http://schemas.microsoft.com/office/drawing/2014/main" id="{756EC8A4-1906-BF56-149A-E25D6C867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323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" name="Line 270">
                <a:extLst>
                  <a:ext uri="{FF2B5EF4-FFF2-40B4-BE49-F238E27FC236}">
                    <a16:creationId xmlns:a16="http://schemas.microsoft.com/office/drawing/2014/main" id="{A62885E1-B2A3-7E09-DB5F-D38E5207A0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309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Line 271">
                <a:extLst>
                  <a:ext uri="{FF2B5EF4-FFF2-40B4-BE49-F238E27FC236}">
                    <a16:creationId xmlns:a16="http://schemas.microsoft.com/office/drawing/2014/main" id="{83058A74-D97A-5114-5E30-1228BF1FDB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296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6" name="Line 272">
                <a:extLst>
                  <a:ext uri="{FF2B5EF4-FFF2-40B4-BE49-F238E27FC236}">
                    <a16:creationId xmlns:a16="http://schemas.microsoft.com/office/drawing/2014/main" id="{D3ACA4E1-1354-341F-EEA7-05E46554E0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4" y="2284"/>
                <a:ext cx="22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7" name="Line 273">
                <a:extLst>
                  <a:ext uri="{FF2B5EF4-FFF2-40B4-BE49-F238E27FC236}">
                    <a16:creationId xmlns:a16="http://schemas.microsoft.com/office/drawing/2014/main" id="{54384EB1-FED2-BF4A-2657-73CFECCAF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208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8" name="Line 274">
                <a:extLst>
                  <a:ext uri="{FF2B5EF4-FFF2-40B4-BE49-F238E27FC236}">
                    <a16:creationId xmlns:a16="http://schemas.microsoft.com/office/drawing/2014/main" id="{0E80FC85-4211-F6B6-D60A-7A6347251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163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9" name="Line 275">
                <a:extLst>
                  <a:ext uri="{FF2B5EF4-FFF2-40B4-BE49-F238E27FC236}">
                    <a16:creationId xmlns:a16="http://schemas.microsoft.com/office/drawing/2014/main" id="{967B48A2-D5FA-FD90-FF7A-D341A3CD82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132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0" name="Line 276">
                <a:extLst>
                  <a:ext uri="{FF2B5EF4-FFF2-40B4-BE49-F238E27FC236}">
                    <a16:creationId xmlns:a16="http://schemas.microsoft.com/office/drawing/2014/main" id="{EE986F5D-F12C-228A-595A-1715A0096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107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1" name="Line 277">
                <a:extLst>
                  <a:ext uri="{FF2B5EF4-FFF2-40B4-BE49-F238E27FC236}">
                    <a16:creationId xmlns:a16="http://schemas.microsoft.com/office/drawing/2014/main" id="{4AD552DA-E3F9-53E9-6C78-9A30EDF0D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087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2" name="Line 278">
                <a:extLst>
                  <a:ext uri="{FF2B5EF4-FFF2-40B4-BE49-F238E27FC236}">
                    <a16:creationId xmlns:a16="http://schemas.microsoft.com/office/drawing/2014/main" id="{42C0AF54-5C67-4108-8BF9-F27A39E1A6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070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3" name="Line 279">
                <a:extLst>
                  <a:ext uri="{FF2B5EF4-FFF2-40B4-BE49-F238E27FC236}">
                    <a16:creationId xmlns:a16="http://schemas.microsoft.com/office/drawing/2014/main" id="{A447AE74-D715-78EC-6BA3-B2656795DD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056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4" name="Line 280">
                <a:extLst>
                  <a:ext uri="{FF2B5EF4-FFF2-40B4-BE49-F238E27FC236}">
                    <a16:creationId xmlns:a16="http://schemas.microsoft.com/office/drawing/2014/main" id="{4311F3B9-D27C-9B54-3F70-4AF6986633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2043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5" name="Line 281">
                <a:extLst>
                  <a:ext uri="{FF2B5EF4-FFF2-40B4-BE49-F238E27FC236}">
                    <a16:creationId xmlns:a16="http://schemas.microsoft.com/office/drawing/2014/main" id="{80070C3E-230E-6DA5-AD1D-0BD40E713F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4" y="2031"/>
                <a:ext cx="22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6" name="Line 282">
                <a:extLst>
                  <a:ext uri="{FF2B5EF4-FFF2-40B4-BE49-F238E27FC236}">
                    <a16:creationId xmlns:a16="http://schemas.microsoft.com/office/drawing/2014/main" id="{4BDB88BB-6CE1-9BB8-E946-D9BC6D62F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1955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7" name="Line 283">
                <a:extLst>
                  <a:ext uri="{FF2B5EF4-FFF2-40B4-BE49-F238E27FC236}">
                    <a16:creationId xmlns:a16="http://schemas.microsoft.com/office/drawing/2014/main" id="{7886B2DF-A521-CB83-14BC-1A391358B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1910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8" name="Line 284">
                <a:extLst>
                  <a:ext uri="{FF2B5EF4-FFF2-40B4-BE49-F238E27FC236}">
                    <a16:creationId xmlns:a16="http://schemas.microsoft.com/office/drawing/2014/main" id="{420F742D-D332-E975-6642-0405122A50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1879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9" name="Line 285">
                <a:extLst>
                  <a:ext uri="{FF2B5EF4-FFF2-40B4-BE49-F238E27FC236}">
                    <a16:creationId xmlns:a16="http://schemas.microsoft.com/office/drawing/2014/main" id="{B408D4C7-ED1A-4DDB-5C5E-CCF580BD0F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1854"/>
                <a:ext cx="1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0" name="Line 286">
                <a:extLst>
                  <a:ext uri="{FF2B5EF4-FFF2-40B4-BE49-F238E27FC236}">
                    <a16:creationId xmlns:a16="http://schemas.microsoft.com/office/drawing/2014/main" id="{1C8E8F07-84D3-762F-B2E7-21E0264233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6" y="1844"/>
                <a:ext cx="1" cy="75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1" name="Line 287">
                <a:extLst>
                  <a:ext uri="{FF2B5EF4-FFF2-40B4-BE49-F238E27FC236}">
                    <a16:creationId xmlns:a16="http://schemas.microsoft.com/office/drawing/2014/main" id="{FEEE2F3A-B828-A817-280E-CF8F993781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4" y="1863"/>
                <a:ext cx="6" cy="2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2" name="Line 288">
                <a:extLst>
                  <a:ext uri="{FF2B5EF4-FFF2-40B4-BE49-F238E27FC236}">
                    <a16:creationId xmlns:a16="http://schemas.microsoft.com/office/drawing/2014/main" id="{7589567B-6578-A69E-E4DD-02DB78B108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3" y="1863"/>
                <a:ext cx="7" cy="4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3" name="Line 289">
                <a:extLst>
                  <a:ext uri="{FF2B5EF4-FFF2-40B4-BE49-F238E27FC236}">
                    <a16:creationId xmlns:a16="http://schemas.microsoft.com/office/drawing/2014/main" id="{3DCABAA0-978A-E016-2608-CE005CC2A7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5" y="1924"/>
                <a:ext cx="3" cy="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4" name="Line 290">
                <a:extLst>
                  <a:ext uri="{FF2B5EF4-FFF2-40B4-BE49-F238E27FC236}">
                    <a16:creationId xmlns:a16="http://schemas.microsoft.com/office/drawing/2014/main" id="{2E5777A8-B081-06F6-FB07-6378920284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3" y="1893"/>
                <a:ext cx="7" cy="3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5" name="Line 291">
                <a:extLst>
                  <a:ext uri="{FF2B5EF4-FFF2-40B4-BE49-F238E27FC236}">
                    <a16:creationId xmlns:a16="http://schemas.microsoft.com/office/drawing/2014/main" id="{7E207E0C-FCAB-0633-9B28-7CFDA8B6C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3" y="1893"/>
                <a:ext cx="6" cy="23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6" name="Line 292">
                <a:extLst>
                  <a:ext uri="{FF2B5EF4-FFF2-40B4-BE49-F238E27FC236}">
                    <a16:creationId xmlns:a16="http://schemas.microsoft.com/office/drawing/2014/main" id="{C3652B50-43F0-C6E6-7C3E-1D28BCB66B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3" y="1897"/>
                <a:ext cx="5" cy="19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7" name="Line 293">
                <a:extLst>
                  <a:ext uri="{FF2B5EF4-FFF2-40B4-BE49-F238E27FC236}">
                    <a16:creationId xmlns:a16="http://schemas.microsoft.com/office/drawing/2014/main" id="{52DE52FF-64AC-0881-C18D-17A52036E3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4" y="1879"/>
                <a:ext cx="3" cy="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8" name="Line 294">
                <a:extLst>
                  <a:ext uri="{FF2B5EF4-FFF2-40B4-BE49-F238E27FC236}">
                    <a16:creationId xmlns:a16="http://schemas.microsoft.com/office/drawing/2014/main" id="{A7FD6224-0F04-67B7-E30E-F07E0121E5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2" y="1880"/>
                <a:ext cx="7" cy="5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9" name="Line 295">
                <a:extLst>
                  <a:ext uri="{FF2B5EF4-FFF2-40B4-BE49-F238E27FC236}">
                    <a16:creationId xmlns:a16="http://schemas.microsoft.com/office/drawing/2014/main" id="{614EEA27-DAF5-D6CB-457F-7B4F57AD82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3" y="1944"/>
                <a:ext cx="4" cy="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0" name="Line 296">
                <a:extLst>
                  <a:ext uri="{FF2B5EF4-FFF2-40B4-BE49-F238E27FC236}">
                    <a16:creationId xmlns:a16="http://schemas.microsoft.com/office/drawing/2014/main" id="{9F6B3743-928F-2863-55D4-4401D7C1B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2" y="1965"/>
                <a:ext cx="5" cy="13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1" name="Line 297">
                <a:extLst>
                  <a:ext uri="{FF2B5EF4-FFF2-40B4-BE49-F238E27FC236}">
                    <a16:creationId xmlns:a16="http://schemas.microsoft.com/office/drawing/2014/main" id="{30BCA116-5A2E-D3AD-68CD-EF96803B6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1" y="1944"/>
                <a:ext cx="7" cy="33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2" name="Line 298">
                <a:extLst>
                  <a:ext uri="{FF2B5EF4-FFF2-40B4-BE49-F238E27FC236}">
                    <a16:creationId xmlns:a16="http://schemas.microsoft.com/office/drawing/2014/main" id="{35D90746-A770-E5BD-3AA4-34A997046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0" y="1945"/>
                <a:ext cx="9" cy="22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" name="Line 299">
                <a:extLst>
                  <a:ext uri="{FF2B5EF4-FFF2-40B4-BE49-F238E27FC236}">
                    <a16:creationId xmlns:a16="http://schemas.microsoft.com/office/drawing/2014/main" id="{08E450B3-E624-868A-42A8-CB1B463824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26"/>
                <a:ext cx="7" cy="4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" name="Line 300">
                <a:extLst>
                  <a:ext uri="{FF2B5EF4-FFF2-40B4-BE49-F238E27FC236}">
                    <a16:creationId xmlns:a16="http://schemas.microsoft.com/office/drawing/2014/main" id="{EC98B7FF-BB32-A934-6C62-CEA2289B4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0" y="2126"/>
                <a:ext cx="9" cy="20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5" name="Line 301">
                <a:extLst>
                  <a:ext uri="{FF2B5EF4-FFF2-40B4-BE49-F238E27FC236}">
                    <a16:creationId xmlns:a16="http://schemas.microsoft.com/office/drawing/2014/main" id="{CEC13A6C-5408-9550-AAFE-93C46AD7C2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1" y="2345"/>
                <a:ext cx="6" cy="3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6" name="Line 302">
                <a:extLst>
                  <a:ext uri="{FF2B5EF4-FFF2-40B4-BE49-F238E27FC236}">
                    <a16:creationId xmlns:a16="http://schemas.microsoft.com/office/drawing/2014/main" id="{574ABE7F-2785-F82C-CF45-52750BAB1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0" y="2320"/>
                <a:ext cx="8" cy="5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7" name="Line 303">
                <a:extLst>
                  <a:ext uri="{FF2B5EF4-FFF2-40B4-BE49-F238E27FC236}">
                    <a16:creationId xmlns:a16="http://schemas.microsoft.com/office/drawing/2014/main" id="{E9AAD2E8-81C5-DB87-03AE-20BA62B2B8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9" y="2209"/>
                <a:ext cx="9" cy="9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8" name="Line 304">
                <a:extLst>
                  <a:ext uri="{FF2B5EF4-FFF2-40B4-BE49-F238E27FC236}">
                    <a16:creationId xmlns:a16="http://schemas.microsoft.com/office/drawing/2014/main" id="{5A3A6D57-CFFF-C6F8-C0AF-C778520E9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60" y="2155"/>
                <a:ext cx="7" cy="4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9" name="Line 305">
                <a:extLst>
                  <a:ext uri="{FF2B5EF4-FFF2-40B4-BE49-F238E27FC236}">
                    <a16:creationId xmlns:a16="http://schemas.microsoft.com/office/drawing/2014/main" id="{42BA91B2-08C8-05D3-CB1F-6294B41D1F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9" y="2155"/>
                <a:ext cx="9" cy="9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0" name="Line 306">
                <a:extLst>
                  <a:ext uri="{FF2B5EF4-FFF2-40B4-BE49-F238E27FC236}">
                    <a16:creationId xmlns:a16="http://schemas.microsoft.com/office/drawing/2014/main" id="{70DC2CD2-AE5C-9D55-8843-3AFE42CEBA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9" y="2259"/>
                <a:ext cx="8" cy="103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1" name="Line 307">
                <a:extLst>
                  <a:ext uri="{FF2B5EF4-FFF2-40B4-BE49-F238E27FC236}">
                    <a16:creationId xmlns:a16="http://schemas.microsoft.com/office/drawing/2014/main" id="{6A0052FE-2E4F-F7C5-FD91-C930A8D3F9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0" y="2376"/>
                <a:ext cx="5" cy="14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2" name="Line 308">
                <a:extLst>
                  <a:ext uri="{FF2B5EF4-FFF2-40B4-BE49-F238E27FC236}">
                    <a16:creationId xmlns:a16="http://schemas.microsoft.com/office/drawing/2014/main" id="{D01B4A3F-44D4-1315-2253-77724CAB77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0" y="2376"/>
                <a:ext cx="5" cy="14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3" name="Line 309">
                <a:extLst>
                  <a:ext uri="{FF2B5EF4-FFF2-40B4-BE49-F238E27FC236}">
                    <a16:creationId xmlns:a16="http://schemas.microsoft.com/office/drawing/2014/main" id="{24E89328-8833-AD7B-B999-C83A0DACC0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1" y="2363"/>
                <a:ext cx="2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Line 310">
                <a:extLst>
                  <a:ext uri="{FF2B5EF4-FFF2-40B4-BE49-F238E27FC236}">
                    <a16:creationId xmlns:a16="http://schemas.microsoft.com/office/drawing/2014/main" id="{297A9B50-1EAB-099E-F510-483F88334F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8" y="2251"/>
                <a:ext cx="8" cy="10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5" name="Line 311">
                <a:extLst>
                  <a:ext uri="{FF2B5EF4-FFF2-40B4-BE49-F238E27FC236}">
                    <a16:creationId xmlns:a16="http://schemas.microsoft.com/office/drawing/2014/main" id="{AF56E2F3-A6DC-1BA3-DDB0-1B9219E86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0" y="2250"/>
                <a:ext cx="3" cy="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6" name="Line 312">
                <a:extLst>
                  <a:ext uri="{FF2B5EF4-FFF2-40B4-BE49-F238E27FC236}">
                    <a16:creationId xmlns:a16="http://schemas.microsoft.com/office/drawing/2014/main" id="{0DA4850C-2925-C08C-05CF-62D99BBE2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7" y="2268"/>
                <a:ext cx="9" cy="12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Line 313">
                <a:extLst>
                  <a:ext uri="{FF2B5EF4-FFF2-40B4-BE49-F238E27FC236}">
                    <a16:creationId xmlns:a16="http://schemas.microsoft.com/office/drawing/2014/main" id="{C29B47C3-1EB8-084E-4B12-A8DDE529B8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77" y="2283"/>
                <a:ext cx="9" cy="10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8" name="Line 314">
                <a:extLst>
                  <a:ext uri="{FF2B5EF4-FFF2-40B4-BE49-F238E27FC236}">
                    <a16:creationId xmlns:a16="http://schemas.microsoft.com/office/drawing/2014/main" id="{1D523ABF-E69E-CCA1-1EE8-E355A78A5E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0" y="2281"/>
                <a:ext cx="2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9" name="Line 315">
                <a:extLst>
                  <a:ext uri="{FF2B5EF4-FFF2-40B4-BE49-F238E27FC236}">
                    <a16:creationId xmlns:a16="http://schemas.microsoft.com/office/drawing/2014/main" id="{2769454D-F2A8-8F8A-71F9-1BA5DF518C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97" y="2181"/>
                <a:ext cx="8" cy="99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Line 316">
                <a:extLst>
                  <a:ext uri="{FF2B5EF4-FFF2-40B4-BE49-F238E27FC236}">
                    <a16:creationId xmlns:a16="http://schemas.microsoft.com/office/drawing/2014/main" id="{0BEEA371-8E49-618C-C45D-AA402DD060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8" y="2154"/>
                <a:ext cx="5" cy="13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1" name="Line 317">
                <a:extLst>
                  <a:ext uri="{FF2B5EF4-FFF2-40B4-BE49-F238E27FC236}">
                    <a16:creationId xmlns:a16="http://schemas.microsoft.com/office/drawing/2014/main" id="{446A76F4-A398-3554-0639-41C4FF0B0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0" y="2152"/>
                <a:ext cx="1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2" name="Line 318">
                <a:extLst>
                  <a:ext uri="{FF2B5EF4-FFF2-40B4-BE49-F238E27FC236}">
                    <a16:creationId xmlns:a16="http://schemas.microsoft.com/office/drawing/2014/main" id="{C6AE83D6-0974-15EB-8E74-68AA6C0E83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6" y="2164"/>
                <a:ext cx="8" cy="5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Line 319">
                <a:extLst>
                  <a:ext uri="{FF2B5EF4-FFF2-40B4-BE49-F238E27FC236}">
                    <a16:creationId xmlns:a16="http://schemas.microsoft.com/office/drawing/2014/main" id="{47E6D685-F195-0FB3-CFEF-FD137CCE94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6" y="2171"/>
                <a:ext cx="7" cy="4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4" name="Line 320">
                <a:extLst>
                  <a:ext uri="{FF2B5EF4-FFF2-40B4-BE49-F238E27FC236}">
                    <a16:creationId xmlns:a16="http://schemas.microsoft.com/office/drawing/2014/main" id="{A9ED51A0-9667-104B-D165-76D534332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58" y="2151"/>
                <a:ext cx="3" cy="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5" name="Line 321">
                <a:extLst>
                  <a:ext uri="{FF2B5EF4-FFF2-40B4-BE49-F238E27FC236}">
                    <a16:creationId xmlns:a16="http://schemas.microsoft.com/office/drawing/2014/main" id="{B7ADE134-D99B-2632-64E2-D740C298B9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2152"/>
                <a:ext cx="9" cy="11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Line 322">
                <a:extLst>
                  <a:ext uri="{FF2B5EF4-FFF2-40B4-BE49-F238E27FC236}">
                    <a16:creationId xmlns:a16="http://schemas.microsoft.com/office/drawing/2014/main" id="{C86BEF5F-270F-4BDD-DB40-9A0FA93C2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6" y="2283"/>
                <a:ext cx="7" cy="4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7" name="Line 323">
                <a:extLst>
                  <a:ext uri="{FF2B5EF4-FFF2-40B4-BE49-F238E27FC236}">
                    <a16:creationId xmlns:a16="http://schemas.microsoft.com/office/drawing/2014/main" id="{2104406F-B3A2-49E6-C36A-1E343D2D7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2345"/>
                <a:ext cx="6" cy="1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8" name="Line 324">
                <a:extLst>
                  <a:ext uri="{FF2B5EF4-FFF2-40B4-BE49-F238E27FC236}">
                    <a16:creationId xmlns:a16="http://schemas.microsoft.com/office/drawing/2014/main" id="{82080853-F1A3-B1F3-8E29-7EBEB4ABF0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" y="2376"/>
                <a:ext cx="7" cy="33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Line 325">
                <a:extLst>
                  <a:ext uri="{FF2B5EF4-FFF2-40B4-BE49-F238E27FC236}">
                    <a16:creationId xmlns:a16="http://schemas.microsoft.com/office/drawing/2014/main" id="{CDE65524-F0BA-FC02-4BBC-4611A0468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04" y="2283"/>
                <a:ext cx="9" cy="12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0" name="Line 326">
                <a:extLst>
                  <a:ext uri="{FF2B5EF4-FFF2-40B4-BE49-F238E27FC236}">
                    <a16:creationId xmlns:a16="http://schemas.microsoft.com/office/drawing/2014/main" id="{77EB9617-0B15-040B-91F9-68681FFEB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7" y="2282"/>
                <a:ext cx="3" cy="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1" name="Line 327">
                <a:extLst>
                  <a:ext uri="{FF2B5EF4-FFF2-40B4-BE49-F238E27FC236}">
                    <a16:creationId xmlns:a16="http://schemas.microsoft.com/office/drawing/2014/main" id="{D2B210AC-0BE7-B927-076F-5E51356B4A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5" y="2244"/>
                <a:ext cx="7" cy="42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Line 328">
                <a:extLst>
                  <a:ext uri="{FF2B5EF4-FFF2-40B4-BE49-F238E27FC236}">
                    <a16:creationId xmlns:a16="http://schemas.microsoft.com/office/drawing/2014/main" id="{95576A0E-48CC-8B2D-9B08-0440758184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3" y="2244"/>
                <a:ext cx="10" cy="18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3" name="Line 329">
                <a:extLst>
                  <a:ext uri="{FF2B5EF4-FFF2-40B4-BE49-F238E27FC236}">
                    <a16:creationId xmlns:a16="http://schemas.microsoft.com/office/drawing/2014/main" id="{0F9A5416-879D-8E16-75A4-EC3CD92B67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44" y="2313"/>
                <a:ext cx="8" cy="11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4" name="Line 330">
                <a:extLst>
                  <a:ext uri="{FF2B5EF4-FFF2-40B4-BE49-F238E27FC236}">
                    <a16:creationId xmlns:a16="http://schemas.microsoft.com/office/drawing/2014/main" id="{82DE8DCA-6D9D-05DC-1A0C-CEC8FA612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4" y="2313"/>
                <a:ext cx="8" cy="7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Line 331">
                <a:extLst>
                  <a:ext uri="{FF2B5EF4-FFF2-40B4-BE49-F238E27FC236}">
                    <a16:creationId xmlns:a16="http://schemas.microsoft.com/office/drawing/2014/main" id="{30676594-E07A-8524-23B1-FB4843CC71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4" y="2403"/>
                <a:ext cx="7" cy="2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6" name="Line 332">
                <a:extLst>
                  <a:ext uri="{FF2B5EF4-FFF2-40B4-BE49-F238E27FC236}">
                    <a16:creationId xmlns:a16="http://schemas.microsoft.com/office/drawing/2014/main" id="{99C81475-AAE3-1C57-A4B0-C68DDFD1E5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75" y="2422"/>
                <a:ext cx="4" cy="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7" name="Line 333">
                <a:extLst>
                  <a:ext uri="{FF2B5EF4-FFF2-40B4-BE49-F238E27FC236}">
                    <a16:creationId xmlns:a16="http://schemas.microsoft.com/office/drawing/2014/main" id="{E60F257C-6D16-8F75-86C9-7EA5EFA19B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4" y="2389"/>
                <a:ext cx="6" cy="2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Line 334">
                <a:extLst>
                  <a:ext uri="{FF2B5EF4-FFF2-40B4-BE49-F238E27FC236}">
                    <a16:creationId xmlns:a16="http://schemas.microsoft.com/office/drawing/2014/main" id="{4B65DEBE-021C-D938-E808-64EF5CE23E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2388"/>
                <a:ext cx="2" cy="2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9" name="Line 335">
                <a:extLst>
                  <a:ext uri="{FF2B5EF4-FFF2-40B4-BE49-F238E27FC236}">
                    <a16:creationId xmlns:a16="http://schemas.microsoft.com/office/drawing/2014/main" id="{847B4A6F-C2E8-31EB-70E1-908E574F3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3" y="2403"/>
                <a:ext cx="7" cy="2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0" name="Line 336">
                <a:extLst>
                  <a:ext uri="{FF2B5EF4-FFF2-40B4-BE49-F238E27FC236}">
                    <a16:creationId xmlns:a16="http://schemas.microsoft.com/office/drawing/2014/main" id="{4771E807-D0D6-1346-70CD-1F139DD8E5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4" y="2422"/>
                <a:ext cx="4" cy="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Line 337">
                <a:extLst>
                  <a:ext uri="{FF2B5EF4-FFF2-40B4-BE49-F238E27FC236}">
                    <a16:creationId xmlns:a16="http://schemas.microsoft.com/office/drawing/2014/main" id="{3201CA75-7C4A-96B5-45DF-9D8EED66A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2" y="2423"/>
                <a:ext cx="8" cy="62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2" name="Line 338">
                <a:extLst>
                  <a:ext uri="{FF2B5EF4-FFF2-40B4-BE49-F238E27FC236}">
                    <a16:creationId xmlns:a16="http://schemas.microsoft.com/office/drawing/2014/main" id="{877E0CBE-E163-0801-8D85-FC74FFBA1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41" y="2237"/>
                <a:ext cx="10" cy="24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3" name="Line 339">
                <a:extLst>
                  <a:ext uri="{FF2B5EF4-FFF2-40B4-BE49-F238E27FC236}">
                    <a16:creationId xmlns:a16="http://schemas.microsoft.com/office/drawing/2014/main" id="{5C56B43B-9761-01C7-22AA-294A511E8A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2" y="2237"/>
                <a:ext cx="8" cy="12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Line 340">
                <a:extLst>
                  <a:ext uri="{FF2B5EF4-FFF2-40B4-BE49-F238E27FC236}">
                    <a16:creationId xmlns:a16="http://schemas.microsoft.com/office/drawing/2014/main" id="{BCA964EF-3EBB-17FF-75C3-1493A01AF4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3" y="2376"/>
                <a:ext cx="5" cy="14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5" name="Line 341">
                <a:extLst>
                  <a:ext uri="{FF2B5EF4-FFF2-40B4-BE49-F238E27FC236}">
                    <a16:creationId xmlns:a16="http://schemas.microsoft.com/office/drawing/2014/main" id="{49DE5D6C-B33B-3259-9678-6DCE9C4E3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2" y="2403"/>
                <a:ext cx="7" cy="2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6" name="Line 342">
                <a:extLst>
                  <a:ext uri="{FF2B5EF4-FFF2-40B4-BE49-F238E27FC236}">
                    <a16:creationId xmlns:a16="http://schemas.microsoft.com/office/drawing/2014/main" id="{875CA7DD-49F6-4D65-9C3F-B9CBF526A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2" y="2443"/>
                <a:ext cx="7" cy="42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Line 343">
                <a:extLst>
                  <a:ext uri="{FF2B5EF4-FFF2-40B4-BE49-F238E27FC236}">
                    <a16:creationId xmlns:a16="http://schemas.microsoft.com/office/drawing/2014/main" id="{3EB6BC1D-051F-9BB6-25D6-DBD6C57FD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01" y="2423"/>
                <a:ext cx="8" cy="62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8" name="Line 344">
                <a:extLst>
                  <a:ext uri="{FF2B5EF4-FFF2-40B4-BE49-F238E27FC236}">
                    <a16:creationId xmlns:a16="http://schemas.microsoft.com/office/drawing/2014/main" id="{4A61FEE9-500A-0700-69F5-AADCEBEEC5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10" y="2207"/>
                <a:ext cx="9" cy="202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9" name="Line 345">
                <a:extLst>
                  <a:ext uri="{FF2B5EF4-FFF2-40B4-BE49-F238E27FC236}">
                    <a16:creationId xmlns:a16="http://schemas.microsoft.com/office/drawing/2014/main" id="{80EB04F8-FCF9-A99C-1252-A7715BF272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0" y="2207"/>
                <a:ext cx="9" cy="6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Line 346">
                <a:extLst>
                  <a:ext uri="{FF2B5EF4-FFF2-40B4-BE49-F238E27FC236}">
                    <a16:creationId xmlns:a16="http://schemas.microsoft.com/office/drawing/2014/main" id="{1E3BB508-ED58-B795-9558-0D563D225C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2283"/>
                <a:ext cx="8" cy="6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1" name="Line 347">
                <a:extLst>
                  <a:ext uri="{FF2B5EF4-FFF2-40B4-BE49-F238E27FC236}">
                    <a16:creationId xmlns:a16="http://schemas.microsoft.com/office/drawing/2014/main" id="{6CBB9C56-E68B-F5CD-CD6E-8A123DB1BD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40" y="2283"/>
                <a:ext cx="8" cy="6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2" name="Line 348">
                <a:extLst>
                  <a:ext uri="{FF2B5EF4-FFF2-40B4-BE49-F238E27FC236}">
                    <a16:creationId xmlns:a16="http://schemas.microsoft.com/office/drawing/2014/main" id="{5777276F-A207-6A51-A8A3-6D4614EC2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0" y="2283"/>
                <a:ext cx="8" cy="3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3" name="Line 349">
                <a:extLst>
                  <a:ext uri="{FF2B5EF4-FFF2-40B4-BE49-F238E27FC236}">
                    <a16:creationId xmlns:a16="http://schemas.microsoft.com/office/drawing/2014/main" id="{AF828F6A-FA48-D838-59A4-EE9B91CC1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1" y="2335"/>
                <a:ext cx="5" cy="1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4" name="Line 350">
                <a:extLst>
                  <a:ext uri="{FF2B5EF4-FFF2-40B4-BE49-F238E27FC236}">
                    <a16:creationId xmlns:a16="http://schemas.microsoft.com/office/drawing/2014/main" id="{1FA9D5F5-9E01-7CF2-E7CF-A6D31C5D0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72" y="2344"/>
                <a:ext cx="3" cy="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5" name="Line 351">
                <a:extLst>
                  <a:ext uri="{FF2B5EF4-FFF2-40B4-BE49-F238E27FC236}">
                    <a16:creationId xmlns:a16="http://schemas.microsoft.com/office/drawing/2014/main" id="{036A1BE9-9E39-17C0-0465-F12A2C81B8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9" y="2346"/>
                <a:ext cx="9" cy="10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6" name="Line 352">
                <a:extLst>
                  <a:ext uri="{FF2B5EF4-FFF2-40B4-BE49-F238E27FC236}">
                    <a16:creationId xmlns:a16="http://schemas.microsoft.com/office/drawing/2014/main" id="{A1A299E0-B3BC-DD71-9AC4-7A9C219E10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9" y="2346"/>
                <a:ext cx="8" cy="10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7" name="Line 353">
                <a:extLst>
                  <a:ext uri="{FF2B5EF4-FFF2-40B4-BE49-F238E27FC236}">
                    <a16:creationId xmlns:a16="http://schemas.microsoft.com/office/drawing/2014/main" id="{ED993F8A-15A3-7739-1637-C43CF4F91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99" y="2288"/>
                <a:ext cx="8" cy="43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8" name="Line 354">
                <a:extLst>
                  <a:ext uri="{FF2B5EF4-FFF2-40B4-BE49-F238E27FC236}">
                    <a16:creationId xmlns:a16="http://schemas.microsoft.com/office/drawing/2014/main" id="{D02A5E89-5856-E16A-6EA8-3CC018BF55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8" y="2288"/>
                <a:ext cx="9" cy="16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9" name="Line 355">
                <a:extLst>
                  <a:ext uri="{FF2B5EF4-FFF2-40B4-BE49-F238E27FC236}">
                    <a16:creationId xmlns:a16="http://schemas.microsoft.com/office/drawing/2014/main" id="{0DE7C8F4-2FA8-D892-5ABF-4DA8DD8199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0" y="2468"/>
                <a:ext cx="5" cy="1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0" name="Line 356">
                <a:extLst>
                  <a:ext uri="{FF2B5EF4-FFF2-40B4-BE49-F238E27FC236}">
                    <a16:creationId xmlns:a16="http://schemas.microsoft.com/office/drawing/2014/main" id="{FF6C5C0A-6B0A-50F3-2E89-8BBDE66A32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8" y="2300"/>
                <a:ext cx="9" cy="18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1" name="Line 357">
                <a:extLst>
                  <a:ext uri="{FF2B5EF4-FFF2-40B4-BE49-F238E27FC236}">
                    <a16:creationId xmlns:a16="http://schemas.microsoft.com/office/drawing/2014/main" id="{38D1A155-9699-6B78-E89A-3CF86543AD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38" y="2226"/>
                <a:ext cx="8" cy="6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2" name="Line 358">
                <a:extLst>
                  <a:ext uri="{FF2B5EF4-FFF2-40B4-BE49-F238E27FC236}">
                    <a16:creationId xmlns:a16="http://schemas.microsoft.com/office/drawing/2014/main" id="{61E01B41-3E2B-DEFF-69CF-C90D07AE3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8" y="2226"/>
                <a:ext cx="8" cy="13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3" name="Line 359">
                <a:extLst>
                  <a:ext uri="{FF2B5EF4-FFF2-40B4-BE49-F238E27FC236}">
                    <a16:creationId xmlns:a16="http://schemas.microsoft.com/office/drawing/2014/main" id="{5AA60946-621A-A770-B59B-6ADC853CE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8" y="2376"/>
                <a:ext cx="8" cy="53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4" name="Line 360">
                <a:extLst>
                  <a:ext uri="{FF2B5EF4-FFF2-40B4-BE49-F238E27FC236}">
                    <a16:creationId xmlns:a16="http://schemas.microsoft.com/office/drawing/2014/main" id="{9C647079-FBD1-06AC-9DCC-614BE6CE59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7" y="2443"/>
                <a:ext cx="9" cy="8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5" name="Line 361">
                <a:extLst>
                  <a:ext uri="{FF2B5EF4-FFF2-40B4-BE49-F238E27FC236}">
                    <a16:creationId xmlns:a16="http://schemas.microsoft.com/office/drawing/2014/main" id="{4EF6CEB7-59B3-A4C7-3C6C-037EAEE77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8" y="2468"/>
                <a:ext cx="7" cy="62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6" name="Line 362">
                <a:extLst>
                  <a:ext uri="{FF2B5EF4-FFF2-40B4-BE49-F238E27FC236}">
                    <a16:creationId xmlns:a16="http://schemas.microsoft.com/office/drawing/2014/main" id="{3E9BA71C-BCDA-246E-A0F4-B17D4F2B1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87" y="2365"/>
                <a:ext cx="9" cy="89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7" name="Line 363">
                <a:extLst>
                  <a:ext uri="{FF2B5EF4-FFF2-40B4-BE49-F238E27FC236}">
                    <a16:creationId xmlns:a16="http://schemas.microsoft.com/office/drawing/2014/main" id="{2EB4CC1F-992A-C4CD-7BD1-041255BBE8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8" y="2327"/>
                <a:ext cx="6" cy="24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8" name="Line 364">
                <a:extLst>
                  <a:ext uri="{FF2B5EF4-FFF2-40B4-BE49-F238E27FC236}">
                    <a16:creationId xmlns:a16="http://schemas.microsoft.com/office/drawing/2014/main" id="{FD39C6A3-FC6A-7F3F-2FEE-2100237DEC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7" y="2264"/>
                <a:ext cx="8" cy="49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9" name="Line 365">
                <a:extLst>
                  <a:ext uri="{FF2B5EF4-FFF2-40B4-BE49-F238E27FC236}">
                    <a16:creationId xmlns:a16="http://schemas.microsoft.com/office/drawing/2014/main" id="{42F22E64-CECE-5F24-5B26-F9A2653775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6" y="2264"/>
                <a:ext cx="9" cy="19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0" name="Line 366">
                <a:extLst>
                  <a:ext uri="{FF2B5EF4-FFF2-40B4-BE49-F238E27FC236}">
                    <a16:creationId xmlns:a16="http://schemas.microsoft.com/office/drawing/2014/main" id="{AFADD249-1F3C-C093-1E7B-D5A9DBFFC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8" y="2468"/>
                <a:ext cx="5" cy="1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1" name="Line 367">
                <a:extLst>
                  <a:ext uri="{FF2B5EF4-FFF2-40B4-BE49-F238E27FC236}">
                    <a16:creationId xmlns:a16="http://schemas.microsoft.com/office/drawing/2014/main" id="{DDC9FC5E-204F-8092-3D44-6B1CED82F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2499"/>
                <a:ext cx="7" cy="3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2" name="Line 368">
                <a:extLst>
                  <a:ext uri="{FF2B5EF4-FFF2-40B4-BE49-F238E27FC236}">
                    <a16:creationId xmlns:a16="http://schemas.microsoft.com/office/drawing/2014/main" id="{E9892C28-B2BA-9D02-B817-BAA6B3413B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56" y="2403"/>
                <a:ext cx="8" cy="12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3" name="Line 369">
                <a:extLst>
                  <a:ext uri="{FF2B5EF4-FFF2-40B4-BE49-F238E27FC236}">
                    <a16:creationId xmlns:a16="http://schemas.microsoft.com/office/drawing/2014/main" id="{0B22B679-3008-3401-4358-65668EFFE3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6" y="2403"/>
                <a:ext cx="7" cy="5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" name="Line 370">
                <a:extLst>
                  <a:ext uri="{FF2B5EF4-FFF2-40B4-BE49-F238E27FC236}">
                    <a16:creationId xmlns:a16="http://schemas.microsoft.com/office/drawing/2014/main" id="{DDD7B597-0A72-7181-5663-F469B8517D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7" y="2468"/>
                <a:ext cx="5" cy="1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5" name="Line 371">
                <a:extLst>
                  <a:ext uri="{FF2B5EF4-FFF2-40B4-BE49-F238E27FC236}">
                    <a16:creationId xmlns:a16="http://schemas.microsoft.com/office/drawing/2014/main" id="{5278074B-AFFC-5ACD-E2A0-026C8CE268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5" y="2320"/>
                <a:ext cx="9" cy="16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6" name="Line 372">
                <a:extLst>
                  <a:ext uri="{FF2B5EF4-FFF2-40B4-BE49-F238E27FC236}">
                    <a16:creationId xmlns:a16="http://schemas.microsoft.com/office/drawing/2014/main" id="{876AB9D9-5D4D-E369-8125-AB7B94050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06" y="2273"/>
                <a:ext cx="6" cy="33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7" name="Line 373">
                <a:extLst>
                  <a:ext uri="{FF2B5EF4-FFF2-40B4-BE49-F238E27FC236}">
                    <a16:creationId xmlns:a16="http://schemas.microsoft.com/office/drawing/2014/main" id="{35968654-15B1-5F73-CFEA-2AB48962DC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8" y="2271"/>
                <a:ext cx="1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8" name="Line 374">
                <a:extLst>
                  <a:ext uri="{FF2B5EF4-FFF2-40B4-BE49-F238E27FC236}">
                    <a16:creationId xmlns:a16="http://schemas.microsoft.com/office/drawing/2014/main" id="{A00112CA-B5C7-CC3C-9BAE-5E7870D9C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5" y="2282"/>
                <a:ext cx="7" cy="3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9" name="Line 375">
                <a:extLst>
                  <a:ext uri="{FF2B5EF4-FFF2-40B4-BE49-F238E27FC236}">
                    <a16:creationId xmlns:a16="http://schemas.microsoft.com/office/drawing/2014/main" id="{3E7AE2A9-E52A-46C2-373B-9AE4C6E299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5" y="2327"/>
                <a:ext cx="7" cy="4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0" name="Line 376">
                <a:extLst>
                  <a:ext uri="{FF2B5EF4-FFF2-40B4-BE49-F238E27FC236}">
                    <a16:creationId xmlns:a16="http://schemas.microsoft.com/office/drawing/2014/main" id="{58CEF88E-F412-12F5-0A6B-6616512885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6" y="2364"/>
                <a:ext cx="4" cy="1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1" name="Line 377">
                <a:extLst>
                  <a:ext uri="{FF2B5EF4-FFF2-40B4-BE49-F238E27FC236}">
                    <a16:creationId xmlns:a16="http://schemas.microsoft.com/office/drawing/2014/main" id="{609C5550-6CC9-F268-FC05-8E4670DDD8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7" y="2363"/>
                <a:ext cx="2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" name="Line 378">
                <a:extLst>
                  <a:ext uri="{FF2B5EF4-FFF2-40B4-BE49-F238E27FC236}">
                    <a16:creationId xmlns:a16="http://schemas.microsoft.com/office/drawing/2014/main" id="{19CE3694-FD8C-B7D5-D0C4-7EBF3779CF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64" y="2295"/>
                <a:ext cx="8" cy="6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" name="Line 379">
                <a:extLst>
                  <a:ext uri="{FF2B5EF4-FFF2-40B4-BE49-F238E27FC236}">
                    <a16:creationId xmlns:a16="http://schemas.microsoft.com/office/drawing/2014/main" id="{6C686ED6-B899-A8A8-9E11-31FE26C68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4" y="2295"/>
                <a:ext cx="7" cy="36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Line 380">
                <a:extLst>
                  <a:ext uri="{FF2B5EF4-FFF2-40B4-BE49-F238E27FC236}">
                    <a16:creationId xmlns:a16="http://schemas.microsoft.com/office/drawing/2014/main" id="{F305BBDE-B146-A8D8-0C7F-ADD2C307E1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4" y="2346"/>
                <a:ext cx="8" cy="63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" name="Line 381">
                <a:extLst>
                  <a:ext uri="{FF2B5EF4-FFF2-40B4-BE49-F238E27FC236}">
                    <a16:creationId xmlns:a16="http://schemas.microsoft.com/office/drawing/2014/main" id="{8601FD8D-9051-034F-15C5-19F7E6BDA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5" y="2423"/>
                <a:ext cx="5" cy="1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" name="Line 382">
                <a:extLst>
                  <a:ext uri="{FF2B5EF4-FFF2-40B4-BE49-F238E27FC236}">
                    <a16:creationId xmlns:a16="http://schemas.microsoft.com/office/drawing/2014/main" id="{202275B8-06C6-A5A0-9B8E-3DC1E837C5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03" y="2389"/>
                <a:ext cx="8" cy="49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Line 383">
                <a:extLst>
                  <a:ext uri="{FF2B5EF4-FFF2-40B4-BE49-F238E27FC236}">
                    <a16:creationId xmlns:a16="http://schemas.microsoft.com/office/drawing/2014/main" id="{2A293C08-879C-263A-3C9B-05883D3667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16" y="2375"/>
                <a:ext cx="2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" name="Line 384">
                <a:extLst>
                  <a:ext uri="{FF2B5EF4-FFF2-40B4-BE49-F238E27FC236}">
                    <a16:creationId xmlns:a16="http://schemas.microsoft.com/office/drawing/2014/main" id="{679E920C-7065-AA27-E437-C2E01D0799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6" y="2375"/>
                <a:ext cx="2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" name="Line 385">
                <a:extLst>
                  <a:ext uri="{FF2B5EF4-FFF2-40B4-BE49-F238E27FC236}">
                    <a16:creationId xmlns:a16="http://schemas.microsoft.com/office/drawing/2014/main" id="{D9348BEC-3C2D-0470-54FB-9FCEEB430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6" y="2375"/>
                <a:ext cx="1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Line 386">
                <a:extLst>
                  <a:ext uri="{FF2B5EF4-FFF2-40B4-BE49-F238E27FC236}">
                    <a16:creationId xmlns:a16="http://schemas.microsoft.com/office/drawing/2014/main" id="{8B06EF88-E227-9EB7-FC86-14BB80D173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42" y="2313"/>
                <a:ext cx="8" cy="49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" name="Line 387">
                <a:extLst>
                  <a:ext uri="{FF2B5EF4-FFF2-40B4-BE49-F238E27FC236}">
                    <a16:creationId xmlns:a16="http://schemas.microsoft.com/office/drawing/2014/main" id="{8B27D5D7-737D-82EA-3D13-C3DA963AA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2" y="2313"/>
                <a:ext cx="8" cy="3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" name="Line 388">
                <a:extLst>
                  <a:ext uri="{FF2B5EF4-FFF2-40B4-BE49-F238E27FC236}">
                    <a16:creationId xmlns:a16="http://schemas.microsoft.com/office/drawing/2014/main" id="{B04F1C69-AED8-5C28-AF9C-D6C5674AA7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2" y="2365"/>
                <a:ext cx="8" cy="12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Line 389">
                <a:extLst>
                  <a:ext uri="{FF2B5EF4-FFF2-40B4-BE49-F238E27FC236}">
                    <a16:creationId xmlns:a16="http://schemas.microsoft.com/office/drawing/2014/main" id="{84209E1C-C516-DCD1-ADFE-CA9CA7BE0B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72" y="2443"/>
                <a:ext cx="8" cy="42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" name="Line 390">
                <a:extLst>
                  <a:ext uri="{FF2B5EF4-FFF2-40B4-BE49-F238E27FC236}">
                    <a16:creationId xmlns:a16="http://schemas.microsoft.com/office/drawing/2014/main" id="{4E27875B-AD14-DE55-BB15-146680204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82" y="2389"/>
                <a:ext cx="7" cy="4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" name="Line 391">
                <a:extLst>
                  <a:ext uri="{FF2B5EF4-FFF2-40B4-BE49-F238E27FC236}">
                    <a16:creationId xmlns:a16="http://schemas.microsoft.com/office/drawing/2014/main" id="{D4900191-B87E-9ED9-B911-0DD19150A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4" y="2388"/>
                <a:ext cx="2" cy="2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Line 392">
                <a:extLst>
                  <a:ext uri="{FF2B5EF4-FFF2-40B4-BE49-F238E27FC236}">
                    <a16:creationId xmlns:a16="http://schemas.microsoft.com/office/drawing/2014/main" id="{3F768CB0-804C-E842-D018-2468EA3D44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1" y="2403"/>
                <a:ext cx="8" cy="12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" name="Line 393">
                <a:extLst>
                  <a:ext uri="{FF2B5EF4-FFF2-40B4-BE49-F238E27FC236}">
                    <a16:creationId xmlns:a16="http://schemas.microsoft.com/office/drawing/2014/main" id="{241A9E68-192D-037D-9D10-F8CBDBA6F2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10" y="2389"/>
                <a:ext cx="10" cy="14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" name="Line 394">
                <a:extLst>
                  <a:ext uri="{FF2B5EF4-FFF2-40B4-BE49-F238E27FC236}">
                    <a16:creationId xmlns:a16="http://schemas.microsoft.com/office/drawing/2014/main" id="{3D80DE48-C96C-9144-867F-C7685DA8D7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1" y="2389"/>
                <a:ext cx="8" cy="6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Line 395">
                <a:extLst>
                  <a:ext uri="{FF2B5EF4-FFF2-40B4-BE49-F238E27FC236}">
                    <a16:creationId xmlns:a16="http://schemas.microsoft.com/office/drawing/2014/main" id="{FEE84DA6-312D-E501-A199-389AD839C1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2" y="2468"/>
                <a:ext cx="5" cy="1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" name="Line 396">
                <a:extLst>
                  <a:ext uri="{FF2B5EF4-FFF2-40B4-BE49-F238E27FC236}">
                    <a16:creationId xmlns:a16="http://schemas.microsoft.com/office/drawing/2014/main" id="{AC95DEEC-3FDF-B426-C5AF-F265BBE285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41" y="2443"/>
                <a:ext cx="7" cy="42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" name="Line 397">
                <a:extLst>
                  <a:ext uri="{FF2B5EF4-FFF2-40B4-BE49-F238E27FC236}">
                    <a16:creationId xmlns:a16="http://schemas.microsoft.com/office/drawing/2014/main" id="{EA2101F6-C6F4-6C62-A0B7-7CDE96248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0" y="2376"/>
                <a:ext cx="8" cy="53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Line 398">
                <a:extLst>
                  <a:ext uri="{FF2B5EF4-FFF2-40B4-BE49-F238E27FC236}">
                    <a16:creationId xmlns:a16="http://schemas.microsoft.com/office/drawing/2014/main" id="{F1522D14-6C13-7C87-455C-E39807B21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0" y="2376"/>
                <a:ext cx="8" cy="134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" name="Line 399">
                <a:extLst>
                  <a:ext uri="{FF2B5EF4-FFF2-40B4-BE49-F238E27FC236}">
                    <a16:creationId xmlns:a16="http://schemas.microsoft.com/office/drawing/2014/main" id="{DFA07263-FA9D-E6F8-530A-C60DF1EE3D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70" y="2443"/>
                <a:ext cx="8" cy="67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" name="Line 400">
                <a:extLst>
                  <a:ext uri="{FF2B5EF4-FFF2-40B4-BE49-F238E27FC236}">
                    <a16:creationId xmlns:a16="http://schemas.microsoft.com/office/drawing/2014/main" id="{B257ACAD-DC7D-665A-5C61-73F6058748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82" y="2422"/>
                <a:ext cx="3" cy="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" name="Line 401">
                <a:extLst>
                  <a:ext uri="{FF2B5EF4-FFF2-40B4-BE49-F238E27FC236}">
                    <a16:creationId xmlns:a16="http://schemas.microsoft.com/office/drawing/2014/main" id="{AD83C0FD-0824-3548-E450-100A2E6ED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0" y="2376"/>
                <a:ext cx="7" cy="33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" name="Line 402">
                <a:extLst>
                  <a:ext uri="{FF2B5EF4-FFF2-40B4-BE49-F238E27FC236}">
                    <a16:creationId xmlns:a16="http://schemas.microsoft.com/office/drawing/2014/main" id="{F4803BFB-0297-E16B-90B3-053B62FB2F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9" y="2376"/>
                <a:ext cx="9" cy="109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" name="Line 403">
                <a:extLst>
                  <a:ext uri="{FF2B5EF4-FFF2-40B4-BE49-F238E27FC236}">
                    <a16:creationId xmlns:a16="http://schemas.microsoft.com/office/drawing/2014/main" id="{BEEF737F-F4C4-2052-61AE-BBBF293B51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09" y="2423"/>
                <a:ext cx="8" cy="62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" name="Line 404">
                <a:extLst>
                  <a:ext uri="{FF2B5EF4-FFF2-40B4-BE49-F238E27FC236}">
                    <a16:creationId xmlns:a16="http://schemas.microsoft.com/office/drawing/2014/main" id="{E53F92B8-B02E-1F5E-C9C5-696C4D2D62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1" y="2402"/>
                <a:ext cx="4" cy="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" name="Line 405">
                <a:extLst>
                  <a:ext uri="{FF2B5EF4-FFF2-40B4-BE49-F238E27FC236}">
                    <a16:creationId xmlns:a16="http://schemas.microsoft.com/office/drawing/2014/main" id="{93A7513B-067B-C2D5-5D38-4FF1385957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1" y="2388"/>
                <a:ext cx="3" cy="2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" name="Line 406">
                <a:extLst>
                  <a:ext uri="{FF2B5EF4-FFF2-40B4-BE49-F238E27FC236}">
                    <a16:creationId xmlns:a16="http://schemas.microsoft.com/office/drawing/2014/main" id="{72F47972-BF6B-13C6-194C-AC68BC239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8" y="2389"/>
                <a:ext cx="9" cy="65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" name="Oval 407">
                <a:extLst>
                  <a:ext uri="{FF2B5EF4-FFF2-40B4-BE49-F238E27FC236}">
                    <a16:creationId xmlns:a16="http://schemas.microsoft.com/office/drawing/2014/main" id="{8A299CB5-47FF-9CDF-83D6-984E3B205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6" y="1890"/>
                <a:ext cx="7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" name="Oval 408">
                <a:extLst>
                  <a:ext uri="{FF2B5EF4-FFF2-40B4-BE49-F238E27FC236}">
                    <a16:creationId xmlns:a16="http://schemas.microsoft.com/office/drawing/2014/main" id="{0AB4A6B3-344B-731B-0FBB-344641A40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8" y="1848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" name="Oval 409">
                <a:extLst>
                  <a:ext uri="{FF2B5EF4-FFF2-40B4-BE49-F238E27FC236}">
                    <a16:creationId xmlns:a16="http://schemas.microsoft.com/office/drawing/2014/main" id="{C16F1B27-DBC6-2927-89F3-F70CED507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5" y="1914"/>
                <a:ext cx="6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" name="Oval 410">
                <a:extLst>
                  <a:ext uri="{FF2B5EF4-FFF2-40B4-BE49-F238E27FC236}">
                    <a16:creationId xmlns:a16="http://schemas.microsoft.com/office/drawing/2014/main" id="{B1F5D718-2A79-BCBC-7C3E-CD884B28F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7" y="1932"/>
                <a:ext cx="6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" name="Oval 411">
                <a:extLst>
                  <a:ext uri="{FF2B5EF4-FFF2-40B4-BE49-F238E27FC236}">
                    <a16:creationId xmlns:a16="http://schemas.microsoft.com/office/drawing/2014/main" id="{BF81B442-642F-DA0C-E177-49F8FD44C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8" y="1878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" name="Oval 412">
                <a:extLst>
                  <a:ext uri="{FF2B5EF4-FFF2-40B4-BE49-F238E27FC236}">
                    <a16:creationId xmlns:a16="http://schemas.microsoft.com/office/drawing/2014/main" id="{9C22FA57-BE01-6868-3A75-B46983604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1920"/>
                <a:ext cx="5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" name="Oval 413">
                <a:extLst>
                  <a:ext uri="{FF2B5EF4-FFF2-40B4-BE49-F238E27FC236}">
                    <a16:creationId xmlns:a16="http://schemas.microsoft.com/office/drawing/2014/main" id="{E22C3CD3-0CE0-4099-FCD6-1F5CFB3AD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1884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" name="Oval 414">
                <a:extLst>
                  <a:ext uri="{FF2B5EF4-FFF2-40B4-BE49-F238E27FC236}">
                    <a16:creationId xmlns:a16="http://schemas.microsoft.com/office/drawing/2014/main" id="{A73FC76C-9D1E-A606-92C4-4DAD2FBDB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9" y="1866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" name="Oval 415">
                <a:extLst>
                  <a:ext uri="{FF2B5EF4-FFF2-40B4-BE49-F238E27FC236}">
                    <a16:creationId xmlns:a16="http://schemas.microsoft.com/office/drawing/2014/main" id="{CE50ACD1-C204-5F60-DF6A-C1B40676E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1932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" name="Oval 416">
                <a:extLst>
                  <a:ext uri="{FF2B5EF4-FFF2-40B4-BE49-F238E27FC236}">
                    <a16:creationId xmlns:a16="http://schemas.microsoft.com/office/drawing/2014/main" id="{CCC46973-2E91-35C8-6F49-C86035F3E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1956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" name="Oval 417">
                <a:extLst>
                  <a:ext uri="{FF2B5EF4-FFF2-40B4-BE49-F238E27FC236}">
                    <a16:creationId xmlns:a16="http://schemas.microsoft.com/office/drawing/2014/main" id="{590AFDC0-B5BF-B71F-0076-D07AEC149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3" y="1980"/>
                <a:ext cx="6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" name="Oval 418">
                <a:extLst>
                  <a:ext uri="{FF2B5EF4-FFF2-40B4-BE49-F238E27FC236}">
                    <a16:creationId xmlns:a16="http://schemas.microsoft.com/office/drawing/2014/main" id="{BCA18EED-50E0-D541-B91E-F6AAF5423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4" y="1932"/>
                <a:ext cx="7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Oval 419">
                <a:extLst>
                  <a:ext uri="{FF2B5EF4-FFF2-40B4-BE49-F238E27FC236}">
                    <a16:creationId xmlns:a16="http://schemas.microsoft.com/office/drawing/2014/main" id="{62C77F0E-68A0-D67D-5E1E-7FEC5C754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2173"/>
                <a:ext cx="1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" name="Oval 420">
                <a:extLst>
                  <a:ext uri="{FF2B5EF4-FFF2-40B4-BE49-F238E27FC236}">
                    <a16:creationId xmlns:a16="http://schemas.microsoft.com/office/drawing/2014/main" id="{912E0565-E742-0C94-29FC-8F75F053D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" y="2112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" name="Oval 421">
                <a:extLst>
                  <a:ext uri="{FF2B5EF4-FFF2-40B4-BE49-F238E27FC236}">
                    <a16:creationId xmlns:a16="http://schemas.microsoft.com/office/drawing/2014/main" id="{7B9BEBB4-1F7B-4FC9-A7A7-0E7AE4FB3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5" y="2334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Oval 422">
                <a:extLst>
                  <a:ext uri="{FF2B5EF4-FFF2-40B4-BE49-F238E27FC236}">
                    <a16:creationId xmlns:a16="http://schemas.microsoft.com/office/drawing/2014/main" id="{B54BAE8E-4F52-6CAB-F449-9C7BE277D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7" y="2376"/>
                <a:ext cx="1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" name="Oval 423">
                <a:extLst>
                  <a:ext uri="{FF2B5EF4-FFF2-40B4-BE49-F238E27FC236}">
                    <a16:creationId xmlns:a16="http://schemas.microsoft.com/office/drawing/2014/main" id="{CEEF849B-20CA-82AD-1749-BB2541A78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3" y="2305"/>
                <a:ext cx="6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8" name="Oval 424">
                <a:extLst>
                  <a:ext uri="{FF2B5EF4-FFF2-40B4-BE49-F238E27FC236}">
                    <a16:creationId xmlns:a16="http://schemas.microsoft.com/office/drawing/2014/main" id="{E30AE5CF-4B28-0AEC-8FDE-C9CEF2E03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2196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Oval 425">
                <a:extLst>
                  <a:ext uri="{FF2B5EF4-FFF2-40B4-BE49-F238E27FC236}">
                    <a16:creationId xmlns:a16="http://schemas.microsoft.com/office/drawing/2014/main" id="{BBE1EA5F-4F57-9363-8A66-CAD573C8F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7" y="2142"/>
                <a:ext cx="1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0" name="Oval 426">
                <a:extLst>
                  <a:ext uri="{FF2B5EF4-FFF2-40B4-BE49-F238E27FC236}">
                    <a16:creationId xmlns:a16="http://schemas.microsoft.com/office/drawing/2014/main" id="{DE3EDAB3-4579-6FA3-318B-E1F7059DF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2244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1" name="Oval 427">
                <a:extLst>
                  <a:ext uri="{FF2B5EF4-FFF2-40B4-BE49-F238E27FC236}">
                    <a16:creationId xmlns:a16="http://schemas.microsoft.com/office/drawing/2014/main" id="{A4DC17FC-ACFC-CFB9-89CA-AF7077E55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" y="2244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Oval 428">
                <a:extLst>
                  <a:ext uri="{FF2B5EF4-FFF2-40B4-BE49-F238E27FC236}">
                    <a16:creationId xmlns:a16="http://schemas.microsoft.com/office/drawing/2014/main" id="{2C335BD4-57AD-D14C-C326-15AE93A50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1" y="2365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3" name="Oval 429">
                <a:extLst>
                  <a:ext uri="{FF2B5EF4-FFF2-40B4-BE49-F238E27FC236}">
                    <a16:creationId xmlns:a16="http://schemas.microsoft.com/office/drawing/2014/main" id="{13D156CF-2E4F-BF1A-6173-595996EC0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371"/>
                <a:ext cx="6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631">
              <a:extLst>
                <a:ext uri="{FF2B5EF4-FFF2-40B4-BE49-F238E27FC236}">
                  <a16:creationId xmlns:a16="http://schemas.microsoft.com/office/drawing/2014/main" id="{B6F38770-EA23-4FAF-78C9-67456868D6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3" y="1864"/>
              <a:ext cx="1255" cy="675"/>
              <a:chOff x="2493" y="1864"/>
              <a:chExt cx="1255" cy="675"/>
            </a:xfrm>
          </p:grpSpPr>
          <p:sp>
            <p:nvSpPr>
              <p:cNvPr id="174" name="Oval 431">
                <a:extLst>
                  <a:ext uri="{FF2B5EF4-FFF2-40B4-BE49-F238E27FC236}">
                    <a16:creationId xmlns:a16="http://schemas.microsoft.com/office/drawing/2014/main" id="{93818FEE-2AF3-2C05-CBDD-11BC9AAF3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36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Oval 432">
                <a:extLst>
                  <a:ext uri="{FF2B5EF4-FFF2-40B4-BE49-F238E27FC236}">
                    <a16:creationId xmlns:a16="http://schemas.microsoft.com/office/drawing/2014/main" id="{DBDDC9D1-3CA8-F887-360A-CDA87855D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1" y="2389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Oval 433">
                <a:extLst>
                  <a:ext uri="{FF2B5EF4-FFF2-40B4-BE49-F238E27FC236}">
                    <a16:creationId xmlns:a16="http://schemas.microsoft.com/office/drawing/2014/main" id="{671B9592-6445-3967-8117-84AA7E355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" y="236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" name="Oval 434">
                <a:extLst>
                  <a:ext uri="{FF2B5EF4-FFF2-40B4-BE49-F238E27FC236}">
                    <a16:creationId xmlns:a16="http://schemas.microsoft.com/office/drawing/2014/main" id="{35A0D517-B906-A873-A770-838507AE6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353"/>
                <a:ext cx="1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Oval 435">
                <a:extLst>
                  <a:ext uri="{FF2B5EF4-FFF2-40B4-BE49-F238E27FC236}">
                    <a16:creationId xmlns:a16="http://schemas.microsoft.com/office/drawing/2014/main" id="{59D59AA4-C80D-4F83-17A4-BA632A057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2239"/>
                <a:ext cx="6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Oval 436">
                <a:extLst>
                  <a:ext uri="{FF2B5EF4-FFF2-40B4-BE49-F238E27FC236}">
                    <a16:creationId xmlns:a16="http://schemas.microsoft.com/office/drawing/2014/main" id="{DD0DDD79-0F04-A822-DB51-9574A314E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" y="2257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Oval 437">
                <a:extLst>
                  <a:ext uri="{FF2B5EF4-FFF2-40B4-BE49-F238E27FC236}">
                    <a16:creationId xmlns:a16="http://schemas.microsoft.com/office/drawing/2014/main" id="{38FDA502-FFEC-AA61-403A-6BC870CA5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389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Oval 438">
                <a:extLst>
                  <a:ext uri="{FF2B5EF4-FFF2-40B4-BE49-F238E27FC236}">
                    <a16:creationId xmlns:a16="http://schemas.microsoft.com/office/drawing/2014/main" id="{193F32C2-6A50-9D69-463E-865C85F39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2268"/>
                <a:ext cx="6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Oval 439">
                <a:extLst>
                  <a:ext uri="{FF2B5EF4-FFF2-40B4-BE49-F238E27FC236}">
                    <a16:creationId xmlns:a16="http://schemas.microsoft.com/office/drawing/2014/main" id="{EC84965B-444F-0865-4BA0-ABE3BAD87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2281"/>
                <a:ext cx="1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Oval 440">
                <a:extLst>
                  <a:ext uri="{FF2B5EF4-FFF2-40B4-BE49-F238E27FC236}">
                    <a16:creationId xmlns:a16="http://schemas.microsoft.com/office/drawing/2014/main" id="{CB041609-6B67-08BD-7445-167E40A73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9" y="2166"/>
                <a:ext cx="6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Oval 441">
                <a:extLst>
                  <a:ext uri="{FF2B5EF4-FFF2-40B4-BE49-F238E27FC236}">
                    <a16:creationId xmlns:a16="http://schemas.microsoft.com/office/drawing/2014/main" id="{2EB73E65-B865-011C-EAC8-130BB9DDF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1" y="2142"/>
                <a:ext cx="1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Oval 442">
                <a:extLst>
                  <a:ext uri="{FF2B5EF4-FFF2-40B4-BE49-F238E27FC236}">
                    <a16:creationId xmlns:a16="http://schemas.microsoft.com/office/drawing/2014/main" id="{6479441F-5B54-09AF-4EB9-68086BC96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3" y="2154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Oval 443">
                <a:extLst>
                  <a:ext uri="{FF2B5EF4-FFF2-40B4-BE49-F238E27FC236}">
                    <a16:creationId xmlns:a16="http://schemas.microsoft.com/office/drawing/2014/main" id="{9668CCEE-AF20-E142-FF8F-2D5F31C0C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9" y="2220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Oval 444">
                <a:extLst>
                  <a:ext uri="{FF2B5EF4-FFF2-40B4-BE49-F238E27FC236}">
                    <a16:creationId xmlns:a16="http://schemas.microsoft.com/office/drawing/2014/main" id="{FD47EF1E-9077-BAA9-79EE-09262D123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2215"/>
                <a:ext cx="1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Oval 445">
                <a:extLst>
                  <a:ext uri="{FF2B5EF4-FFF2-40B4-BE49-F238E27FC236}">
                    <a16:creationId xmlns:a16="http://schemas.microsoft.com/office/drawing/2014/main" id="{A29221D3-1485-BB27-3EB0-52D12B2E1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3" y="2160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" name="Oval 446">
                <a:extLst>
                  <a:ext uri="{FF2B5EF4-FFF2-40B4-BE49-F238E27FC236}">
                    <a16:creationId xmlns:a16="http://schemas.microsoft.com/office/drawing/2014/main" id="{79D9BCF5-B942-E244-6E48-65004EEAA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9" y="2142"/>
                <a:ext cx="6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" name="Oval 447">
                <a:extLst>
                  <a:ext uri="{FF2B5EF4-FFF2-40B4-BE49-F238E27FC236}">
                    <a16:creationId xmlns:a16="http://schemas.microsoft.com/office/drawing/2014/main" id="{120B2254-395F-ADCB-EE36-65DD808F2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1" y="2268"/>
                <a:ext cx="1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Oval 448">
                <a:extLst>
                  <a:ext uri="{FF2B5EF4-FFF2-40B4-BE49-F238E27FC236}">
                    <a16:creationId xmlns:a16="http://schemas.microsoft.com/office/drawing/2014/main" id="{E9FDA7D2-A22C-3C7B-D7DC-FCAE91F02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2334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" name="Oval 449">
                <a:extLst>
                  <a:ext uri="{FF2B5EF4-FFF2-40B4-BE49-F238E27FC236}">
                    <a16:creationId xmlns:a16="http://schemas.microsoft.com/office/drawing/2014/main" id="{155F466C-695C-CE7F-3D54-844B95E7E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" y="2365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" name="Oval 450">
                <a:extLst>
                  <a:ext uri="{FF2B5EF4-FFF2-40B4-BE49-F238E27FC236}">
                    <a16:creationId xmlns:a16="http://schemas.microsoft.com/office/drawing/2014/main" id="{E976DBA2-45E9-714D-5FCC-788410105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1" y="2413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Oval 451">
                <a:extLst>
                  <a:ext uri="{FF2B5EF4-FFF2-40B4-BE49-F238E27FC236}">
                    <a16:creationId xmlns:a16="http://schemas.microsoft.com/office/drawing/2014/main" id="{0E7D3FDE-42B9-834F-0958-6F605C80D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2268"/>
                <a:ext cx="6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" name="Oval 452">
                <a:extLst>
                  <a:ext uri="{FF2B5EF4-FFF2-40B4-BE49-F238E27FC236}">
                    <a16:creationId xmlns:a16="http://schemas.microsoft.com/office/drawing/2014/main" id="{1F0D8A1E-7B40-F348-77D2-E22045345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9" y="2286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" name="Oval 453">
                <a:extLst>
                  <a:ext uri="{FF2B5EF4-FFF2-40B4-BE49-F238E27FC236}">
                    <a16:creationId xmlns:a16="http://schemas.microsoft.com/office/drawing/2014/main" id="{1996D34E-4FF8-5144-0A61-ADC6372A3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1" y="2233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Oval 454">
                <a:extLst>
                  <a:ext uri="{FF2B5EF4-FFF2-40B4-BE49-F238E27FC236}">
                    <a16:creationId xmlns:a16="http://schemas.microsoft.com/office/drawing/2014/main" id="{D0AD91D9-4F68-E586-1EC8-26B38FB63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7" y="2431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" name="Oval 455">
                <a:extLst>
                  <a:ext uri="{FF2B5EF4-FFF2-40B4-BE49-F238E27FC236}">
                    <a16:creationId xmlns:a16="http://schemas.microsoft.com/office/drawing/2014/main" id="{8DE0F1F4-9620-6387-CDA3-BE4356427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2299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" name="Oval 456">
                <a:extLst>
                  <a:ext uri="{FF2B5EF4-FFF2-40B4-BE49-F238E27FC236}">
                    <a16:creationId xmlns:a16="http://schemas.microsoft.com/office/drawing/2014/main" id="{51A36EAE-50AB-D8B2-0A89-37A514CA8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1" y="2389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Oval 457">
                <a:extLst>
                  <a:ext uri="{FF2B5EF4-FFF2-40B4-BE49-F238E27FC236}">
                    <a16:creationId xmlns:a16="http://schemas.microsoft.com/office/drawing/2014/main" id="{29137C22-F84D-F457-1D61-231241A78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7" y="2431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" name="Oval 458">
                <a:extLst>
                  <a:ext uri="{FF2B5EF4-FFF2-40B4-BE49-F238E27FC236}">
                    <a16:creationId xmlns:a16="http://schemas.microsoft.com/office/drawing/2014/main" id="{A40231F4-E87D-8759-27BA-713418FC1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" y="2413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" name="Oval 459">
                <a:extLst>
                  <a:ext uri="{FF2B5EF4-FFF2-40B4-BE49-F238E27FC236}">
                    <a16:creationId xmlns:a16="http://schemas.microsoft.com/office/drawing/2014/main" id="{DD4A2592-D828-6723-DE49-50793D1E5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2419"/>
                <a:ext cx="6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Oval 460">
                <a:extLst>
                  <a:ext uri="{FF2B5EF4-FFF2-40B4-BE49-F238E27FC236}">
                    <a16:creationId xmlns:a16="http://schemas.microsoft.com/office/drawing/2014/main" id="{5B0CF162-2D4D-9879-F81F-29F2C83A1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7" y="2376"/>
                <a:ext cx="6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" name="Oval 461">
                <a:extLst>
                  <a:ext uri="{FF2B5EF4-FFF2-40B4-BE49-F238E27FC236}">
                    <a16:creationId xmlns:a16="http://schemas.microsoft.com/office/drawing/2014/main" id="{4D5D60E0-AC2C-76A8-4082-368BEF807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9" y="2389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" name="Oval 462">
                <a:extLst>
                  <a:ext uri="{FF2B5EF4-FFF2-40B4-BE49-F238E27FC236}">
                    <a16:creationId xmlns:a16="http://schemas.microsoft.com/office/drawing/2014/main" id="{3F18D88B-AF2A-44C1-655D-8EC033731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5" y="2431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" name="Oval 463">
                <a:extLst>
                  <a:ext uri="{FF2B5EF4-FFF2-40B4-BE49-F238E27FC236}">
                    <a16:creationId xmlns:a16="http://schemas.microsoft.com/office/drawing/2014/main" id="{B5677F8D-CF03-03AF-0B9B-8585FA6F6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7" y="2413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Oval 464">
                <a:extLst>
                  <a:ext uri="{FF2B5EF4-FFF2-40B4-BE49-F238E27FC236}">
                    <a16:creationId xmlns:a16="http://schemas.microsoft.com/office/drawing/2014/main" id="{78306F16-229A-920E-2549-A289CEB53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9" y="248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Oval 465">
                <a:extLst>
                  <a:ext uri="{FF2B5EF4-FFF2-40B4-BE49-F238E27FC236}">
                    <a16:creationId xmlns:a16="http://schemas.microsoft.com/office/drawing/2014/main" id="{6B6707F1-AE7A-1502-9971-2C08C5D3C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2226"/>
                <a:ext cx="6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Oval 466">
                <a:extLst>
                  <a:ext uri="{FF2B5EF4-FFF2-40B4-BE49-F238E27FC236}">
                    <a16:creationId xmlns:a16="http://schemas.microsoft.com/office/drawing/2014/main" id="{E35F3828-E34A-CAA4-C1F5-129123DFE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7" y="236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Oval 467">
                <a:extLst>
                  <a:ext uri="{FF2B5EF4-FFF2-40B4-BE49-F238E27FC236}">
                    <a16:creationId xmlns:a16="http://schemas.microsoft.com/office/drawing/2014/main" id="{64722681-6F64-0D29-2DCD-F51F4E0C1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9" y="2389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" name="Oval 468">
                <a:extLst>
                  <a:ext uri="{FF2B5EF4-FFF2-40B4-BE49-F238E27FC236}">
                    <a16:creationId xmlns:a16="http://schemas.microsoft.com/office/drawing/2014/main" id="{9FE588AA-933E-D3A8-E249-876D0CFC4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2431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" name="Oval 469">
                <a:extLst>
                  <a:ext uri="{FF2B5EF4-FFF2-40B4-BE49-F238E27FC236}">
                    <a16:creationId xmlns:a16="http://schemas.microsoft.com/office/drawing/2014/main" id="{0017E618-6158-01C1-F734-403B6BFDF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248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Oval 470">
                <a:extLst>
                  <a:ext uri="{FF2B5EF4-FFF2-40B4-BE49-F238E27FC236}">
                    <a16:creationId xmlns:a16="http://schemas.microsoft.com/office/drawing/2014/main" id="{8EA12C58-0960-5F94-D0DF-589608B99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3" y="2485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" name="Oval 471">
                <a:extLst>
                  <a:ext uri="{FF2B5EF4-FFF2-40B4-BE49-F238E27FC236}">
                    <a16:creationId xmlns:a16="http://schemas.microsoft.com/office/drawing/2014/main" id="{FCDB39C4-3337-A2C0-0B83-F7E6AD937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5" y="2413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" name="Oval 472">
                <a:extLst>
                  <a:ext uri="{FF2B5EF4-FFF2-40B4-BE49-F238E27FC236}">
                    <a16:creationId xmlns:a16="http://schemas.microsoft.com/office/drawing/2014/main" id="{6C28AE25-4707-7AEB-3C2E-DB0555364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7" y="2196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" name="Oval 473">
                <a:extLst>
                  <a:ext uri="{FF2B5EF4-FFF2-40B4-BE49-F238E27FC236}">
                    <a16:creationId xmlns:a16="http://schemas.microsoft.com/office/drawing/2014/main" id="{4812EFAE-86D0-C7D2-EECB-BDF021D66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3" y="2268"/>
                <a:ext cx="6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Oval 474">
                <a:extLst>
                  <a:ext uri="{FF2B5EF4-FFF2-40B4-BE49-F238E27FC236}">
                    <a16:creationId xmlns:a16="http://schemas.microsoft.com/office/drawing/2014/main" id="{77EE0360-8AC2-58D6-3877-3F9AAB198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5" y="2353"/>
                <a:ext cx="1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8" name="Oval 475">
                <a:extLst>
                  <a:ext uri="{FF2B5EF4-FFF2-40B4-BE49-F238E27FC236}">
                    <a16:creationId xmlns:a16="http://schemas.microsoft.com/office/drawing/2014/main" id="{B9114E1C-8992-E197-A0D7-C80DF01A6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" y="2268"/>
                <a:ext cx="1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Oval 476">
                <a:extLst>
                  <a:ext uri="{FF2B5EF4-FFF2-40B4-BE49-F238E27FC236}">
                    <a16:creationId xmlns:a16="http://schemas.microsoft.com/office/drawing/2014/main" id="{66F6ABC6-99AB-E15E-62C2-A363B5416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3" y="2323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Oval 477">
                <a:extLst>
                  <a:ext uri="{FF2B5EF4-FFF2-40B4-BE49-F238E27FC236}">
                    <a16:creationId xmlns:a16="http://schemas.microsoft.com/office/drawing/2014/main" id="{7D5C5EF6-3AEE-C990-96AC-2AB40EB67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2353"/>
                <a:ext cx="1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1" name="Oval 478">
                <a:extLst>
                  <a:ext uri="{FF2B5EF4-FFF2-40B4-BE49-F238E27FC236}">
                    <a16:creationId xmlns:a16="http://schemas.microsoft.com/office/drawing/2014/main" id="{8EC0FF62-1C11-3B07-EA46-FA36E92EA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1" y="2334"/>
                <a:ext cx="6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Oval 479">
                <a:extLst>
                  <a:ext uri="{FF2B5EF4-FFF2-40B4-BE49-F238E27FC236}">
                    <a16:creationId xmlns:a16="http://schemas.microsoft.com/office/drawing/2014/main" id="{63B0282A-D58A-48D9-BAF6-4E5EFC493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2455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Oval 480">
                <a:extLst>
                  <a:ext uri="{FF2B5EF4-FFF2-40B4-BE49-F238E27FC236}">
                    <a16:creationId xmlns:a16="http://schemas.microsoft.com/office/drawing/2014/main" id="{607700F3-1FE2-083F-24C3-AAB3FB31B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5" y="2334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Oval 481">
                <a:extLst>
                  <a:ext uri="{FF2B5EF4-FFF2-40B4-BE49-F238E27FC236}">
                    <a16:creationId xmlns:a16="http://schemas.microsoft.com/office/drawing/2014/main" id="{B3334413-BC8D-507B-5602-ACD18AC99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1" y="2275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" name="Oval 482">
                <a:extLst>
                  <a:ext uri="{FF2B5EF4-FFF2-40B4-BE49-F238E27FC236}">
                    <a16:creationId xmlns:a16="http://schemas.microsoft.com/office/drawing/2014/main" id="{2C1CC6E1-B7CA-3D06-C956-D60534881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" y="245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Oval 483">
                <a:extLst>
                  <a:ext uri="{FF2B5EF4-FFF2-40B4-BE49-F238E27FC236}">
                    <a16:creationId xmlns:a16="http://schemas.microsoft.com/office/drawing/2014/main" id="{CA4D07D8-227A-3B3E-B546-3DD08EA60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" y="248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7" name="Oval 484">
                <a:extLst>
                  <a:ext uri="{FF2B5EF4-FFF2-40B4-BE49-F238E27FC236}">
                    <a16:creationId xmlns:a16="http://schemas.microsoft.com/office/drawing/2014/main" id="{8858AD40-5493-FBEE-DF67-98C79F651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1" y="2286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Oval 485">
                <a:extLst>
                  <a:ext uri="{FF2B5EF4-FFF2-40B4-BE49-F238E27FC236}">
                    <a16:creationId xmlns:a16="http://schemas.microsoft.com/office/drawing/2014/main" id="{D81AE61E-4E9A-B8B7-215A-6432D7FE2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3" y="2215"/>
                <a:ext cx="1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Oval 486">
                <a:extLst>
                  <a:ext uri="{FF2B5EF4-FFF2-40B4-BE49-F238E27FC236}">
                    <a16:creationId xmlns:a16="http://schemas.microsoft.com/office/drawing/2014/main" id="{7CE98638-516B-63AC-A851-061ED455C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5" y="236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Oval 487">
                <a:extLst>
                  <a:ext uri="{FF2B5EF4-FFF2-40B4-BE49-F238E27FC236}">
                    <a16:creationId xmlns:a16="http://schemas.microsoft.com/office/drawing/2014/main" id="{B2F72895-EE53-6AFB-2DEA-7C03A9B7C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1" y="2431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Oval 488">
                <a:extLst>
                  <a:ext uri="{FF2B5EF4-FFF2-40B4-BE49-F238E27FC236}">
                    <a16:creationId xmlns:a16="http://schemas.microsoft.com/office/drawing/2014/main" id="{3ADE9F99-6D20-11D5-389E-6B4129BD3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3" y="2533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Oval 489">
                <a:extLst>
                  <a:ext uri="{FF2B5EF4-FFF2-40B4-BE49-F238E27FC236}">
                    <a16:creationId xmlns:a16="http://schemas.microsoft.com/office/drawing/2014/main" id="{E6CD9E50-A91F-C7C6-D20C-F144C57C1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9" y="2455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3" name="Oval 490">
                <a:extLst>
                  <a:ext uri="{FF2B5EF4-FFF2-40B4-BE49-F238E27FC236}">
                    <a16:creationId xmlns:a16="http://schemas.microsoft.com/office/drawing/2014/main" id="{68C1A562-2E1A-F12B-640F-2AB4393BC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1" y="2353"/>
                <a:ext cx="6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4" name="Oval 491">
                <a:extLst>
                  <a:ext uri="{FF2B5EF4-FFF2-40B4-BE49-F238E27FC236}">
                    <a16:creationId xmlns:a16="http://schemas.microsoft.com/office/drawing/2014/main" id="{E1FDA638-1E39-4DF0-FF3C-D7CEA9E0B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3" y="2316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Oval 492">
                <a:extLst>
                  <a:ext uri="{FF2B5EF4-FFF2-40B4-BE49-F238E27FC236}">
                    <a16:creationId xmlns:a16="http://schemas.microsoft.com/office/drawing/2014/main" id="{6A77B89D-607D-3BFA-41C4-6FF60DEB1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" y="2250"/>
                <a:ext cx="6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6" name="Oval 493">
                <a:extLst>
                  <a:ext uri="{FF2B5EF4-FFF2-40B4-BE49-F238E27FC236}">
                    <a16:creationId xmlns:a16="http://schemas.microsoft.com/office/drawing/2014/main" id="{2FF4B170-1753-DFA5-9DFB-BC0002C03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45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" name="Oval 494">
                <a:extLst>
                  <a:ext uri="{FF2B5EF4-FFF2-40B4-BE49-F238E27FC236}">
                    <a16:creationId xmlns:a16="http://schemas.microsoft.com/office/drawing/2014/main" id="{FB85B81D-3800-D399-9465-9EB3C4192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3" y="248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Oval 495">
                <a:extLst>
                  <a:ext uri="{FF2B5EF4-FFF2-40B4-BE49-F238E27FC236}">
                    <a16:creationId xmlns:a16="http://schemas.microsoft.com/office/drawing/2014/main" id="{10D50D4B-19DB-4E47-F54E-46A8BCFBD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9" y="2533"/>
                <a:ext cx="7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9" name="Oval 496">
                <a:extLst>
                  <a:ext uri="{FF2B5EF4-FFF2-40B4-BE49-F238E27FC236}">
                    <a16:creationId xmlns:a16="http://schemas.microsoft.com/office/drawing/2014/main" id="{85435250-6E5C-8336-CE00-96C6987BE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1" y="2533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" name="Oval 497">
                <a:extLst>
                  <a:ext uri="{FF2B5EF4-FFF2-40B4-BE49-F238E27FC236}">
                    <a16:creationId xmlns:a16="http://schemas.microsoft.com/office/drawing/2014/main" id="{7C92A71E-989E-185A-AD57-3211E858C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7" y="2389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Oval 498">
                <a:extLst>
                  <a:ext uri="{FF2B5EF4-FFF2-40B4-BE49-F238E27FC236}">
                    <a16:creationId xmlns:a16="http://schemas.microsoft.com/office/drawing/2014/main" id="{D7FD363A-FA16-78C0-F38F-DB25D4CB1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9" y="2389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2" name="Oval 499">
                <a:extLst>
                  <a:ext uri="{FF2B5EF4-FFF2-40B4-BE49-F238E27FC236}">
                    <a16:creationId xmlns:a16="http://schemas.microsoft.com/office/drawing/2014/main" id="{0F55F098-DC96-6309-3B5E-6F3815537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1" y="245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3" name="Oval 500">
                <a:extLst>
                  <a:ext uri="{FF2B5EF4-FFF2-40B4-BE49-F238E27FC236}">
                    <a16:creationId xmlns:a16="http://schemas.microsoft.com/office/drawing/2014/main" id="{B41AF9CB-4270-3427-8D80-2DD0F9FDF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8" y="2485"/>
                <a:ext cx="5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Oval 501">
                <a:extLst>
                  <a:ext uri="{FF2B5EF4-FFF2-40B4-BE49-F238E27FC236}">
                    <a16:creationId xmlns:a16="http://schemas.microsoft.com/office/drawing/2014/main" id="{DFE16239-4823-5028-4DB8-973F1AA34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305"/>
                <a:ext cx="5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" name="Oval 502">
                <a:extLst>
                  <a:ext uri="{FF2B5EF4-FFF2-40B4-BE49-F238E27FC236}">
                    <a16:creationId xmlns:a16="http://schemas.microsoft.com/office/drawing/2014/main" id="{7A2A1688-9013-B515-6972-1750FD61F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2" y="2263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" name="Oval 503">
                <a:extLst>
                  <a:ext uri="{FF2B5EF4-FFF2-40B4-BE49-F238E27FC236}">
                    <a16:creationId xmlns:a16="http://schemas.microsoft.com/office/drawing/2014/main" id="{A5899E5A-70EE-2311-D5F8-FDEE8A12C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7" y="2268"/>
                <a:ext cx="6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Oval 504">
                <a:extLst>
                  <a:ext uri="{FF2B5EF4-FFF2-40B4-BE49-F238E27FC236}">
                    <a16:creationId xmlns:a16="http://schemas.microsoft.com/office/drawing/2014/main" id="{7D06E720-5BF2-A260-44A0-23DEC016A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9" y="2316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" name="Oval 505">
                <a:extLst>
                  <a:ext uri="{FF2B5EF4-FFF2-40B4-BE49-F238E27FC236}">
                    <a16:creationId xmlns:a16="http://schemas.microsoft.com/office/drawing/2014/main" id="{E1940E79-A3FE-3CC1-004F-C83DA4BFB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2" y="2376"/>
                <a:ext cx="1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9" name="Oval 506">
                <a:extLst>
                  <a:ext uri="{FF2B5EF4-FFF2-40B4-BE49-F238E27FC236}">
                    <a16:creationId xmlns:a16="http://schemas.microsoft.com/office/drawing/2014/main" id="{4571C765-7E1E-9866-FE35-09B28858C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" y="2353"/>
                <a:ext cx="7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Oval 507">
                <a:extLst>
                  <a:ext uri="{FF2B5EF4-FFF2-40B4-BE49-F238E27FC236}">
                    <a16:creationId xmlns:a16="http://schemas.microsoft.com/office/drawing/2014/main" id="{A7AFC395-3745-7F78-FFC3-801711E84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9" y="236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1" name="Oval 508">
                <a:extLst>
                  <a:ext uri="{FF2B5EF4-FFF2-40B4-BE49-F238E27FC236}">
                    <a16:creationId xmlns:a16="http://schemas.microsoft.com/office/drawing/2014/main" id="{4D9E3AF9-47F1-303E-C4F6-4F50EE85C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6" y="2281"/>
                <a:ext cx="5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2" name="Oval 509">
                <a:extLst>
                  <a:ext uri="{FF2B5EF4-FFF2-40B4-BE49-F238E27FC236}">
                    <a16:creationId xmlns:a16="http://schemas.microsoft.com/office/drawing/2014/main" id="{83881237-D369-1A59-09CD-63F2AC045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8" y="2334"/>
                <a:ext cx="6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3" name="Oval 510">
                <a:extLst>
                  <a:ext uri="{FF2B5EF4-FFF2-40B4-BE49-F238E27FC236}">
                    <a16:creationId xmlns:a16="http://schemas.microsoft.com/office/drawing/2014/main" id="{6182EB5B-4978-D045-105D-A396F06E4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9" y="2413"/>
                <a:ext cx="1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Oval 511">
                <a:extLst>
                  <a:ext uri="{FF2B5EF4-FFF2-40B4-BE49-F238E27FC236}">
                    <a16:creationId xmlns:a16="http://schemas.microsoft.com/office/drawing/2014/main" id="{74F8703C-C9C1-B73B-E7EC-739250983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6" y="2443"/>
                <a:ext cx="5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5" name="Oval 512">
                <a:extLst>
                  <a:ext uri="{FF2B5EF4-FFF2-40B4-BE49-F238E27FC236}">
                    <a16:creationId xmlns:a16="http://schemas.microsoft.com/office/drawing/2014/main" id="{3B296B6D-2EB5-E1B4-8145-A7ACF3F42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8" y="2376"/>
                <a:ext cx="1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Oval 513">
                <a:extLst>
                  <a:ext uri="{FF2B5EF4-FFF2-40B4-BE49-F238E27FC236}">
                    <a16:creationId xmlns:a16="http://schemas.microsoft.com/office/drawing/2014/main" id="{C13CA592-A464-3F5E-8894-B2B25BFC6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0" y="236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Oval 514">
                <a:extLst>
                  <a:ext uri="{FF2B5EF4-FFF2-40B4-BE49-F238E27FC236}">
                    <a16:creationId xmlns:a16="http://schemas.microsoft.com/office/drawing/2014/main" id="{30247EAC-F2DA-5188-3D2F-E2B6C4760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2376"/>
                <a:ext cx="7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8" name="Oval 515">
                <a:extLst>
                  <a:ext uri="{FF2B5EF4-FFF2-40B4-BE49-F238E27FC236}">
                    <a16:creationId xmlns:a16="http://schemas.microsoft.com/office/drawing/2014/main" id="{1455ED60-B32D-E434-C3B6-EB652DB2F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" y="236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Oval 516">
                <a:extLst>
                  <a:ext uri="{FF2B5EF4-FFF2-40B4-BE49-F238E27FC236}">
                    <a16:creationId xmlns:a16="http://schemas.microsoft.com/office/drawing/2014/main" id="{9CEFFC98-42A6-66EF-DD6D-D4A3FE456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2299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Oval 517">
                <a:extLst>
                  <a:ext uri="{FF2B5EF4-FFF2-40B4-BE49-F238E27FC236}">
                    <a16:creationId xmlns:a16="http://schemas.microsoft.com/office/drawing/2014/main" id="{008463B5-BBC2-1BFB-DFBA-5B6927CD0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6" y="2353"/>
                <a:ext cx="6" cy="5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1" name="Oval 518">
                <a:extLst>
                  <a:ext uri="{FF2B5EF4-FFF2-40B4-BE49-F238E27FC236}">
                    <a16:creationId xmlns:a16="http://schemas.microsoft.com/office/drawing/2014/main" id="{6E28C498-6811-8507-3921-43B4314AD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7" y="248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2" name="Oval 519">
                <a:extLst>
                  <a:ext uri="{FF2B5EF4-FFF2-40B4-BE49-F238E27FC236}">
                    <a16:creationId xmlns:a16="http://schemas.microsoft.com/office/drawing/2014/main" id="{DFDAB3D2-B7F6-05EB-AE29-EA96A0884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4" y="2431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Oval 520">
                <a:extLst>
                  <a:ext uri="{FF2B5EF4-FFF2-40B4-BE49-F238E27FC236}">
                    <a16:creationId xmlns:a16="http://schemas.microsoft.com/office/drawing/2014/main" id="{24C6CFE6-270E-E77C-785A-5C09C9AF5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6" y="2376"/>
                <a:ext cx="6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4" name="Oval 521">
                <a:extLst>
                  <a:ext uri="{FF2B5EF4-FFF2-40B4-BE49-F238E27FC236}">
                    <a16:creationId xmlns:a16="http://schemas.microsoft.com/office/drawing/2014/main" id="{A6FDAEDF-910F-C4C1-18DA-AA037B6F8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2389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5" name="Oval 522">
                <a:extLst>
                  <a:ext uri="{FF2B5EF4-FFF2-40B4-BE49-F238E27FC236}">
                    <a16:creationId xmlns:a16="http://schemas.microsoft.com/office/drawing/2014/main" id="{C003326D-B465-74E4-0B02-A49FDDDCC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" y="2533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Oval 523">
                <a:extLst>
                  <a:ext uri="{FF2B5EF4-FFF2-40B4-BE49-F238E27FC236}">
                    <a16:creationId xmlns:a16="http://schemas.microsoft.com/office/drawing/2014/main" id="{F4629D10-D145-C9A8-A71E-32A3AFC4F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6" y="2376"/>
                <a:ext cx="1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7" name="Oval 524">
                <a:extLst>
                  <a:ext uri="{FF2B5EF4-FFF2-40B4-BE49-F238E27FC236}">
                    <a16:creationId xmlns:a16="http://schemas.microsoft.com/office/drawing/2014/main" id="{E46FF95D-ABD2-7986-476D-50213D4A1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245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8" name="Oval 525">
                <a:extLst>
                  <a:ext uri="{FF2B5EF4-FFF2-40B4-BE49-F238E27FC236}">
                    <a16:creationId xmlns:a16="http://schemas.microsoft.com/office/drawing/2014/main" id="{615F6EE8-A221-6469-5F19-DF7DD990C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4" y="2485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Oval 526">
                <a:extLst>
                  <a:ext uri="{FF2B5EF4-FFF2-40B4-BE49-F238E27FC236}">
                    <a16:creationId xmlns:a16="http://schemas.microsoft.com/office/drawing/2014/main" id="{D984E13F-7ACC-096D-C0A4-6ECE70601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6" y="2431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0" name="Oval 527">
                <a:extLst>
                  <a:ext uri="{FF2B5EF4-FFF2-40B4-BE49-F238E27FC236}">
                    <a16:creationId xmlns:a16="http://schemas.microsoft.com/office/drawing/2014/main" id="{3C2DBADD-00C5-737D-4628-13516BD21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236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1" name="Oval 528">
                <a:extLst>
                  <a:ext uri="{FF2B5EF4-FFF2-40B4-BE49-F238E27FC236}">
                    <a16:creationId xmlns:a16="http://schemas.microsoft.com/office/drawing/2014/main" id="{D1CF23E1-8AAC-C473-7865-1E702BC0D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4" y="2509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Oval 529">
                <a:extLst>
                  <a:ext uri="{FF2B5EF4-FFF2-40B4-BE49-F238E27FC236}">
                    <a16:creationId xmlns:a16="http://schemas.microsoft.com/office/drawing/2014/main" id="{FB01AB3F-68BE-8395-297E-820D01964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6" y="2431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3" name="Oval 530">
                <a:extLst>
                  <a:ext uri="{FF2B5EF4-FFF2-40B4-BE49-F238E27FC236}">
                    <a16:creationId xmlns:a16="http://schemas.microsoft.com/office/drawing/2014/main" id="{D1DD5918-505F-70BE-D2C5-F371D48CA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2" y="2413"/>
                <a:ext cx="6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4" name="Oval 531">
                <a:extLst>
                  <a:ext uri="{FF2B5EF4-FFF2-40B4-BE49-F238E27FC236}">
                    <a16:creationId xmlns:a16="http://schemas.microsoft.com/office/drawing/2014/main" id="{A3F0F20E-0C19-C018-74FB-48E56D57F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4" y="236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Oval 532">
                <a:extLst>
                  <a:ext uri="{FF2B5EF4-FFF2-40B4-BE49-F238E27FC236}">
                    <a16:creationId xmlns:a16="http://schemas.microsoft.com/office/drawing/2014/main" id="{C9A6A22F-B08E-17B5-34CF-F9CAA54CC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6" y="2485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6" name="Oval 533">
                <a:extLst>
                  <a:ext uri="{FF2B5EF4-FFF2-40B4-BE49-F238E27FC236}">
                    <a16:creationId xmlns:a16="http://schemas.microsoft.com/office/drawing/2014/main" id="{F001CEC8-C0B9-DED8-C560-3D27B019C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2" y="2413"/>
                <a:ext cx="6" cy="1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7" name="Oval 534">
                <a:extLst>
                  <a:ext uri="{FF2B5EF4-FFF2-40B4-BE49-F238E27FC236}">
                    <a16:creationId xmlns:a16="http://schemas.microsoft.com/office/drawing/2014/main" id="{9C8B58FC-0465-9409-8227-20437A457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4" y="2389"/>
                <a:ext cx="1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Oval 535">
                <a:extLst>
                  <a:ext uri="{FF2B5EF4-FFF2-40B4-BE49-F238E27FC236}">
                    <a16:creationId xmlns:a16="http://schemas.microsoft.com/office/drawing/2014/main" id="{24EB727E-4526-06FB-C770-21A5051342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6" y="2376"/>
                <a:ext cx="1" cy="7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Oval 536">
                <a:extLst>
                  <a:ext uri="{FF2B5EF4-FFF2-40B4-BE49-F238E27FC236}">
                    <a16:creationId xmlns:a16="http://schemas.microsoft.com/office/drawing/2014/main" id="{A020510B-F4BC-0FFD-037A-2EBA67AF2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" y="2455"/>
                <a:ext cx="6" cy="6"/>
              </a:xfrm>
              <a:prstGeom prst="ellipse">
                <a:avLst/>
              </a:prstGeom>
              <a:solidFill>
                <a:srgbClr val="FF0000"/>
              </a:solidFill>
              <a:ln w="1588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0" name="Line 537">
                <a:extLst>
                  <a:ext uri="{FF2B5EF4-FFF2-40B4-BE49-F238E27FC236}">
                    <a16:creationId xmlns:a16="http://schemas.microsoft.com/office/drawing/2014/main" id="{5DCE276E-9C9F-0E8A-83F5-8EB866D8C7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3" y="1867"/>
                <a:ext cx="7" cy="4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1" name="Line 538">
                <a:extLst>
                  <a:ext uri="{FF2B5EF4-FFF2-40B4-BE49-F238E27FC236}">
                    <a16:creationId xmlns:a16="http://schemas.microsoft.com/office/drawing/2014/main" id="{78DA3F07-487D-0217-55FE-12017FC329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6" y="1864"/>
                <a:ext cx="1" cy="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Line 539">
                <a:extLst>
                  <a:ext uri="{FF2B5EF4-FFF2-40B4-BE49-F238E27FC236}">
                    <a16:creationId xmlns:a16="http://schemas.microsoft.com/office/drawing/2014/main" id="{8A929158-0FE7-6573-695C-CF02C02AD6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3" y="1876"/>
                <a:ext cx="7" cy="38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3" name="Line 540">
                <a:extLst>
                  <a:ext uri="{FF2B5EF4-FFF2-40B4-BE49-F238E27FC236}">
                    <a16:creationId xmlns:a16="http://schemas.microsoft.com/office/drawing/2014/main" id="{92CDB0CA-A90B-4C26-1D36-75E69C892A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6" y="1916"/>
                <a:ext cx="1" cy="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4" name="Line 541">
                <a:extLst>
                  <a:ext uri="{FF2B5EF4-FFF2-40B4-BE49-F238E27FC236}">
                    <a16:creationId xmlns:a16="http://schemas.microsoft.com/office/drawing/2014/main" id="{B5321BAE-67D3-2371-3008-D9DA827F3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34" y="1895"/>
                <a:ext cx="4" cy="10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Line 542">
                <a:extLst>
                  <a:ext uri="{FF2B5EF4-FFF2-40B4-BE49-F238E27FC236}">
                    <a16:creationId xmlns:a16="http://schemas.microsoft.com/office/drawing/2014/main" id="{611BA3C5-BA19-9AA7-7764-3A52211651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1895"/>
                <a:ext cx="3" cy="5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" name="Line 543">
                <a:extLst>
                  <a:ext uri="{FF2B5EF4-FFF2-40B4-BE49-F238E27FC236}">
                    <a16:creationId xmlns:a16="http://schemas.microsoft.com/office/drawing/2014/main" id="{00DA32B2-E721-B2AB-2F42-C0C7DE4AC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2" y="1906"/>
                <a:ext cx="7" cy="28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" name="Line 544">
                <a:extLst>
                  <a:ext uri="{FF2B5EF4-FFF2-40B4-BE49-F238E27FC236}">
                    <a16:creationId xmlns:a16="http://schemas.microsoft.com/office/drawing/2014/main" id="{449F7BB8-3037-556C-8F75-E51039F1A6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75" y="1935"/>
                <a:ext cx="1" cy="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Line 545">
                <a:extLst>
                  <a:ext uri="{FF2B5EF4-FFF2-40B4-BE49-F238E27FC236}">
                    <a16:creationId xmlns:a16="http://schemas.microsoft.com/office/drawing/2014/main" id="{FA06F3AD-D1B8-C627-11B5-0F212CEC0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1" y="1938"/>
                <a:ext cx="8" cy="37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9" name="Line 546">
                <a:extLst>
                  <a:ext uri="{FF2B5EF4-FFF2-40B4-BE49-F238E27FC236}">
                    <a16:creationId xmlns:a16="http://schemas.microsoft.com/office/drawing/2014/main" id="{1D5286C4-9AA4-4AD4-0F51-4175C74901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1" y="1937"/>
                <a:ext cx="7" cy="38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0" name="Line 547">
                <a:extLst>
                  <a:ext uri="{FF2B5EF4-FFF2-40B4-BE49-F238E27FC236}">
                    <a16:creationId xmlns:a16="http://schemas.microsoft.com/office/drawing/2014/main" id="{8E71C726-BE66-B9C1-4E92-A5B5CD1BF7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0" y="1937"/>
                <a:ext cx="9" cy="239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Line 548">
                <a:extLst>
                  <a:ext uri="{FF2B5EF4-FFF2-40B4-BE49-F238E27FC236}">
                    <a16:creationId xmlns:a16="http://schemas.microsoft.com/office/drawing/2014/main" id="{16BFB832-AE49-6CD9-B14A-4A6BE12D78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38"/>
                <a:ext cx="9" cy="138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2" name="Line 549">
                <a:extLst>
                  <a:ext uri="{FF2B5EF4-FFF2-40B4-BE49-F238E27FC236}">
                    <a16:creationId xmlns:a16="http://schemas.microsoft.com/office/drawing/2014/main" id="{B8C0EFC8-263A-445B-65A7-42654EE664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0" y="2038"/>
                <a:ext cx="9" cy="153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3" name="Line 550">
                <a:extLst>
                  <a:ext uri="{FF2B5EF4-FFF2-40B4-BE49-F238E27FC236}">
                    <a16:creationId xmlns:a16="http://schemas.microsoft.com/office/drawing/2014/main" id="{41159DED-4B4D-DA8A-6894-13ABD2A5A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30" y="2114"/>
                <a:ext cx="8" cy="77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Line 551">
                <a:extLst>
                  <a:ext uri="{FF2B5EF4-FFF2-40B4-BE49-F238E27FC236}">
                    <a16:creationId xmlns:a16="http://schemas.microsoft.com/office/drawing/2014/main" id="{957DE1C1-71FD-E51C-8928-B4CB0C3EB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2" y="2095"/>
                <a:ext cx="4" cy="6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5" name="Line 552">
                <a:extLst>
                  <a:ext uri="{FF2B5EF4-FFF2-40B4-BE49-F238E27FC236}">
                    <a16:creationId xmlns:a16="http://schemas.microsoft.com/office/drawing/2014/main" id="{9C220DCC-70BA-925A-639D-99088C8975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53" y="2078"/>
                <a:ext cx="2" cy="5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6" name="Line 553">
                <a:extLst>
                  <a:ext uri="{FF2B5EF4-FFF2-40B4-BE49-F238E27FC236}">
                    <a16:creationId xmlns:a16="http://schemas.microsoft.com/office/drawing/2014/main" id="{03971A2F-DE6E-1346-40B0-0FB110F344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0" y="2080"/>
                <a:ext cx="7" cy="68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Line 554">
                <a:extLst>
                  <a:ext uri="{FF2B5EF4-FFF2-40B4-BE49-F238E27FC236}">
                    <a16:creationId xmlns:a16="http://schemas.microsoft.com/office/drawing/2014/main" id="{85DC491D-71B6-EB13-6332-3098A2F039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72" y="2147"/>
                <a:ext cx="2" cy="3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8" name="Line 555">
                <a:extLst>
                  <a:ext uri="{FF2B5EF4-FFF2-40B4-BE49-F238E27FC236}">
                    <a16:creationId xmlns:a16="http://schemas.microsoft.com/office/drawing/2014/main" id="{D0A51B75-3D90-75C9-B7B3-5E1605FB3C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8" y="2149"/>
                <a:ext cx="10" cy="17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9" name="Line 556">
                <a:extLst>
                  <a:ext uri="{FF2B5EF4-FFF2-40B4-BE49-F238E27FC236}">
                    <a16:creationId xmlns:a16="http://schemas.microsoft.com/office/drawing/2014/main" id="{49BDCAFE-7D94-08F4-B194-C17E4B6C58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1" y="2334"/>
                <a:ext cx="4" cy="8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0" name="Line 557">
                <a:extLst>
                  <a:ext uri="{FF2B5EF4-FFF2-40B4-BE49-F238E27FC236}">
                    <a16:creationId xmlns:a16="http://schemas.microsoft.com/office/drawing/2014/main" id="{789DED1B-3A4E-2661-8E1C-3DD672A60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9" y="2313"/>
                <a:ext cx="7" cy="28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1" name="Line 558">
                <a:extLst>
                  <a:ext uri="{FF2B5EF4-FFF2-40B4-BE49-F238E27FC236}">
                    <a16:creationId xmlns:a16="http://schemas.microsoft.com/office/drawing/2014/main" id="{0FF99A28-80EB-E4A5-CD4F-06B7E46281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11" y="2294"/>
                <a:ext cx="3" cy="6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2" name="Line 559">
                <a:extLst>
                  <a:ext uri="{FF2B5EF4-FFF2-40B4-BE49-F238E27FC236}">
                    <a16:creationId xmlns:a16="http://schemas.microsoft.com/office/drawing/2014/main" id="{D9B29B0E-FDD9-A068-DD35-6A1CB4C243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19" y="2259"/>
                <a:ext cx="6" cy="2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3" name="Line 560">
                <a:extLst>
                  <a:ext uri="{FF2B5EF4-FFF2-40B4-BE49-F238E27FC236}">
                    <a16:creationId xmlns:a16="http://schemas.microsoft.com/office/drawing/2014/main" id="{C48472B6-774A-BEA4-1529-71AC39B4F2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0" y="2258"/>
                <a:ext cx="4" cy="1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4" name="Line 561">
                <a:extLst>
                  <a:ext uri="{FF2B5EF4-FFF2-40B4-BE49-F238E27FC236}">
                    <a16:creationId xmlns:a16="http://schemas.microsoft.com/office/drawing/2014/main" id="{7BA19232-A8C7-03C1-6122-E7E0FCD24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8" y="2218"/>
                <a:ext cx="8" cy="50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5" name="Line 562">
                <a:extLst>
                  <a:ext uri="{FF2B5EF4-FFF2-40B4-BE49-F238E27FC236}">
                    <a16:creationId xmlns:a16="http://schemas.microsoft.com/office/drawing/2014/main" id="{DBA762F1-C2AB-0C50-5D77-7758B6F5E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51" y="2202"/>
                <a:ext cx="2" cy="3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6" name="Line 563">
                <a:extLst>
                  <a:ext uri="{FF2B5EF4-FFF2-40B4-BE49-F238E27FC236}">
                    <a16:creationId xmlns:a16="http://schemas.microsoft.com/office/drawing/2014/main" id="{EAA7BA55-B564-4EF5-A1FF-702F40F8E3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7" y="2204"/>
                <a:ext cx="9" cy="127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7" name="Line 564">
                <a:extLst>
                  <a:ext uri="{FF2B5EF4-FFF2-40B4-BE49-F238E27FC236}">
                    <a16:creationId xmlns:a16="http://schemas.microsoft.com/office/drawing/2014/main" id="{1906F624-EDDB-9B8C-A09E-5DDB05FA66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67" y="2268"/>
                <a:ext cx="8" cy="63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8" name="Line 565">
                <a:extLst>
                  <a:ext uri="{FF2B5EF4-FFF2-40B4-BE49-F238E27FC236}">
                    <a16:creationId xmlns:a16="http://schemas.microsoft.com/office/drawing/2014/main" id="{3ED55353-6190-7991-11F8-17A875D86C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9" y="2268"/>
                <a:ext cx="5" cy="13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9" name="Line 566">
                <a:extLst>
                  <a:ext uri="{FF2B5EF4-FFF2-40B4-BE49-F238E27FC236}">
                    <a16:creationId xmlns:a16="http://schemas.microsoft.com/office/drawing/2014/main" id="{EA09659E-D842-7DFE-6C0A-37D5616650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7" y="2204"/>
                <a:ext cx="8" cy="76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" name="Line 567">
                <a:extLst>
                  <a:ext uri="{FF2B5EF4-FFF2-40B4-BE49-F238E27FC236}">
                    <a16:creationId xmlns:a16="http://schemas.microsoft.com/office/drawing/2014/main" id="{3E0220B9-1450-EE7F-5ABC-5345289CE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99" y="2182"/>
                <a:ext cx="4" cy="9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1" name="Line 568">
                <a:extLst>
                  <a:ext uri="{FF2B5EF4-FFF2-40B4-BE49-F238E27FC236}">
                    <a16:creationId xmlns:a16="http://schemas.microsoft.com/office/drawing/2014/main" id="{79BA42E9-2584-C1D9-F70A-CE3170AAB4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7" y="2147"/>
                <a:ext cx="7" cy="2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2" name="Line 569">
                <a:extLst>
                  <a:ext uri="{FF2B5EF4-FFF2-40B4-BE49-F238E27FC236}">
                    <a16:creationId xmlns:a16="http://schemas.microsoft.com/office/drawing/2014/main" id="{5AF998AA-F06D-E2C2-EFB0-AE2437809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6" y="2147"/>
                <a:ext cx="8" cy="65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" name="Line 570">
                <a:extLst>
                  <a:ext uri="{FF2B5EF4-FFF2-40B4-BE49-F238E27FC236}">
                    <a16:creationId xmlns:a16="http://schemas.microsoft.com/office/drawing/2014/main" id="{266412F3-EEAC-3C23-C328-A85CC4DFD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6" y="2181"/>
                <a:ext cx="8" cy="38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4" name="Line 571">
                <a:extLst>
                  <a:ext uri="{FF2B5EF4-FFF2-40B4-BE49-F238E27FC236}">
                    <a16:creationId xmlns:a16="http://schemas.microsoft.com/office/drawing/2014/main" id="{2914E0C4-F06A-B7DA-4EA5-0D4001600D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7" y="2154"/>
                <a:ext cx="5" cy="13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5" name="Line 572">
                <a:extLst>
                  <a:ext uri="{FF2B5EF4-FFF2-40B4-BE49-F238E27FC236}">
                    <a16:creationId xmlns:a16="http://schemas.microsoft.com/office/drawing/2014/main" id="{04012FDA-7BDE-D4BE-5277-28198BD9F8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5" y="2155"/>
                <a:ext cx="9" cy="137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6" name="Line 573">
                <a:extLst>
                  <a:ext uri="{FF2B5EF4-FFF2-40B4-BE49-F238E27FC236}">
                    <a16:creationId xmlns:a16="http://schemas.microsoft.com/office/drawing/2014/main" id="{CAA6ECDA-CFEC-C21F-8C61-CFA97B211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6" y="2306"/>
                <a:ext cx="7" cy="35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" name="Line 574">
                <a:extLst>
                  <a:ext uri="{FF2B5EF4-FFF2-40B4-BE49-F238E27FC236}">
                    <a16:creationId xmlns:a16="http://schemas.microsoft.com/office/drawing/2014/main" id="{17B28096-CF79-6B42-42A6-237E990584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76" y="2313"/>
                <a:ext cx="7" cy="28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8" name="Line 575">
                <a:extLst>
                  <a:ext uri="{FF2B5EF4-FFF2-40B4-BE49-F238E27FC236}">
                    <a16:creationId xmlns:a16="http://schemas.microsoft.com/office/drawing/2014/main" id="{5EA1B514-56B4-CB2E-C599-CBEF8B8E6E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2313"/>
                <a:ext cx="7" cy="38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" name="Line 576">
                <a:extLst>
                  <a:ext uri="{FF2B5EF4-FFF2-40B4-BE49-F238E27FC236}">
                    <a16:creationId xmlns:a16="http://schemas.microsoft.com/office/drawing/2014/main" id="{9AB5F5BB-7BB1-F0EC-93A3-0C00BD15FC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5" y="2313"/>
                <a:ext cx="8" cy="38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" name="Line 577">
                <a:extLst>
                  <a:ext uri="{FF2B5EF4-FFF2-40B4-BE49-F238E27FC236}">
                    <a16:creationId xmlns:a16="http://schemas.microsoft.com/office/drawing/2014/main" id="{19804D86-346E-8299-1F81-1FB2293B6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5" y="2313"/>
                <a:ext cx="8" cy="76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1" name="Line 578">
                <a:extLst>
                  <a:ext uri="{FF2B5EF4-FFF2-40B4-BE49-F238E27FC236}">
                    <a16:creationId xmlns:a16="http://schemas.microsoft.com/office/drawing/2014/main" id="{94E47200-87CB-34C3-7416-27B4F322C3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16" y="2376"/>
                <a:ext cx="5" cy="14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2" name="Line 579">
                <a:extLst>
                  <a:ext uri="{FF2B5EF4-FFF2-40B4-BE49-F238E27FC236}">
                    <a16:creationId xmlns:a16="http://schemas.microsoft.com/office/drawing/2014/main" id="{992EE10B-E957-EE17-77C5-B7F8A7B35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4" y="2295"/>
                <a:ext cx="8" cy="67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3" name="Line 580">
                <a:extLst>
                  <a:ext uri="{FF2B5EF4-FFF2-40B4-BE49-F238E27FC236}">
                    <a16:creationId xmlns:a16="http://schemas.microsoft.com/office/drawing/2014/main" id="{591F023E-8704-62B6-9C35-35EED6C2E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4" y="2295"/>
                <a:ext cx="8" cy="134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4" name="Line 581">
                <a:extLst>
                  <a:ext uri="{FF2B5EF4-FFF2-40B4-BE49-F238E27FC236}">
                    <a16:creationId xmlns:a16="http://schemas.microsoft.com/office/drawing/2014/main" id="{E78389F9-AE5C-3B0C-9A01-F41985D6C6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45" y="2403"/>
                <a:ext cx="6" cy="27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5" name="Line 582">
                <a:extLst>
                  <a:ext uri="{FF2B5EF4-FFF2-40B4-BE49-F238E27FC236}">
                    <a16:creationId xmlns:a16="http://schemas.microsoft.com/office/drawing/2014/main" id="{4DC8C50E-616C-72BD-A1E1-9A9355C6C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4" y="2403"/>
                <a:ext cx="8" cy="5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6" name="Line 583">
                <a:extLst>
                  <a:ext uri="{FF2B5EF4-FFF2-40B4-BE49-F238E27FC236}">
                    <a16:creationId xmlns:a16="http://schemas.microsoft.com/office/drawing/2014/main" id="{41FC3923-8DAD-6BE6-787F-25A9899660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63" y="2313"/>
                <a:ext cx="9" cy="14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Line 584">
                <a:extLst>
                  <a:ext uri="{FF2B5EF4-FFF2-40B4-BE49-F238E27FC236}">
                    <a16:creationId xmlns:a16="http://schemas.microsoft.com/office/drawing/2014/main" id="{CC804FE1-5BC8-3445-725D-EC5211B512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3" y="2313"/>
                <a:ext cx="9" cy="14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Line 585">
                <a:extLst>
                  <a:ext uri="{FF2B5EF4-FFF2-40B4-BE49-F238E27FC236}">
                    <a16:creationId xmlns:a16="http://schemas.microsoft.com/office/drawing/2014/main" id="{7F8AF16C-BAAC-032B-D7CF-571D0C2FC7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85" y="2443"/>
                <a:ext cx="4" cy="1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9" name="Line 586">
                <a:extLst>
                  <a:ext uri="{FF2B5EF4-FFF2-40B4-BE49-F238E27FC236}">
                    <a16:creationId xmlns:a16="http://schemas.microsoft.com/office/drawing/2014/main" id="{B9CF36C8-5C30-EB40-A31A-3901B916A6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4" y="2413"/>
                <a:ext cx="6" cy="17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Line 587">
                <a:extLst>
                  <a:ext uri="{FF2B5EF4-FFF2-40B4-BE49-F238E27FC236}">
                    <a16:creationId xmlns:a16="http://schemas.microsoft.com/office/drawing/2014/main" id="{E722A8C6-E844-1117-7136-DA409D5DA2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04" y="2376"/>
                <a:ext cx="6" cy="23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Line 588">
                <a:extLst>
                  <a:ext uri="{FF2B5EF4-FFF2-40B4-BE49-F238E27FC236}">
                    <a16:creationId xmlns:a16="http://schemas.microsoft.com/office/drawing/2014/main" id="{C37B06B7-46B5-4F9B-9306-2262E1462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6" y="2375"/>
                <a:ext cx="1" cy="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2" name="Line 589">
                <a:extLst>
                  <a:ext uri="{FF2B5EF4-FFF2-40B4-BE49-F238E27FC236}">
                    <a16:creationId xmlns:a16="http://schemas.microsoft.com/office/drawing/2014/main" id="{F7122053-CF79-F946-72A7-A0D953A98E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4" y="2364"/>
                <a:ext cx="4" cy="1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3" name="Line 590">
                <a:extLst>
                  <a:ext uri="{FF2B5EF4-FFF2-40B4-BE49-F238E27FC236}">
                    <a16:creationId xmlns:a16="http://schemas.microsoft.com/office/drawing/2014/main" id="{72C0677D-C28C-DCDE-DD19-7E03A57DBE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6" y="2352"/>
                <a:ext cx="1" cy="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Line 591">
                <a:extLst>
                  <a:ext uri="{FF2B5EF4-FFF2-40B4-BE49-F238E27FC236}">
                    <a16:creationId xmlns:a16="http://schemas.microsoft.com/office/drawing/2014/main" id="{A136FA19-2D12-C3DA-426D-165CD059E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2" y="2355"/>
                <a:ext cx="8" cy="74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5" name="Line 592">
                <a:extLst>
                  <a:ext uri="{FF2B5EF4-FFF2-40B4-BE49-F238E27FC236}">
                    <a16:creationId xmlns:a16="http://schemas.microsoft.com/office/drawing/2014/main" id="{B0443155-F005-DDEA-A0CF-5742BBF539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62" y="2389"/>
                <a:ext cx="7" cy="40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6" name="Line 593">
                <a:extLst>
                  <a:ext uri="{FF2B5EF4-FFF2-40B4-BE49-F238E27FC236}">
                    <a16:creationId xmlns:a16="http://schemas.microsoft.com/office/drawing/2014/main" id="{FF8CA2B5-DAEC-AD65-01D9-D9808BB177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71" y="2230"/>
                <a:ext cx="9" cy="145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Line 594">
                <a:extLst>
                  <a:ext uri="{FF2B5EF4-FFF2-40B4-BE49-F238E27FC236}">
                    <a16:creationId xmlns:a16="http://schemas.microsoft.com/office/drawing/2014/main" id="{F84172DA-62CC-AAC8-55C5-360A8466E3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1" y="2230"/>
                <a:ext cx="9" cy="187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" name="Line 595">
                <a:extLst>
                  <a:ext uri="{FF2B5EF4-FFF2-40B4-BE49-F238E27FC236}">
                    <a16:creationId xmlns:a16="http://schemas.microsoft.com/office/drawing/2014/main" id="{ED71D43B-D9FA-BD5A-1523-9D40EB67D1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93" y="2403"/>
                <a:ext cx="5" cy="14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9" name="Line 596">
                <a:extLst>
                  <a:ext uri="{FF2B5EF4-FFF2-40B4-BE49-F238E27FC236}">
                    <a16:creationId xmlns:a16="http://schemas.microsoft.com/office/drawing/2014/main" id="{1079E599-0DD9-AE06-7C77-FC360D8A30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04" y="2388"/>
                <a:ext cx="2" cy="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Line 597">
                <a:extLst>
                  <a:ext uri="{FF2B5EF4-FFF2-40B4-BE49-F238E27FC236}">
                    <a16:creationId xmlns:a16="http://schemas.microsoft.com/office/drawing/2014/main" id="{DAB85071-42ED-8909-190B-AE6C50E937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11" y="2345"/>
                <a:ext cx="7" cy="30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1" name="Line 598">
                <a:extLst>
                  <a:ext uri="{FF2B5EF4-FFF2-40B4-BE49-F238E27FC236}">
                    <a16:creationId xmlns:a16="http://schemas.microsoft.com/office/drawing/2014/main" id="{FB995047-CFCD-A431-A69A-3AE6B0B6C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0" y="2218"/>
                <a:ext cx="9" cy="113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2" name="Line 599">
                <a:extLst>
                  <a:ext uri="{FF2B5EF4-FFF2-40B4-BE49-F238E27FC236}">
                    <a16:creationId xmlns:a16="http://schemas.microsoft.com/office/drawing/2014/main" id="{7606DE93-7969-F986-9940-B8B63C62B0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2218"/>
                <a:ext cx="9" cy="21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Line 600">
                <a:extLst>
                  <a:ext uri="{FF2B5EF4-FFF2-40B4-BE49-F238E27FC236}">
                    <a16:creationId xmlns:a16="http://schemas.microsoft.com/office/drawing/2014/main" id="{D5F7F7FE-E8B5-4DD5-20B0-5BD6B2104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40" y="2320"/>
                <a:ext cx="8" cy="109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4" name="Line 601">
                <a:extLst>
                  <a:ext uri="{FF2B5EF4-FFF2-40B4-BE49-F238E27FC236}">
                    <a16:creationId xmlns:a16="http://schemas.microsoft.com/office/drawing/2014/main" id="{625E6E89-956F-FA9A-EA76-D0ED88BE6F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0" y="2320"/>
                <a:ext cx="8" cy="55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5" name="Line 602">
                <a:extLst>
                  <a:ext uri="{FF2B5EF4-FFF2-40B4-BE49-F238E27FC236}">
                    <a16:creationId xmlns:a16="http://schemas.microsoft.com/office/drawing/2014/main" id="{85D2D5A2-6C71-392D-D36D-FBF57CC6B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0" y="2313"/>
                <a:ext cx="8" cy="6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Line 603">
                <a:extLst>
                  <a:ext uri="{FF2B5EF4-FFF2-40B4-BE49-F238E27FC236}">
                    <a16:creationId xmlns:a16="http://schemas.microsoft.com/office/drawing/2014/main" id="{FA20DFC2-9AF3-7DBF-0CC8-3C49AC777F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0" y="2313"/>
                <a:ext cx="7" cy="38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7" name="Line 604">
                <a:extLst>
                  <a:ext uri="{FF2B5EF4-FFF2-40B4-BE49-F238E27FC236}">
                    <a16:creationId xmlns:a16="http://schemas.microsoft.com/office/drawing/2014/main" id="{796AA4A9-DBC3-910B-5A30-237DF48986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9" y="2365"/>
                <a:ext cx="8" cy="64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Line 605">
                <a:extLst>
                  <a:ext uri="{FF2B5EF4-FFF2-40B4-BE49-F238E27FC236}">
                    <a16:creationId xmlns:a16="http://schemas.microsoft.com/office/drawing/2014/main" id="{B8CCA4F3-793D-836F-D671-49B45CE780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90" y="2389"/>
                <a:ext cx="7" cy="40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Line 606">
                <a:extLst>
                  <a:ext uri="{FF2B5EF4-FFF2-40B4-BE49-F238E27FC236}">
                    <a16:creationId xmlns:a16="http://schemas.microsoft.com/office/drawing/2014/main" id="{E3051C48-72E1-18E8-8C56-42C4EA2F82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01" y="2364"/>
                <a:ext cx="4" cy="1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0" name="Line 607">
                <a:extLst>
                  <a:ext uri="{FF2B5EF4-FFF2-40B4-BE49-F238E27FC236}">
                    <a16:creationId xmlns:a16="http://schemas.microsoft.com/office/drawing/2014/main" id="{B903E48B-B5CA-DB2C-8109-22E200413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09" y="2288"/>
                <a:ext cx="8" cy="63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1" name="Line 608">
                <a:extLst>
                  <a:ext uri="{FF2B5EF4-FFF2-40B4-BE49-F238E27FC236}">
                    <a16:creationId xmlns:a16="http://schemas.microsoft.com/office/drawing/2014/main" id="{8FAEB45B-35B5-3AA8-3A2F-6800C7B48E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8" y="2288"/>
                <a:ext cx="9" cy="12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Line 609">
                <a:extLst>
                  <a:ext uri="{FF2B5EF4-FFF2-40B4-BE49-F238E27FC236}">
                    <a16:creationId xmlns:a16="http://schemas.microsoft.com/office/drawing/2014/main" id="{5E68B683-AFD6-8CFE-050F-0F5D7612C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8" y="2327"/>
                <a:ext cx="9" cy="8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3" name="Line 610">
                <a:extLst>
                  <a:ext uri="{FF2B5EF4-FFF2-40B4-BE49-F238E27FC236}">
                    <a16:creationId xmlns:a16="http://schemas.microsoft.com/office/drawing/2014/main" id="{4FDBBF7C-3D48-E9DB-B736-81CF93336E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38" y="2221"/>
                <a:ext cx="8" cy="9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4" name="Line 611">
                <a:extLst>
                  <a:ext uri="{FF2B5EF4-FFF2-40B4-BE49-F238E27FC236}">
                    <a16:creationId xmlns:a16="http://schemas.microsoft.com/office/drawing/2014/main" id="{50DB8845-FA7E-F8DD-B78B-76C6C534EF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8" y="2221"/>
                <a:ext cx="8" cy="84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Line 612">
                <a:extLst>
                  <a:ext uri="{FF2B5EF4-FFF2-40B4-BE49-F238E27FC236}">
                    <a16:creationId xmlns:a16="http://schemas.microsoft.com/office/drawing/2014/main" id="{6C9B3655-2F11-54E8-820F-E252D1A1A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8" y="2320"/>
                <a:ext cx="8" cy="134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6" name="Line 613">
                <a:extLst>
                  <a:ext uri="{FF2B5EF4-FFF2-40B4-BE49-F238E27FC236}">
                    <a16:creationId xmlns:a16="http://schemas.microsoft.com/office/drawing/2014/main" id="{11364612-4449-B923-E67A-449D3F482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8" y="2389"/>
                <a:ext cx="7" cy="65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7" name="Line 614">
                <a:extLst>
                  <a:ext uri="{FF2B5EF4-FFF2-40B4-BE49-F238E27FC236}">
                    <a16:creationId xmlns:a16="http://schemas.microsoft.com/office/drawing/2014/main" id="{53042760-78CA-1273-98CF-9D172E7C8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87" y="2335"/>
                <a:ext cx="8" cy="40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Line 615">
                <a:extLst>
                  <a:ext uri="{FF2B5EF4-FFF2-40B4-BE49-F238E27FC236}">
                    <a16:creationId xmlns:a16="http://schemas.microsoft.com/office/drawing/2014/main" id="{F2EE7CF9-E739-3994-8370-7FC790A5A2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7" y="2259"/>
                <a:ext cx="8" cy="6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9" name="Line 616">
                <a:extLst>
                  <a:ext uri="{FF2B5EF4-FFF2-40B4-BE49-F238E27FC236}">
                    <a16:creationId xmlns:a16="http://schemas.microsoft.com/office/drawing/2014/main" id="{3113AFFA-0ED6-BF43-C424-B4311650D2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7" y="2259"/>
                <a:ext cx="8" cy="7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" name="Line 617">
                <a:extLst>
                  <a:ext uri="{FF2B5EF4-FFF2-40B4-BE49-F238E27FC236}">
                    <a16:creationId xmlns:a16="http://schemas.microsoft.com/office/drawing/2014/main" id="{A3917CEA-774E-E3C5-F280-0868F477D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7" y="2345"/>
                <a:ext cx="7" cy="30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Line 618">
                <a:extLst>
                  <a:ext uri="{FF2B5EF4-FFF2-40B4-BE49-F238E27FC236}">
                    <a16:creationId xmlns:a16="http://schemas.microsoft.com/office/drawing/2014/main" id="{815D41C7-E78D-745A-84CB-183966FFB1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6" y="2389"/>
                <a:ext cx="9" cy="96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2" name="Line 619">
                <a:extLst>
                  <a:ext uri="{FF2B5EF4-FFF2-40B4-BE49-F238E27FC236}">
                    <a16:creationId xmlns:a16="http://schemas.microsoft.com/office/drawing/2014/main" id="{8DC74E9D-2270-A4F9-6B01-8F4CEFA4A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2443"/>
                <a:ext cx="7" cy="4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3" name="Line 620">
                <a:extLst>
                  <a:ext uri="{FF2B5EF4-FFF2-40B4-BE49-F238E27FC236}">
                    <a16:creationId xmlns:a16="http://schemas.microsoft.com/office/drawing/2014/main" id="{A49EB68B-F20F-F849-3D51-FD0D45F278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46" y="2327"/>
                <a:ext cx="8" cy="10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Line 621">
                <a:extLst>
                  <a:ext uri="{FF2B5EF4-FFF2-40B4-BE49-F238E27FC236}">
                    <a16:creationId xmlns:a16="http://schemas.microsoft.com/office/drawing/2014/main" id="{9EEC169A-1799-E47A-C013-AB3FE3D75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6" y="2327"/>
                <a:ext cx="8" cy="72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5" name="Line 622">
                <a:extLst>
                  <a:ext uri="{FF2B5EF4-FFF2-40B4-BE49-F238E27FC236}">
                    <a16:creationId xmlns:a16="http://schemas.microsoft.com/office/drawing/2014/main" id="{89A671F8-D810-ACE2-CD98-CC8A108A5B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7" y="2376"/>
                <a:ext cx="6" cy="23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6" name="Line 623">
                <a:extLst>
                  <a:ext uri="{FF2B5EF4-FFF2-40B4-BE49-F238E27FC236}">
                    <a16:creationId xmlns:a16="http://schemas.microsoft.com/office/drawing/2014/main" id="{8D35E3E9-9A85-1B7B-217C-8E3EA601D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6" y="2376"/>
                <a:ext cx="7" cy="33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Line 624">
                <a:extLst>
                  <a:ext uri="{FF2B5EF4-FFF2-40B4-BE49-F238E27FC236}">
                    <a16:creationId xmlns:a16="http://schemas.microsoft.com/office/drawing/2014/main" id="{2DAC27F1-5B3A-A50D-7F18-616F0963FE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6" y="2423"/>
                <a:ext cx="7" cy="3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" name="Line 625">
                <a:extLst>
                  <a:ext uri="{FF2B5EF4-FFF2-40B4-BE49-F238E27FC236}">
                    <a16:creationId xmlns:a16="http://schemas.microsoft.com/office/drawing/2014/main" id="{9E0D6D1D-B12C-2FEF-29A6-148BD189DD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5" y="2365"/>
                <a:ext cx="9" cy="89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" name="Line 626">
                <a:extLst>
                  <a:ext uri="{FF2B5EF4-FFF2-40B4-BE49-F238E27FC236}">
                    <a16:creationId xmlns:a16="http://schemas.microsoft.com/office/drawing/2014/main" id="{C9683423-1CD4-AF8B-5F03-1D9EF6EF7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05" y="2300"/>
                <a:ext cx="8" cy="5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Line 627">
                <a:extLst>
                  <a:ext uri="{FF2B5EF4-FFF2-40B4-BE49-F238E27FC236}">
                    <a16:creationId xmlns:a16="http://schemas.microsoft.com/office/drawing/2014/main" id="{8A6A363E-4E40-E130-C803-0905025F41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6" y="2300"/>
                <a:ext cx="5" cy="14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" name="Line 628">
                <a:extLst>
                  <a:ext uri="{FF2B5EF4-FFF2-40B4-BE49-F238E27FC236}">
                    <a16:creationId xmlns:a16="http://schemas.microsoft.com/office/drawing/2014/main" id="{661BCCE2-EACE-D660-ADF9-F9528E5D6D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7" y="2326"/>
                <a:ext cx="3" cy="6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2" name="Line 629">
                <a:extLst>
                  <a:ext uri="{FF2B5EF4-FFF2-40B4-BE49-F238E27FC236}">
                    <a16:creationId xmlns:a16="http://schemas.microsoft.com/office/drawing/2014/main" id="{8CA45C3E-EDAE-7DE2-EC5D-EDD91CD0D2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7" y="2344"/>
                <a:ext cx="3" cy="8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Line 630">
                <a:extLst>
                  <a:ext uri="{FF2B5EF4-FFF2-40B4-BE49-F238E27FC236}">
                    <a16:creationId xmlns:a16="http://schemas.microsoft.com/office/drawing/2014/main" id="{1E046711-5C75-A451-C1D9-C6EA6EFE6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8" y="2352"/>
                <a:ext cx="1" cy="1"/>
              </a:xfrm>
              <a:prstGeom prst="line">
                <a:avLst/>
              </a:prstGeom>
              <a:noFill/>
              <a:ln w="31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" name="Line 632">
              <a:extLst>
                <a:ext uri="{FF2B5EF4-FFF2-40B4-BE49-F238E27FC236}">
                  <a16:creationId xmlns:a16="http://schemas.microsoft.com/office/drawing/2014/main" id="{EE813F36-BFDA-BC4A-8E45-C35162978D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64" y="2300"/>
              <a:ext cx="7" cy="35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Line 633">
              <a:extLst>
                <a:ext uri="{FF2B5EF4-FFF2-40B4-BE49-F238E27FC236}">
                  <a16:creationId xmlns:a16="http://schemas.microsoft.com/office/drawing/2014/main" id="{6C9D9C55-245C-E0F1-3983-7891733B9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5" y="2300"/>
              <a:ext cx="6" cy="26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Line 634">
              <a:extLst>
                <a:ext uri="{FF2B5EF4-FFF2-40B4-BE49-F238E27FC236}">
                  <a16:creationId xmlns:a16="http://schemas.microsoft.com/office/drawing/2014/main" id="{68FAD5E3-7FE1-5B99-B292-E2606A3E5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4" y="2340"/>
              <a:ext cx="8" cy="69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635">
              <a:extLst>
                <a:ext uri="{FF2B5EF4-FFF2-40B4-BE49-F238E27FC236}">
                  <a16:creationId xmlns:a16="http://schemas.microsoft.com/office/drawing/2014/main" id="{A0677FD6-C40E-E89B-9881-C4D2B1BB78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6" y="2422"/>
              <a:ext cx="3" cy="8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636">
              <a:extLst>
                <a:ext uri="{FF2B5EF4-FFF2-40B4-BE49-F238E27FC236}">
                  <a16:creationId xmlns:a16="http://schemas.microsoft.com/office/drawing/2014/main" id="{61209D16-5503-DE82-6130-E6EBADB927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3" y="2365"/>
              <a:ext cx="8" cy="64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637">
              <a:extLst>
                <a:ext uri="{FF2B5EF4-FFF2-40B4-BE49-F238E27FC236}">
                  <a16:creationId xmlns:a16="http://schemas.microsoft.com/office/drawing/2014/main" id="{9292F85A-C2C4-DE06-FCCF-E8D3A064B0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4" y="2365"/>
              <a:ext cx="6" cy="24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638">
              <a:extLst>
                <a:ext uri="{FF2B5EF4-FFF2-40B4-BE49-F238E27FC236}">
                  <a16:creationId xmlns:a16="http://schemas.microsoft.com/office/drawing/2014/main" id="{D9F56C9C-2518-F1FF-8774-593E19C4BB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5" y="2388"/>
              <a:ext cx="3" cy="2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639">
              <a:extLst>
                <a:ext uri="{FF2B5EF4-FFF2-40B4-BE49-F238E27FC236}">
                  <a16:creationId xmlns:a16="http://schemas.microsoft.com/office/drawing/2014/main" id="{46ACAF59-C199-441B-E5A8-8413A304A2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34" y="2364"/>
              <a:ext cx="5" cy="11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640">
              <a:extLst>
                <a:ext uri="{FF2B5EF4-FFF2-40B4-BE49-F238E27FC236}">
                  <a16:creationId xmlns:a16="http://schemas.microsoft.com/office/drawing/2014/main" id="{01AEE604-1AB9-4A5E-AC6E-878BD6F478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43" y="2319"/>
              <a:ext cx="7" cy="32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641">
              <a:extLst>
                <a:ext uri="{FF2B5EF4-FFF2-40B4-BE49-F238E27FC236}">
                  <a16:creationId xmlns:a16="http://schemas.microsoft.com/office/drawing/2014/main" id="{87CC1B9E-E0F5-078F-8D41-19B2A06B9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2320"/>
              <a:ext cx="8" cy="55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642">
              <a:extLst>
                <a:ext uri="{FF2B5EF4-FFF2-40B4-BE49-F238E27FC236}">
                  <a16:creationId xmlns:a16="http://schemas.microsoft.com/office/drawing/2014/main" id="{6C1BE254-3782-02F3-2306-290D5F98BA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3" y="2389"/>
              <a:ext cx="6" cy="2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643">
              <a:extLst>
                <a:ext uri="{FF2B5EF4-FFF2-40B4-BE49-F238E27FC236}">
                  <a16:creationId xmlns:a16="http://schemas.microsoft.com/office/drawing/2014/main" id="{99083CAA-ED49-F2EA-F29C-F283259E3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2" y="2423"/>
              <a:ext cx="8" cy="62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644">
              <a:extLst>
                <a:ext uri="{FF2B5EF4-FFF2-40B4-BE49-F238E27FC236}">
                  <a16:creationId xmlns:a16="http://schemas.microsoft.com/office/drawing/2014/main" id="{1BBDB021-35EA-989A-7012-A244EB87FE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82" y="2443"/>
              <a:ext cx="7" cy="42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Line 645">
              <a:extLst>
                <a:ext uri="{FF2B5EF4-FFF2-40B4-BE49-F238E27FC236}">
                  <a16:creationId xmlns:a16="http://schemas.microsoft.com/office/drawing/2014/main" id="{E971C792-726D-DBF8-B7F7-CB0F467D4C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1" y="2443"/>
              <a:ext cx="8" cy="67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646">
              <a:extLst>
                <a:ext uri="{FF2B5EF4-FFF2-40B4-BE49-F238E27FC236}">
                  <a16:creationId xmlns:a16="http://schemas.microsoft.com/office/drawing/2014/main" id="{8CC706C3-EE6A-3579-3ADF-4B2FB79214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3" y="2499"/>
              <a:ext cx="4" cy="11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647">
              <a:extLst>
                <a:ext uri="{FF2B5EF4-FFF2-40B4-BE49-F238E27FC236}">
                  <a16:creationId xmlns:a16="http://schemas.microsoft.com/office/drawing/2014/main" id="{E83E92E3-2EEA-1929-78CD-B8AAF66160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1" y="2443"/>
              <a:ext cx="8" cy="42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648">
              <a:extLst>
                <a:ext uri="{FF2B5EF4-FFF2-40B4-BE49-F238E27FC236}">
                  <a16:creationId xmlns:a16="http://schemas.microsoft.com/office/drawing/2014/main" id="{8FD43EC5-5D6E-B919-B8DC-4F3E389FD8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1" y="2443"/>
              <a:ext cx="7" cy="42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649">
              <a:extLst>
                <a:ext uri="{FF2B5EF4-FFF2-40B4-BE49-F238E27FC236}">
                  <a16:creationId xmlns:a16="http://schemas.microsoft.com/office/drawing/2014/main" id="{41E303C0-24E3-F755-15DA-A01C7D489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32" y="2468"/>
              <a:ext cx="5" cy="17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650">
              <a:extLst>
                <a:ext uri="{FF2B5EF4-FFF2-40B4-BE49-F238E27FC236}">
                  <a16:creationId xmlns:a16="http://schemas.microsoft.com/office/drawing/2014/main" id="{694788EC-4789-4CFF-3FBE-D1D52356A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1" y="2423"/>
              <a:ext cx="7" cy="31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651">
              <a:extLst>
                <a:ext uri="{FF2B5EF4-FFF2-40B4-BE49-F238E27FC236}">
                  <a16:creationId xmlns:a16="http://schemas.microsoft.com/office/drawing/2014/main" id="{6763FE27-1240-F8FF-4028-0D0482A578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2" y="2422"/>
              <a:ext cx="4" cy="8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652">
              <a:extLst>
                <a:ext uri="{FF2B5EF4-FFF2-40B4-BE49-F238E27FC236}">
                  <a16:creationId xmlns:a16="http://schemas.microsoft.com/office/drawing/2014/main" id="{0F9F90B0-7215-FF53-6CCA-03CBEB22AB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0" y="2443"/>
              <a:ext cx="8" cy="67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Line 653">
              <a:extLst>
                <a:ext uri="{FF2B5EF4-FFF2-40B4-BE49-F238E27FC236}">
                  <a16:creationId xmlns:a16="http://schemas.microsoft.com/office/drawing/2014/main" id="{9235AAB2-B064-759C-678C-C0D864CDFB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0" y="2468"/>
              <a:ext cx="7" cy="42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654">
              <a:extLst>
                <a:ext uri="{FF2B5EF4-FFF2-40B4-BE49-F238E27FC236}">
                  <a16:creationId xmlns:a16="http://schemas.microsoft.com/office/drawing/2014/main" id="{38BA9503-B650-68BB-FCDD-ECA5D2A1D1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0" y="2468"/>
              <a:ext cx="7" cy="42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655">
              <a:extLst>
                <a:ext uri="{FF2B5EF4-FFF2-40B4-BE49-F238E27FC236}">
                  <a16:creationId xmlns:a16="http://schemas.microsoft.com/office/drawing/2014/main" id="{2D20B9C1-7C4A-19B1-10D3-A4E2242F1A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0" y="2468"/>
              <a:ext cx="7" cy="42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656">
              <a:extLst>
                <a:ext uri="{FF2B5EF4-FFF2-40B4-BE49-F238E27FC236}">
                  <a16:creationId xmlns:a16="http://schemas.microsoft.com/office/drawing/2014/main" id="{DBAFC9DA-6978-06CE-304F-C6B3AD6F56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00" y="2423"/>
              <a:ext cx="7" cy="31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657">
              <a:extLst>
                <a:ext uri="{FF2B5EF4-FFF2-40B4-BE49-F238E27FC236}">
                  <a16:creationId xmlns:a16="http://schemas.microsoft.com/office/drawing/2014/main" id="{88E193BC-A062-10C9-A9CA-B1BAF4C21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1" y="2422"/>
              <a:ext cx="4" cy="8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Oval 658">
              <a:extLst>
                <a:ext uri="{FF2B5EF4-FFF2-40B4-BE49-F238E27FC236}">
                  <a16:creationId xmlns:a16="http://schemas.microsoft.com/office/drawing/2014/main" id="{F8689663-FE9C-DD76-74BD-B52DEB97A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" y="1914"/>
              <a:ext cx="7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Oval 659">
              <a:extLst>
                <a:ext uri="{FF2B5EF4-FFF2-40B4-BE49-F238E27FC236}">
                  <a16:creationId xmlns:a16="http://schemas.microsoft.com/office/drawing/2014/main" id="{76AF1D0B-BBF9-2610-7048-2A6692267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8" y="1854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Oval 660">
              <a:extLst>
                <a:ext uri="{FF2B5EF4-FFF2-40B4-BE49-F238E27FC236}">
                  <a16:creationId xmlns:a16="http://schemas.microsoft.com/office/drawing/2014/main" id="{38FB4554-58B5-B452-B5C7-21EDFB456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5" y="1866"/>
              <a:ext cx="6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Oval 661">
              <a:extLst>
                <a:ext uri="{FF2B5EF4-FFF2-40B4-BE49-F238E27FC236}">
                  <a16:creationId xmlns:a16="http://schemas.microsoft.com/office/drawing/2014/main" id="{2C313D74-B314-AEDA-34F7-297BE048C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7" y="1914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Oval 662">
              <a:extLst>
                <a:ext uri="{FF2B5EF4-FFF2-40B4-BE49-F238E27FC236}">
                  <a16:creationId xmlns:a16="http://schemas.microsoft.com/office/drawing/2014/main" id="{9CBAFD4B-DFBE-3F1C-A0C4-12C3B6F94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8" y="1908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Oval 663">
              <a:extLst>
                <a:ext uri="{FF2B5EF4-FFF2-40B4-BE49-F238E27FC236}">
                  <a16:creationId xmlns:a16="http://schemas.microsoft.com/office/drawing/2014/main" id="{A614B3DC-3132-5142-27E6-4A669368C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5" y="1884"/>
              <a:ext cx="5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Oval 664">
              <a:extLst>
                <a:ext uri="{FF2B5EF4-FFF2-40B4-BE49-F238E27FC236}">
                  <a16:creationId xmlns:a16="http://schemas.microsoft.com/office/drawing/2014/main" id="{4B441D13-DFB1-733B-68DA-AFD175477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7" y="1902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Oval 665">
              <a:extLst>
                <a:ext uri="{FF2B5EF4-FFF2-40B4-BE49-F238E27FC236}">
                  <a16:creationId xmlns:a16="http://schemas.microsoft.com/office/drawing/2014/main" id="{A2119E56-0AFE-492B-14D0-7E74D1499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9" y="1896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Oval 666">
              <a:extLst>
                <a:ext uri="{FF2B5EF4-FFF2-40B4-BE49-F238E27FC236}">
                  <a16:creationId xmlns:a16="http://schemas.microsoft.com/office/drawing/2014/main" id="{7CB8F4D6-2354-4D9F-D15C-43E39CCEC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5" y="1938"/>
              <a:ext cx="6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Oval 667">
              <a:extLst>
                <a:ext uri="{FF2B5EF4-FFF2-40B4-BE49-F238E27FC236}">
                  <a16:creationId xmlns:a16="http://schemas.microsoft.com/office/drawing/2014/main" id="{81FA1653-138B-64DF-9AA7-20732F3CB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1926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Oval 668">
              <a:extLst>
                <a:ext uri="{FF2B5EF4-FFF2-40B4-BE49-F238E27FC236}">
                  <a16:creationId xmlns:a16="http://schemas.microsoft.com/office/drawing/2014/main" id="{A83BF718-CE04-B528-567A-1463F15F4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3" y="1974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Oval 669">
              <a:extLst>
                <a:ext uri="{FF2B5EF4-FFF2-40B4-BE49-F238E27FC236}">
                  <a16:creationId xmlns:a16="http://schemas.microsoft.com/office/drawing/2014/main" id="{08D07EA5-AC01-A4A7-C57A-F932D16F1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1926"/>
              <a:ext cx="7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Oval 670">
              <a:extLst>
                <a:ext uri="{FF2B5EF4-FFF2-40B4-BE49-F238E27FC236}">
                  <a16:creationId xmlns:a16="http://schemas.microsoft.com/office/drawing/2014/main" id="{700E9E97-323F-0C38-32A1-A93412457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2178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Oval 671">
              <a:extLst>
                <a:ext uri="{FF2B5EF4-FFF2-40B4-BE49-F238E27FC236}">
                  <a16:creationId xmlns:a16="http://schemas.microsoft.com/office/drawing/2014/main" id="{9F2C3EA0-927A-2887-F9DE-59C642A0D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3" y="2028"/>
              <a:ext cx="6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Oval 672">
              <a:extLst>
                <a:ext uri="{FF2B5EF4-FFF2-40B4-BE49-F238E27FC236}">
                  <a16:creationId xmlns:a16="http://schemas.microsoft.com/office/drawing/2014/main" id="{CF66E9B7-4FC6-4EE2-2DC9-C43B5BC66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" y="2191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Oval 673">
              <a:extLst>
                <a:ext uri="{FF2B5EF4-FFF2-40B4-BE49-F238E27FC236}">
                  <a16:creationId xmlns:a16="http://schemas.microsoft.com/office/drawing/2014/main" id="{B08C94DD-C9F7-75D1-0040-927412066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7" y="2100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Oval 674">
              <a:extLst>
                <a:ext uri="{FF2B5EF4-FFF2-40B4-BE49-F238E27FC236}">
                  <a16:creationId xmlns:a16="http://schemas.microsoft.com/office/drawing/2014/main" id="{20B20AE9-5B40-4619-2675-30FB22ED4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" y="2082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Oval 675">
              <a:extLst>
                <a:ext uri="{FF2B5EF4-FFF2-40B4-BE49-F238E27FC236}">
                  <a16:creationId xmlns:a16="http://schemas.microsoft.com/office/drawing/2014/main" id="{53CD80AE-B6BB-965D-0CFB-0E66268E1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070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Oval 676">
              <a:extLst>
                <a:ext uri="{FF2B5EF4-FFF2-40B4-BE49-F238E27FC236}">
                  <a16:creationId xmlns:a16="http://schemas.microsoft.com/office/drawing/2014/main" id="{E068855B-EFE0-EA86-68FE-C09728ECF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7" y="2149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Oval 677">
              <a:extLst>
                <a:ext uri="{FF2B5EF4-FFF2-40B4-BE49-F238E27FC236}">
                  <a16:creationId xmlns:a16="http://schemas.microsoft.com/office/drawing/2014/main" id="{05302C49-97E3-5290-6B2F-25CF579D3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" y="2136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Oval 678">
              <a:extLst>
                <a:ext uri="{FF2B5EF4-FFF2-40B4-BE49-F238E27FC236}">
                  <a16:creationId xmlns:a16="http://schemas.microsoft.com/office/drawing/2014/main" id="{992AEC19-04A9-EC12-6E55-EE831E172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" y="2323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Oval 679">
              <a:extLst>
                <a:ext uri="{FF2B5EF4-FFF2-40B4-BE49-F238E27FC236}">
                  <a16:creationId xmlns:a16="http://schemas.microsoft.com/office/drawing/2014/main" id="{F11074B7-D828-ABA0-BAC4-0A1647F68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2341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Oval 680">
              <a:extLst>
                <a:ext uri="{FF2B5EF4-FFF2-40B4-BE49-F238E27FC236}">
                  <a16:creationId xmlns:a16="http://schemas.microsoft.com/office/drawing/2014/main" id="{BFFD59DB-A560-C416-6320-063FAF146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3" y="2299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Oval 681">
              <a:extLst>
                <a:ext uri="{FF2B5EF4-FFF2-40B4-BE49-F238E27FC236}">
                  <a16:creationId xmlns:a16="http://schemas.microsoft.com/office/drawing/2014/main" id="{43BA5B81-475B-C702-9880-6D4A3ED63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281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Oval 682">
              <a:extLst>
                <a:ext uri="{FF2B5EF4-FFF2-40B4-BE49-F238E27FC236}">
                  <a16:creationId xmlns:a16="http://schemas.microsoft.com/office/drawing/2014/main" id="{95F7042B-C5CA-6874-E846-A8EA11DA3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" y="2244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Oval 683">
              <a:extLst>
                <a:ext uri="{FF2B5EF4-FFF2-40B4-BE49-F238E27FC236}">
                  <a16:creationId xmlns:a16="http://schemas.microsoft.com/office/drawing/2014/main" id="{8693BC47-C7D8-EA48-6CE4-F2CCFCEDA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3" y="2268"/>
              <a:ext cx="1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Oval 684">
              <a:extLst>
                <a:ext uri="{FF2B5EF4-FFF2-40B4-BE49-F238E27FC236}">
                  <a16:creationId xmlns:a16="http://schemas.microsoft.com/office/drawing/2014/main" id="{CEB47A19-1D56-4E46-EED4-5250ED5F2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2208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Oval 685">
              <a:extLst>
                <a:ext uri="{FF2B5EF4-FFF2-40B4-BE49-F238E27FC236}">
                  <a16:creationId xmlns:a16="http://schemas.microsoft.com/office/drawing/2014/main" id="{9E402810-2B0A-D25A-90F7-4275FC514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" y="2191"/>
              <a:ext cx="6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Oval 686">
              <a:extLst>
                <a:ext uri="{FF2B5EF4-FFF2-40B4-BE49-F238E27FC236}">
                  <a16:creationId xmlns:a16="http://schemas.microsoft.com/office/drawing/2014/main" id="{A3C5D867-0C4B-02FE-0B9F-9F3F15AB5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3" y="2334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Oval 687">
              <a:extLst>
                <a:ext uri="{FF2B5EF4-FFF2-40B4-BE49-F238E27FC236}">
                  <a16:creationId xmlns:a16="http://schemas.microsoft.com/office/drawing/2014/main" id="{3F51946B-276B-30F5-46AB-5FD11D223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2257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Oval 688">
              <a:extLst>
                <a:ext uri="{FF2B5EF4-FFF2-40B4-BE49-F238E27FC236}">
                  <a16:creationId xmlns:a16="http://schemas.microsoft.com/office/drawing/2014/main" id="{D08B6BE2-C3A6-4015-3EAD-579AD8A0F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2281"/>
              <a:ext cx="6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Oval 689">
              <a:extLst>
                <a:ext uri="{FF2B5EF4-FFF2-40B4-BE49-F238E27FC236}">
                  <a16:creationId xmlns:a16="http://schemas.microsoft.com/office/drawing/2014/main" id="{4C948F8A-3ED4-BAB2-8CA7-4F7E214B5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" y="2191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Oval 690">
              <a:extLst>
                <a:ext uri="{FF2B5EF4-FFF2-40B4-BE49-F238E27FC236}">
                  <a16:creationId xmlns:a16="http://schemas.microsoft.com/office/drawing/2014/main" id="{025BEE19-F0B8-6837-15D0-DF2D338B1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" y="2173"/>
              <a:ext cx="6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Oval 691">
              <a:extLst>
                <a:ext uri="{FF2B5EF4-FFF2-40B4-BE49-F238E27FC236}">
                  <a16:creationId xmlns:a16="http://schemas.microsoft.com/office/drawing/2014/main" id="{2805F71B-AD06-2363-F58F-5AAF83CF6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1" y="2136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Oval 692">
              <a:extLst>
                <a:ext uri="{FF2B5EF4-FFF2-40B4-BE49-F238E27FC236}">
                  <a16:creationId xmlns:a16="http://schemas.microsoft.com/office/drawing/2014/main" id="{E33951BD-6B8E-C908-9BB7-58D884BB8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2215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Oval 693">
              <a:extLst>
                <a:ext uri="{FF2B5EF4-FFF2-40B4-BE49-F238E27FC236}">
                  <a16:creationId xmlns:a16="http://schemas.microsoft.com/office/drawing/2014/main" id="{79CB5D4B-2B06-0759-B63B-B2A346FC3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9" y="2220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Oval 694">
              <a:extLst>
                <a:ext uri="{FF2B5EF4-FFF2-40B4-BE49-F238E27FC236}">
                  <a16:creationId xmlns:a16="http://schemas.microsoft.com/office/drawing/2014/main" id="{5C0CDBCE-5188-B5FE-92B6-2166E2840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2166"/>
              <a:ext cx="1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Oval 695">
              <a:extLst>
                <a:ext uri="{FF2B5EF4-FFF2-40B4-BE49-F238E27FC236}">
                  <a16:creationId xmlns:a16="http://schemas.microsoft.com/office/drawing/2014/main" id="{50304E1E-F34F-40ED-A3E2-886D7E066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3" y="2142"/>
              <a:ext cx="1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Oval 696">
              <a:extLst>
                <a:ext uri="{FF2B5EF4-FFF2-40B4-BE49-F238E27FC236}">
                  <a16:creationId xmlns:a16="http://schemas.microsoft.com/office/drawing/2014/main" id="{9B7D4E61-3915-3F78-35AE-CD5D50883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9" y="2292"/>
              <a:ext cx="6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Oval 697">
              <a:extLst>
                <a:ext uri="{FF2B5EF4-FFF2-40B4-BE49-F238E27FC236}">
                  <a16:creationId xmlns:a16="http://schemas.microsoft.com/office/drawing/2014/main" id="{CE5F57DC-A916-D365-33E2-E6A98C732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1" y="2341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Oval 698">
              <a:extLst>
                <a:ext uri="{FF2B5EF4-FFF2-40B4-BE49-F238E27FC236}">
                  <a16:creationId xmlns:a16="http://schemas.microsoft.com/office/drawing/2014/main" id="{4D866C6A-DDF8-A916-684B-E20946D03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3" y="2299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Oval 699">
              <a:extLst>
                <a:ext uri="{FF2B5EF4-FFF2-40B4-BE49-F238E27FC236}">
                  <a16:creationId xmlns:a16="http://schemas.microsoft.com/office/drawing/2014/main" id="{382A7BAA-4968-DC97-6C69-DD423D368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2353"/>
              <a:ext cx="6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Oval 700">
              <a:extLst>
                <a:ext uri="{FF2B5EF4-FFF2-40B4-BE49-F238E27FC236}">
                  <a16:creationId xmlns:a16="http://schemas.microsoft.com/office/drawing/2014/main" id="{8A11E2FA-22C2-B1B7-61C6-01950DDD8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1" y="2299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Oval 701">
              <a:extLst>
                <a:ext uri="{FF2B5EF4-FFF2-40B4-BE49-F238E27FC236}">
                  <a16:creationId xmlns:a16="http://schemas.microsoft.com/office/drawing/2014/main" id="{0A86DF6E-E675-5029-8F7D-A09FEE74B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2389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Oval 702">
              <a:extLst>
                <a:ext uri="{FF2B5EF4-FFF2-40B4-BE49-F238E27FC236}">
                  <a16:creationId xmlns:a16="http://schemas.microsoft.com/office/drawing/2014/main" id="{CD520A1A-9C64-A80B-7A9B-E9F1E581A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9" y="2365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Oval 703">
              <a:extLst>
                <a:ext uri="{FF2B5EF4-FFF2-40B4-BE49-F238E27FC236}">
                  <a16:creationId xmlns:a16="http://schemas.microsoft.com/office/drawing/2014/main" id="{01B16EEE-9D9C-5B36-7780-1C9AD46D9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1" y="2281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Oval 704">
              <a:extLst>
                <a:ext uri="{FF2B5EF4-FFF2-40B4-BE49-F238E27FC236}">
                  <a16:creationId xmlns:a16="http://schemas.microsoft.com/office/drawing/2014/main" id="{22164949-E5DB-BDBF-650D-73CA62D61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2431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Oval 705">
              <a:extLst>
                <a:ext uri="{FF2B5EF4-FFF2-40B4-BE49-F238E27FC236}">
                  <a16:creationId xmlns:a16="http://schemas.microsoft.com/office/drawing/2014/main" id="{CCBE86DE-F085-1844-0AC9-EE2F16B4B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" y="2389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Oval 706">
              <a:extLst>
                <a:ext uri="{FF2B5EF4-FFF2-40B4-BE49-F238E27FC236}">
                  <a16:creationId xmlns:a16="http://schemas.microsoft.com/office/drawing/2014/main" id="{53BE4E00-030A-C47B-D83D-1332F9519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1" y="2455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Oval 707">
              <a:extLst>
                <a:ext uri="{FF2B5EF4-FFF2-40B4-BE49-F238E27FC236}">
                  <a16:creationId xmlns:a16="http://schemas.microsoft.com/office/drawing/2014/main" id="{2B9C7D53-ED64-8D5E-D346-8C48BB540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7" y="2299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Oval 708">
              <a:extLst>
                <a:ext uri="{FF2B5EF4-FFF2-40B4-BE49-F238E27FC236}">
                  <a16:creationId xmlns:a16="http://schemas.microsoft.com/office/drawing/2014/main" id="{9DF64811-E187-0CDF-134C-894B5FE10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2455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Oval 709">
              <a:extLst>
                <a:ext uri="{FF2B5EF4-FFF2-40B4-BE49-F238E27FC236}">
                  <a16:creationId xmlns:a16="http://schemas.microsoft.com/office/drawing/2014/main" id="{DB0A5367-BB9C-75C7-462A-30DA6E592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" y="2431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Oval 710">
              <a:extLst>
                <a:ext uri="{FF2B5EF4-FFF2-40B4-BE49-F238E27FC236}">
                  <a16:creationId xmlns:a16="http://schemas.microsoft.com/office/drawing/2014/main" id="{C50D9F15-F6EC-D604-D2ED-AEDB2ABE4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7" y="2400"/>
              <a:ext cx="6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Oval 711">
              <a:extLst>
                <a:ext uri="{FF2B5EF4-FFF2-40B4-BE49-F238E27FC236}">
                  <a16:creationId xmlns:a16="http://schemas.microsoft.com/office/drawing/2014/main" id="{652B9A7D-F22E-6904-A79F-DC62B212A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9" y="2365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Oval 712">
              <a:extLst>
                <a:ext uri="{FF2B5EF4-FFF2-40B4-BE49-F238E27FC236}">
                  <a16:creationId xmlns:a16="http://schemas.microsoft.com/office/drawing/2014/main" id="{1D67BE23-BDF1-71A9-9DDD-425E4D28D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5" y="2376"/>
              <a:ext cx="6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Oval 713">
              <a:extLst>
                <a:ext uri="{FF2B5EF4-FFF2-40B4-BE49-F238E27FC236}">
                  <a16:creationId xmlns:a16="http://schemas.microsoft.com/office/drawing/2014/main" id="{28262BCA-CA2A-4CED-224C-D02B6A36E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7" y="2353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Oval 714">
              <a:extLst>
                <a:ext uri="{FF2B5EF4-FFF2-40B4-BE49-F238E27FC236}">
                  <a16:creationId xmlns:a16="http://schemas.microsoft.com/office/drawing/2014/main" id="{AC6D7606-E163-7E9C-4A64-B99BCAA84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9" y="2341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Oval 715">
              <a:extLst>
                <a:ext uri="{FF2B5EF4-FFF2-40B4-BE49-F238E27FC236}">
                  <a16:creationId xmlns:a16="http://schemas.microsoft.com/office/drawing/2014/main" id="{76C1E755-D962-6855-7B47-F66A343DA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2431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Oval 716">
              <a:extLst>
                <a:ext uri="{FF2B5EF4-FFF2-40B4-BE49-F238E27FC236}">
                  <a16:creationId xmlns:a16="http://schemas.microsoft.com/office/drawing/2014/main" id="{1C206D8C-FA51-ED84-0150-6948ADCC8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7" y="2431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Oval 717">
              <a:extLst>
                <a:ext uri="{FF2B5EF4-FFF2-40B4-BE49-F238E27FC236}">
                  <a16:creationId xmlns:a16="http://schemas.microsoft.com/office/drawing/2014/main" id="{9635BC44-D274-DE13-D7A5-C0C68317B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9" y="2376"/>
              <a:ext cx="1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Oval 718">
              <a:extLst>
                <a:ext uri="{FF2B5EF4-FFF2-40B4-BE49-F238E27FC236}">
                  <a16:creationId xmlns:a16="http://schemas.microsoft.com/office/drawing/2014/main" id="{3E2D5A45-57BA-7BB2-0A36-48DD9AB47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5" y="2215"/>
              <a:ext cx="6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Oval 719">
              <a:extLst>
                <a:ext uri="{FF2B5EF4-FFF2-40B4-BE49-F238E27FC236}">
                  <a16:creationId xmlns:a16="http://schemas.microsoft.com/office/drawing/2014/main" id="{4221A447-4C4E-D4BF-A9FD-2C88F6D60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7" y="2419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Oval 720">
              <a:extLst>
                <a:ext uri="{FF2B5EF4-FFF2-40B4-BE49-F238E27FC236}">
                  <a16:creationId xmlns:a16="http://schemas.microsoft.com/office/drawing/2014/main" id="{2606B262-B040-AD90-8F94-3A98FFF9F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3" y="2389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Oval 721">
              <a:extLst>
                <a:ext uri="{FF2B5EF4-FFF2-40B4-BE49-F238E27FC236}">
                  <a16:creationId xmlns:a16="http://schemas.microsoft.com/office/drawing/2014/main" id="{33BE8438-FA0F-5103-2401-AE2AF09F0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" y="2376"/>
              <a:ext cx="1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Oval 722">
              <a:extLst>
                <a:ext uri="{FF2B5EF4-FFF2-40B4-BE49-F238E27FC236}">
                  <a16:creationId xmlns:a16="http://schemas.microsoft.com/office/drawing/2014/main" id="{C9FD34E3-4BAC-9F64-586C-A63D023BB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" y="2334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Oval 723">
              <a:extLst>
                <a:ext uri="{FF2B5EF4-FFF2-40B4-BE49-F238E27FC236}">
                  <a16:creationId xmlns:a16="http://schemas.microsoft.com/office/drawing/2014/main" id="{22E9971F-EC12-F04D-FC38-0C49BF0A74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2208"/>
              <a:ext cx="6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Oval 724">
              <a:extLst>
                <a:ext uri="{FF2B5EF4-FFF2-40B4-BE49-F238E27FC236}">
                  <a16:creationId xmlns:a16="http://schemas.microsoft.com/office/drawing/2014/main" id="{B4F04B56-03D3-87F3-6D55-94B4FF5AE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2431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Oval 725">
              <a:extLst>
                <a:ext uri="{FF2B5EF4-FFF2-40B4-BE49-F238E27FC236}">
                  <a16:creationId xmlns:a16="http://schemas.microsoft.com/office/drawing/2014/main" id="{5C0EDD99-CD0A-7B59-14BB-6F7DED54A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" y="2305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Oval 726">
              <a:extLst>
                <a:ext uri="{FF2B5EF4-FFF2-40B4-BE49-F238E27FC236}">
                  <a16:creationId xmlns:a16="http://schemas.microsoft.com/office/drawing/2014/main" id="{8E3A5C1A-7906-B455-4F26-CA40715FB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3" y="2376"/>
              <a:ext cx="6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Oval 727">
              <a:extLst>
                <a:ext uri="{FF2B5EF4-FFF2-40B4-BE49-F238E27FC236}">
                  <a16:creationId xmlns:a16="http://schemas.microsoft.com/office/drawing/2014/main" id="{FCEF1393-29A2-A645-B736-3EAD57965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2299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Oval 728">
              <a:extLst>
                <a:ext uri="{FF2B5EF4-FFF2-40B4-BE49-F238E27FC236}">
                  <a16:creationId xmlns:a16="http://schemas.microsoft.com/office/drawing/2014/main" id="{45DF893B-35DF-2AB3-3A81-5589B59B0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" y="2353"/>
              <a:ext cx="6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Oval 729">
              <a:extLst>
                <a:ext uri="{FF2B5EF4-FFF2-40B4-BE49-F238E27FC236}">
                  <a16:creationId xmlns:a16="http://schemas.microsoft.com/office/drawing/2014/main" id="{EA3EE121-505E-8690-50A8-6A6CBA2E2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2431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Oval 730">
              <a:extLst>
                <a:ext uri="{FF2B5EF4-FFF2-40B4-BE49-F238E27FC236}">
                  <a16:creationId xmlns:a16="http://schemas.microsoft.com/office/drawing/2014/main" id="{4750230C-39FB-4EA3-C574-6346636E1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2376"/>
              <a:ext cx="1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Oval 731">
              <a:extLst>
                <a:ext uri="{FF2B5EF4-FFF2-40B4-BE49-F238E27FC236}">
                  <a16:creationId xmlns:a16="http://schemas.microsoft.com/office/drawing/2014/main" id="{E3C9C779-B45F-F770-AF15-4AC43B18C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1" y="2353"/>
              <a:ext cx="6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Oval 732">
              <a:extLst>
                <a:ext uri="{FF2B5EF4-FFF2-40B4-BE49-F238E27FC236}">
                  <a16:creationId xmlns:a16="http://schemas.microsoft.com/office/drawing/2014/main" id="{B71D2FCB-9071-E43D-0049-6C9B1973D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" y="2275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Oval 733">
              <a:extLst>
                <a:ext uri="{FF2B5EF4-FFF2-40B4-BE49-F238E27FC236}">
                  <a16:creationId xmlns:a16="http://schemas.microsoft.com/office/drawing/2014/main" id="{193941FB-0360-70FB-0B1D-1029A0705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2413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Oval 734">
              <a:extLst>
                <a:ext uri="{FF2B5EF4-FFF2-40B4-BE49-F238E27FC236}">
                  <a16:creationId xmlns:a16="http://schemas.microsoft.com/office/drawing/2014/main" id="{E83B4920-D2AE-A0E9-F926-A988641EF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1" y="2316"/>
              <a:ext cx="6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Oval 735">
              <a:extLst>
                <a:ext uri="{FF2B5EF4-FFF2-40B4-BE49-F238E27FC236}">
                  <a16:creationId xmlns:a16="http://schemas.microsoft.com/office/drawing/2014/main" id="{244F55A5-E8E8-5D92-6E2B-3C1FD6713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208"/>
              <a:ext cx="1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Oval 736">
              <a:extLst>
                <a:ext uri="{FF2B5EF4-FFF2-40B4-BE49-F238E27FC236}">
                  <a16:creationId xmlns:a16="http://schemas.microsoft.com/office/drawing/2014/main" id="{5F5C1785-E106-D76F-0C0F-E83225174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305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Oval 737">
              <a:extLst>
                <a:ext uri="{FF2B5EF4-FFF2-40B4-BE49-F238E27FC236}">
                  <a16:creationId xmlns:a16="http://schemas.microsoft.com/office/drawing/2014/main" id="{E42AFE27-F048-8D71-E1D4-13B7C0DAC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" y="2455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Oval 738">
              <a:extLst>
                <a:ext uri="{FF2B5EF4-FFF2-40B4-BE49-F238E27FC236}">
                  <a16:creationId xmlns:a16="http://schemas.microsoft.com/office/drawing/2014/main" id="{62B00410-2386-2F65-5ECF-248A2C303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3" y="2455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Oval 739">
              <a:extLst>
                <a:ext uri="{FF2B5EF4-FFF2-40B4-BE49-F238E27FC236}">
                  <a16:creationId xmlns:a16="http://schemas.microsoft.com/office/drawing/2014/main" id="{29BE92CF-4F77-70E3-3D22-A309E45FC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9" y="2376"/>
              <a:ext cx="6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Oval 740">
              <a:extLst>
                <a:ext uri="{FF2B5EF4-FFF2-40B4-BE49-F238E27FC236}">
                  <a16:creationId xmlns:a16="http://schemas.microsoft.com/office/drawing/2014/main" id="{05D24506-D50D-0DB5-8100-C391BC5AE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1" y="2323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Oval 741">
              <a:extLst>
                <a:ext uri="{FF2B5EF4-FFF2-40B4-BE49-F238E27FC236}">
                  <a16:creationId xmlns:a16="http://schemas.microsoft.com/office/drawing/2014/main" id="{9A9547BD-FBCC-EC46-D564-70B1FA977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3" y="2244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Oval 742">
              <a:extLst>
                <a:ext uri="{FF2B5EF4-FFF2-40B4-BE49-F238E27FC236}">
                  <a16:creationId xmlns:a16="http://schemas.microsoft.com/office/drawing/2014/main" id="{AAB15BF5-E7AE-8E24-D1C1-E79B95AE0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9" y="2334"/>
              <a:ext cx="6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Oval 743">
              <a:extLst>
                <a:ext uri="{FF2B5EF4-FFF2-40B4-BE49-F238E27FC236}">
                  <a16:creationId xmlns:a16="http://schemas.microsoft.com/office/drawing/2014/main" id="{EB13C3B3-AF92-9D3A-E5A9-E7A674FCB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1" y="2376"/>
              <a:ext cx="1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Oval 744">
              <a:extLst>
                <a:ext uri="{FF2B5EF4-FFF2-40B4-BE49-F238E27FC236}">
                  <a16:creationId xmlns:a16="http://schemas.microsoft.com/office/drawing/2014/main" id="{E96B5371-C9CA-FB75-0634-5A902E1C0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" y="2485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Oval 745">
              <a:extLst>
                <a:ext uri="{FF2B5EF4-FFF2-40B4-BE49-F238E27FC236}">
                  <a16:creationId xmlns:a16="http://schemas.microsoft.com/office/drawing/2014/main" id="{85359E08-33DD-2E30-2566-F807D6E81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9" y="2431"/>
              <a:ext cx="7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Oval 746">
              <a:extLst>
                <a:ext uri="{FF2B5EF4-FFF2-40B4-BE49-F238E27FC236}">
                  <a16:creationId xmlns:a16="http://schemas.microsoft.com/office/drawing/2014/main" id="{C5E10D80-5E04-8605-D137-67D85D472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" y="2316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Oval 747">
              <a:extLst>
                <a:ext uri="{FF2B5EF4-FFF2-40B4-BE49-F238E27FC236}">
                  <a16:creationId xmlns:a16="http://schemas.microsoft.com/office/drawing/2014/main" id="{FCFF7D1A-D797-7F67-AEE5-DEEA0897B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" y="2400"/>
              <a:ext cx="6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Oval 748">
              <a:extLst>
                <a:ext uri="{FF2B5EF4-FFF2-40B4-BE49-F238E27FC236}">
                  <a16:creationId xmlns:a16="http://schemas.microsoft.com/office/drawing/2014/main" id="{1C292C4A-1733-4BE2-C9C7-B78DC533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9" y="2365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Oval 749">
              <a:extLst>
                <a:ext uri="{FF2B5EF4-FFF2-40B4-BE49-F238E27FC236}">
                  <a16:creationId xmlns:a16="http://schemas.microsoft.com/office/drawing/2014/main" id="{F1CA26D6-6191-C0CA-7C99-BE559C1B6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" y="2413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Oval 750">
              <a:extLst>
                <a:ext uri="{FF2B5EF4-FFF2-40B4-BE49-F238E27FC236}">
                  <a16:creationId xmlns:a16="http://schemas.microsoft.com/office/drawing/2014/main" id="{CECE1012-F247-7309-A5FE-2D36A93B6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455"/>
              <a:ext cx="5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Oval 751">
              <a:extLst>
                <a:ext uri="{FF2B5EF4-FFF2-40B4-BE49-F238E27FC236}">
                  <a16:creationId xmlns:a16="http://schemas.microsoft.com/office/drawing/2014/main" id="{7B7C96A4-CC00-5941-1795-4268B9947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0" y="2353"/>
              <a:ext cx="5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Oval 752">
              <a:extLst>
                <a:ext uri="{FF2B5EF4-FFF2-40B4-BE49-F238E27FC236}">
                  <a16:creationId xmlns:a16="http://schemas.microsoft.com/office/drawing/2014/main" id="{146B9D10-EAE4-4A90-6E53-117860CB0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2286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Oval 753">
              <a:extLst>
                <a:ext uri="{FF2B5EF4-FFF2-40B4-BE49-F238E27FC236}">
                  <a16:creationId xmlns:a16="http://schemas.microsoft.com/office/drawing/2014/main" id="{F6F934E2-DA36-E7F7-F19A-6288374C5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7" y="2316"/>
              <a:ext cx="6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" name="Oval 754">
              <a:extLst>
                <a:ext uri="{FF2B5EF4-FFF2-40B4-BE49-F238E27FC236}">
                  <a16:creationId xmlns:a16="http://schemas.microsoft.com/office/drawing/2014/main" id="{6323B8FE-3E99-2F73-F2F3-1CCEB7C69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" y="2334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2" name="Oval 755">
              <a:extLst>
                <a:ext uri="{FF2B5EF4-FFF2-40B4-BE49-F238E27FC236}">
                  <a16:creationId xmlns:a16="http://schemas.microsoft.com/office/drawing/2014/main" id="{E41F1E32-2370-E7EA-306E-ADD53B258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2" y="2353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" name="Oval 756">
              <a:extLst>
                <a:ext uri="{FF2B5EF4-FFF2-40B4-BE49-F238E27FC236}">
                  <a16:creationId xmlns:a16="http://schemas.microsoft.com/office/drawing/2014/main" id="{F3B9FD18-287C-5308-02EC-7BB6F9F99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" y="2341"/>
              <a:ext cx="7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4" name="Oval 757">
              <a:extLst>
                <a:ext uri="{FF2B5EF4-FFF2-40B4-BE49-F238E27FC236}">
                  <a16:creationId xmlns:a16="http://schemas.microsoft.com/office/drawing/2014/main" id="{2538BE4B-6292-FE54-D756-1AE5DEB5A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" y="2334"/>
              <a:ext cx="1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Oval 758">
              <a:extLst>
                <a:ext uri="{FF2B5EF4-FFF2-40B4-BE49-F238E27FC236}">
                  <a16:creationId xmlns:a16="http://schemas.microsoft.com/office/drawing/2014/main" id="{EA1883AF-381F-E607-A9FB-2E9CC5003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2286"/>
              <a:ext cx="5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6" name="Oval 759">
              <a:extLst>
                <a:ext uri="{FF2B5EF4-FFF2-40B4-BE49-F238E27FC236}">
                  <a16:creationId xmlns:a16="http://schemas.microsoft.com/office/drawing/2014/main" id="{664B1C7F-FF1E-E20F-9B28-64F47F067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8" y="2329"/>
              <a:ext cx="6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7" name="Oval 760">
              <a:extLst>
                <a:ext uri="{FF2B5EF4-FFF2-40B4-BE49-F238E27FC236}">
                  <a16:creationId xmlns:a16="http://schemas.microsoft.com/office/drawing/2014/main" id="{619D1D91-FF9B-A4EB-216F-3B1436891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" y="2413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8" name="Oval 761">
              <a:extLst>
                <a:ext uri="{FF2B5EF4-FFF2-40B4-BE49-F238E27FC236}">
                  <a16:creationId xmlns:a16="http://schemas.microsoft.com/office/drawing/2014/main" id="{94A4EA17-10F5-A7E4-980A-41C47F914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6" y="2431"/>
              <a:ext cx="5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9" name="Oval 762">
              <a:extLst>
                <a:ext uri="{FF2B5EF4-FFF2-40B4-BE49-F238E27FC236}">
                  <a16:creationId xmlns:a16="http://schemas.microsoft.com/office/drawing/2014/main" id="{70FB6445-0B8B-8041-32E7-2B1176DC7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" y="2353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0" name="Oval 763">
              <a:extLst>
                <a:ext uri="{FF2B5EF4-FFF2-40B4-BE49-F238E27FC236}">
                  <a16:creationId xmlns:a16="http://schemas.microsoft.com/office/drawing/2014/main" id="{D714A7F2-6D2F-AC5D-8200-8AE6DB900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0" y="2389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1" name="Oval 764">
              <a:extLst>
                <a:ext uri="{FF2B5EF4-FFF2-40B4-BE49-F238E27FC236}">
                  <a16:creationId xmlns:a16="http://schemas.microsoft.com/office/drawing/2014/main" id="{654AC85B-DB0B-75B0-015B-8CE2F985A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2376"/>
              <a:ext cx="7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2" name="Oval 765">
              <a:extLst>
                <a:ext uri="{FF2B5EF4-FFF2-40B4-BE49-F238E27FC236}">
                  <a16:creationId xmlns:a16="http://schemas.microsoft.com/office/drawing/2014/main" id="{7B9635C1-B2F3-FF19-1673-0158142B7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8" y="2353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" name="Oval 766">
              <a:extLst>
                <a:ext uri="{FF2B5EF4-FFF2-40B4-BE49-F238E27FC236}">
                  <a16:creationId xmlns:a16="http://schemas.microsoft.com/office/drawing/2014/main" id="{7E2624FB-189C-5830-1055-D6F8F220B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" y="2305"/>
              <a:ext cx="1" cy="5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4" name="Oval 767">
              <a:extLst>
                <a:ext uri="{FF2B5EF4-FFF2-40B4-BE49-F238E27FC236}">
                  <a16:creationId xmlns:a16="http://schemas.microsoft.com/office/drawing/2014/main" id="{47EE5894-E654-E9BA-BA4C-4D0E184D5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" y="2376"/>
              <a:ext cx="6" cy="7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5" name="Oval 768">
              <a:extLst>
                <a:ext uri="{FF2B5EF4-FFF2-40B4-BE49-F238E27FC236}">
                  <a16:creationId xmlns:a16="http://schemas.microsoft.com/office/drawing/2014/main" id="{6D41E03A-AEF5-0D86-BB4F-5C0F03809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413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6" name="Oval 769">
              <a:extLst>
                <a:ext uri="{FF2B5EF4-FFF2-40B4-BE49-F238E27FC236}">
                  <a16:creationId xmlns:a16="http://schemas.microsoft.com/office/drawing/2014/main" id="{7484B9A3-513C-C8C3-5BEF-73496B2DF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" y="2485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" name="Oval 770">
              <a:extLst>
                <a:ext uri="{FF2B5EF4-FFF2-40B4-BE49-F238E27FC236}">
                  <a16:creationId xmlns:a16="http://schemas.microsoft.com/office/drawing/2014/main" id="{1439E335-1F39-068F-28CF-754BD8513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6" y="2431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8" name="Oval 771">
              <a:extLst>
                <a:ext uri="{FF2B5EF4-FFF2-40B4-BE49-F238E27FC236}">
                  <a16:creationId xmlns:a16="http://schemas.microsoft.com/office/drawing/2014/main" id="{2752A02C-6D16-EBC6-C4B9-10172745A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8" y="2509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9" name="Oval 772">
              <a:extLst>
                <a:ext uri="{FF2B5EF4-FFF2-40B4-BE49-F238E27FC236}">
                  <a16:creationId xmlns:a16="http://schemas.microsoft.com/office/drawing/2014/main" id="{6C842B17-BEAA-D871-6DEE-A844791F7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4" y="2485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" name="Oval 773">
              <a:extLst>
                <a:ext uri="{FF2B5EF4-FFF2-40B4-BE49-F238E27FC236}">
                  <a16:creationId xmlns:a16="http://schemas.microsoft.com/office/drawing/2014/main" id="{A7526E5E-F9AD-3B0D-9715-032434D22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6" y="2431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1" name="Oval 774">
              <a:extLst>
                <a:ext uri="{FF2B5EF4-FFF2-40B4-BE49-F238E27FC236}">
                  <a16:creationId xmlns:a16="http://schemas.microsoft.com/office/drawing/2014/main" id="{0742ADEF-DE8E-A321-537C-C199D26CF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485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2" name="Oval 775">
              <a:extLst>
                <a:ext uri="{FF2B5EF4-FFF2-40B4-BE49-F238E27FC236}">
                  <a16:creationId xmlns:a16="http://schemas.microsoft.com/office/drawing/2014/main" id="{E1849E15-56FE-6B18-707A-042B428D6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4" y="2455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" name="Oval 776">
              <a:extLst>
                <a:ext uri="{FF2B5EF4-FFF2-40B4-BE49-F238E27FC236}">
                  <a16:creationId xmlns:a16="http://schemas.microsoft.com/office/drawing/2014/main" id="{4C911C9C-8E15-4751-4B96-B53D8D9E9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" y="2413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" name="Oval 777">
              <a:extLst>
                <a:ext uri="{FF2B5EF4-FFF2-40B4-BE49-F238E27FC236}">
                  <a16:creationId xmlns:a16="http://schemas.microsoft.com/office/drawing/2014/main" id="{6879141A-6FA8-736A-E954-BDDAA82A4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2431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5" name="Oval 778">
              <a:extLst>
                <a:ext uri="{FF2B5EF4-FFF2-40B4-BE49-F238E27FC236}">
                  <a16:creationId xmlns:a16="http://schemas.microsoft.com/office/drawing/2014/main" id="{79BE553D-648D-8CC8-85DA-DFC8F5F30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4" y="2509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6" name="Oval 779">
              <a:extLst>
                <a:ext uri="{FF2B5EF4-FFF2-40B4-BE49-F238E27FC236}">
                  <a16:creationId xmlns:a16="http://schemas.microsoft.com/office/drawing/2014/main" id="{BD207097-4A02-3FCA-10B9-BB8AB75C6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2455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7" name="Oval 780">
              <a:extLst>
                <a:ext uri="{FF2B5EF4-FFF2-40B4-BE49-F238E27FC236}">
                  <a16:creationId xmlns:a16="http://schemas.microsoft.com/office/drawing/2014/main" id="{B63BAF17-977A-F467-292E-311B4E967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2" y="2509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8" name="Oval 781">
              <a:extLst>
                <a:ext uri="{FF2B5EF4-FFF2-40B4-BE49-F238E27FC236}">
                  <a16:creationId xmlns:a16="http://schemas.microsoft.com/office/drawing/2014/main" id="{E3AADDAE-3CC2-6AAF-D7E7-33ED53117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" y="2455"/>
              <a:ext cx="1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9" name="Oval 782">
              <a:extLst>
                <a:ext uri="{FF2B5EF4-FFF2-40B4-BE49-F238E27FC236}">
                  <a16:creationId xmlns:a16="http://schemas.microsoft.com/office/drawing/2014/main" id="{44BC4475-64D4-DDA7-0CCF-023BAFC3E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" y="2413"/>
              <a:ext cx="1" cy="1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" name="Oval 783">
              <a:extLst>
                <a:ext uri="{FF2B5EF4-FFF2-40B4-BE49-F238E27FC236}">
                  <a16:creationId xmlns:a16="http://schemas.microsoft.com/office/drawing/2014/main" id="{04B607DE-CE25-A67F-EC2B-DDC4D60F1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2431"/>
              <a:ext cx="6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1" name="Rectangle 784">
              <a:extLst>
                <a:ext uri="{FF2B5EF4-FFF2-40B4-BE49-F238E27FC236}">
                  <a16:creationId xmlns:a16="http://schemas.microsoft.com/office/drawing/2014/main" id="{66EB6FFA-FFA3-7AA0-49C0-967AC0488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" y="1716"/>
              <a:ext cx="439" cy="216"/>
            </a:xfrm>
            <a:prstGeom prst="rect">
              <a:avLst/>
            </a:prstGeom>
            <a:solidFill>
              <a:srgbClr val="FFFF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2" name="Line 785">
              <a:extLst>
                <a:ext uri="{FF2B5EF4-FFF2-40B4-BE49-F238E27FC236}">
                  <a16:creationId xmlns:a16="http://schemas.microsoft.com/office/drawing/2014/main" id="{4C52F3BC-2779-AA9C-5996-73B0258277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6" y="1779"/>
              <a:ext cx="66" cy="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" name="Line 786">
              <a:extLst>
                <a:ext uri="{FF2B5EF4-FFF2-40B4-BE49-F238E27FC236}">
                  <a16:creationId xmlns:a16="http://schemas.microsoft.com/office/drawing/2014/main" id="{B00E42C0-7190-D710-CCB8-FD9ABD934E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4" y="1779"/>
              <a:ext cx="67" cy="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" name="Oval 787">
              <a:extLst>
                <a:ext uri="{FF2B5EF4-FFF2-40B4-BE49-F238E27FC236}">
                  <a16:creationId xmlns:a16="http://schemas.microsoft.com/office/drawing/2014/main" id="{E5EF49EC-8807-BA9D-BCF8-0D1F6934D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4" y="1776"/>
              <a:ext cx="5" cy="1"/>
            </a:xfrm>
            <a:prstGeom prst="ellipse">
              <a:avLst/>
            </a:prstGeom>
            <a:solidFill>
              <a:srgbClr val="FF0000"/>
            </a:solidFill>
            <a:ln w="15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" name="Rectangle 788">
              <a:extLst>
                <a:ext uri="{FF2B5EF4-FFF2-40B4-BE49-F238E27FC236}">
                  <a16:creationId xmlns:a16="http://schemas.microsoft.com/office/drawing/2014/main" id="{76AB4F9D-B985-51A6-0292-F7006E03F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" y="1738"/>
              <a:ext cx="94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900">
                  <a:solidFill>
                    <a:srgbClr val="000000"/>
                  </a:solidFill>
                  <a:latin typeface="Arial" panose="020B0604020202020204" pitchFamily="34" charset="0"/>
                </a:rPr>
                <a:t> FL3444</a:t>
              </a:r>
              <a:endParaRPr lang="en-GB" altLang="en-US"/>
            </a:p>
          </p:txBody>
        </p:sp>
        <p:sp>
          <p:nvSpPr>
            <p:cNvPr id="166" name="Line 789">
              <a:extLst>
                <a:ext uri="{FF2B5EF4-FFF2-40B4-BE49-F238E27FC236}">
                  <a16:creationId xmlns:a16="http://schemas.microsoft.com/office/drawing/2014/main" id="{5635F66D-C8B6-459A-ACAE-559704EA08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6" y="1883"/>
              <a:ext cx="66" cy="1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7" name="Line 790">
              <a:extLst>
                <a:ext uri="{FF2B5EF4-FFF2-40B4-BE49-F238E27FC236}">
                  <a16:creationId xmlns:a16="http://schemas.microsoft.com/office/drawing/2014/main" id="{6899FECC-90E8-7109-5A37-5167AD69E1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4" y="1883"/>
              <a:ext cx="67" cy="1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8" name="Oval 791">
              <a:extLst>
                <a:ext uri="{FF2B5EF4-FFF2-40B4-BE49-F238E27FC236}">
                  <a16:creationId xmlns:a16="http://schemas.microsoft.com/office/drawing/2014/main" id="{FEC50BA9-8AA1-4CF6-ED3B-AFBBD56A6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4" y="1878"/>
              <a:ext cx="5" cy="6"/>
            </a:xfrm>
            <a:prstGeom prst="ellipse">
              <a:avLst/>
            </a:prstGeom>
            <a:solidFill>
              <a:srgbClr val="0000FF"/>
            </a:solidFill>
            <a:ln w="15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9" name="Rectangle 792">
              <a:extLst>
                <a:ext uri="{FF2B5EF4-FFF2-40B4-BE49-F238E27FC236}">
                  <a16:creationId xmlns:a16="http://schemas.microsoft.com/office/drawing/2014/main" id="{C0A25DE3-4DD3-CCA6-2FBB-02DDF50F4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" y="1842"/>
              <a:ext cx="94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900">
                  <a:solidFill>
                    <a:srgbClr val="000000"/>
                  </a:solidFill>
                  <a:latin typeface="Arial" panose="020B0604020202020204" pitchFamily="34" charset="0"/>
                </a:rPr>
                <a:t> FL3454</a:t>
              </a:r>
              <a:endParaRPr lang="en-GB" altLang="en-US"/>
            </a:p>
          </p:txBody>
        </p:sp>
        <p:sp>
          <p:nvSpPr>
            <p:cNvPr id="170" name="Rectangle 793">
              <a:extLst>
                <a:ext uri="{FF2B5EF4-FFF2-40B4-BE49-F238E27FC236}">
                  <a16:creationId xmlns:a16="http://schemas.microsoft.com/office/drawing/2014/main" id="{F1F34413-A804-6D2B-D41A-4E1EB4A8E6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987" y="2237"/>
              <a:ext cx="179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900">
                  <a:solidFill>
                    <a:srgbClr val="000000"/>
                  </a:solidFill>
                  <a:latin typeface="Arial" panose="020B0604020202020204" pitchFamily="34" charset="0"/>
                </a:rPr>
                <a:t>increment width (</a:t>
              </a:r>
              <a:endParaRPr lang="en-GB" altLang="en-US"/>
            </a:p>
          </p:txBody>
        </p:sp>
        <p:sp>
          <p:nvSpPr>
            <p:cNvPr id="171" name="Rectangle 794">
              <a:extLst>
                <a:ext uri="{FF2B5EF4-FFF2-40B4-BE49-F238E27FC236}">
                  <a16:creationId xmlns:a16="http://schemas.microsoft.com/office/drawing/2014/main" id="{B7566360-7E29-FCA6-035B-3181FE41DE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069" y="1917"/>
              <a:ext cx="14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90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endParaRPr lang="en-GB" altLang="en-US"/>
            </a:p>
          </p:txBody>
        </p:sp>
        <p:sp>
          <p:nvSpPr>
            <p:cNvPr id="172" name="Rectangle 795">
              <a:extLst>
                <a:ext uri="{FF2B5EF4-FFF2-40B4-BE49-F238E27FC236}">
                  <a16:creationId xmlns:a16="http://schemas.microsoft.com/office/drawing/2014/main" id="{E406D255-1C26-6424-C7D5-772C9541F7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063" y="1872"/>
              <a:ext cx="27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900">
                  <a:solidFill>
                    <a:srgbClr val="000000"/>
                  </a:solidFill>
                  <a:latin typeface="Arial" panose="020B0604020202020204" pitchFamily="34" charset="0"/>
                </a:rPr>
                <a:t>m)</a:t>
              </a:r>
              <a:endParaRPr lang="en-GB" altLang="en-US"/>
            </a:p>
          </p:txBody>
        </p:sp>
        <p:sp>
          <p:nvSpPr>
            <p:cNvPr id="173" name="Rectangle 796">
              <a:extLst>
                <a:ext uri="{FF2B5EF4-FFF2-40B4-BE49-F238E27FC236}">
                  <a16:creationId xmlns:a16="http://schemas.microsoft.com/office/drawing/2014/main" id="{54044A89-8E69-92D2-2012-D00FF1825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7" y="2730"/>
              <a:ext cx="54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900">
                  <a:solidFill>
                    <a:srgbClr val="000000"/>
                  </a:solidFill>
                  <a:latin typeface="Arial" panose="020B0604020202020204" pitchFamily="34" charset="0"/>
                </a:rPr>
                <a:t>Year</a:t>
              </a:r>
              <a:endParaRPr lang="en-GB" altLang="en-US"/>
            </a:p>
          </p:txBody>
        </p:sp>
      </p:grpSp>
      <p:sp>
        <p:nvSpPr>
          <p:cNvPr id="574" name="Rectangle 798">
            <a:extLst>
              <a:ext uri="{FF2B5EF4-FFF2-40B4-BE49-F238E27FC236}">
                <a16:creationId xmlns:a16="http://schemas.microsoft.com/office/drawing/2014/main" id="{CC3A1EBD-3298-0BEE-EC97-218460F7E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25" y="1350963"/>
            <a:ext cx="291782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46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3A459-2EF0-BB42-3E7F-FE45A2343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F0E1D-A876-C2DF-4875-5CE4373192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CEE427-DFB6-4AC9-9EA1-408B18237D9A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Groeisnelheden; Regionale verschillen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2F5D1-EA42-1B35-B6D3-CE2583A30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7A026B5-2114-2463-1A8A-BA83415F496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2101850"/>
            <a:ext cx="6551613" cy="478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ECEA0F4A-8D4C-8043-275B-F98E165CA1C9}"/>
              </a:ext>
            </a:extLst>
          </p:cNvPr>
          <p:cNvGraphicFramePr>
            <a:graphicFrameLocks/>
          </p:cNvGraphicFramePr>
          <p:nvPr/>
        </p:nvGraphicFramePr>
        <p:xfrm>
          <a:off x="4338638" y="1479550"/>
          <a:ext cx="4114800" cy="288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5" imgW="6619680" imgH="4219560" progId="WPDraw30.Drawing">
                  <p:embed/>
                </p:oleObj>
              </mc:Choice>
              <mc:Fallback>
                <p:oleObj name="Drawing" r:id="rId5" imgW="6619680" imgH="4219560" progId="WPDraw30.Drawing">
                  <p:embed/>
                  <p:pic>
                    <p:nvPicPr>
                      <p:cNvPr id="125957" name="Object 5">
                        <a:extLst>
                          <a:ext uri="{FF2B5EF4-FFF2-40B4-BE49-F238E27FC236}">
                            <a16:creationId xmlns:a16="http://schemas.microsoft.com/office/drawing/2014/main" id="{4FD5854F-D266-A6D4-B6EC-E5F75E646B1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8638" y="1479550"/>
                        <a:ext cx="4114800" cy="288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88906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DC086-A670-C08A-37DF-DE94769C5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4ED5832-19EE-4E62-58C7-034DB4C9907A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Klimaat reconstructies - klimaat indices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0EB28-48F8-C350-FE7C-DDE522ED3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DC2CA1-1FE6-DB96-2EB2-B638E5823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88" y="963543"/>
            <a:ext cx="5680794" cy="5053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0BE19C-BB4D-1EC0-C810-EC125B7C53D8}"/>
              </a:ext>
            </a:extLst>
          </p:cNvPr>
          <p:cNvSpPr txBox="1"/>
          <p:nvPr/>
        </p:nvSpPr>
        <p:spPr>
          <a:xfrm>
            <a:off x="794327" y="6184084"/>
            <a:ext cx="5301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/>
              <a:t>Fig. 3. A) Standardised growth increment widths from the eight chronologies (grey line) and a composite average (black line). B) Relative temporal alignment of each of the chronologies (represented by the black bars), SG = St. George's Channel; IOM = Isle of Man; BL = Belfast Lough; TP = Tiree Passage.</a:t>
            </a:r>
            <a:endParaRPr lang="en-GB" sz="1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685763-147C-2D43-EAAE-F7A206858895}"/>
              </a:ext>
            </a:extLst>
          </p:cNvPr>
          <p:cNvSpPr txBox="1"/>
          <p:nvPr/>
        </p:nvSpPr>
        <p:spPr>
          <a:xfrm rot="16200000">
            <a:off x="-2742044" y="3367855"/>
            <a:ext cx="59920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D.J. Reynolds et al. / Palaeogeography, Palaeoclimatology, Palaeoecology 465 (2017) 333–346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B04551-A04E-190A-E9BD-E6C97F8DD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514" y="1114392"/>
            <a:ext cx="2905068" cy="5743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C9FD1F-5462-6467-F205-8280C81FF386}"/>
              </a:ext>
            </a:extLst>
          </p:cNvPr>
          <p:cNvSpPr txBox="1"/>
          <p:nvPr/>
        </p:nvSpPr>
        <p:spPr>
          <a:xfrm>
            <a:off x="9062344" y="1252894"/>
            <a:ext cx="843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3399FF"/>
                </a:solidFill>
              </a:rPr>
              <a:t>Atlantic multi-decadal occilation</a:t>
            </a:r>
            <a:endParaRPr lang="en-GB" sz="1200">
              <a:solidFill>
                <a:srgbClr val="3399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AEF67-5F0D-F2AF-C495-4B7E47E40E65}"/>
              </a:ext>
            </a:extLst>
          </p:cNvPr>
          <p:cNvSpPr txBox="1"/>
          <p:nvPr/>
        </p:nvSpPr>
        <p:spPr>
          <a:xfrm>
            <a:off x="9062344" y="2663726"/>
            <a:ext cx="84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3399FF"/>
                </a:solidFill>
              </a:rPr>
              <a:t>Central</a:t>
            </a:r>
          </a:p>
          <a:p>
            <a:r>
              <a:rPr lang="en-US" sz="1200">
                <a:solidFill>
                  <a:srgbClr val="3399FF"/>
                </a:solidFill>
              </a:rPr>
              <a:t>European</a:t>
            </a:r>
          </a:p>
          <a:p>
            <a:r>
              <a:rPr lang="en-US" sz="1200">
                <a:solidFill>
                  <a:srgbClr val="3399FF"/>
                </a:solidFill>
              </a:rPr>
              <a:t>Temp</a:t>
            </a:r>
            <a:endParaRPr lang="en-GB" sz="1200">
              <a:solidFill>
                <a:srgbClr val="3399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197499-0C1A-9913-3EB2-50490D629181}"/>
              </a:ext>
            </a:extLst>
          </p:cNvPr>
          <p:cNvSpPr txBox="1"/>
          <p:nvPr/>
        </p:nvSpPr>
        <p:spPr>
          <a:xfrm>
            <a:off x="9062344" y="4130388"/>
            <a:ext cx="84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3399FF"/>
                </a:solidFill>
              </a:rPr>
              <a:t>Sea</a:t>
            </a:r>
          </a:p>
          <a:p>
            <a:r>
              <a:rPr lang="en-US" sz="1200">
                <a:solidFill>
                  <a:srgbClr val="3399FF"/>
                </a:solidFill>
              </a:rPr>
              <a:t>surface </a:t>
            </a:r>
          </a:p>
          <a:p>
            <a:r>
              <a:rPr lang="en-US" sz="1200">
                <a:solidFill>
                  <a:srgbClr val="3399FF"/>
                </a:solidFill>
              </a:rPr>
              <a:t>temp</a:t>
            </a:r>
            <a:endParaRPr lang="en-GB" sz="1200">
              <a:solidFill>
                <a:srgbClr val="3399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BEE47-76F8-82AE-6101-7A1532DCD30A}"/>
              </a:ext>
            </a:extLst>
          </p:cNvPr>
          <p:cNvSpPr txBox="1"/>
          <p:nvPr/>
        </p:nvSpPr>
        <p:spPr>
          <a:xfrm>
            <a:off x="9062344" y="5640808"/>
            <a:ext cx="84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3399FF"/>
                </a:solidFill>
              </a:rPr>
              <a:t>North</a:t>
            </a:r>
          </a:p>
          <a:p>
            <a:r>
              <a:rPr lang="en-US" sz="1200">
                <a:solidFill>
                  <a:srgbClr val="3399FF"/>
                </a:solidFill>
              </a:rPr>
              <a:t>Atlantic</a:t>
            </a:r>
          </a:p>
          <a:p>
            <a:r>
              <a:rPr lang="en-US" sz="1200">
                <a:solidFill>
                  <a:srgbClr val="3399FF"/>
                </a:solidFill>
              </a:rPr>
              <a:t>Occilation</a:t>
            </a:r>
            <a:endParaRPr lang="en-GB" sz="120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30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9BB91-C95F-CCB3-1628-EBAEA6EF4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6CF47A-66D4-75FA-1815-D697A560C1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733C23-E0BE-ADE0-14AE-E0CA00AF807B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Groeilijnen: Overlappende patronen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1C6F6-C74B-2467-EBFF-AC5DFFC2B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4F1FBDAB-B4A3-456F-F1D8-19345E1A3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746" y="1327866"/>
            <a:ext cx="4761806" cy="420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5909C6-E297-666C-C5AB-93F2FF610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562" y="5591783"/>
            <a:ext cx="5453063" cy="1180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AC06E7-9A0D-0E29-78EB-6D9EB0F031E3}"/>
              </a:ext>
            </a:extLst>
          </p:cNvPr>
          <p:cNvSpPr txBox="1"/>
          <p:nvPr/>
        </p:nvSpPr>
        <p:spPr>
          <a:xfrm rot="16200000">
            <a:off x="-1676400" y="3214301"/>
            <a:ext cx="4953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>
                <a:effectLst/>
                <a:latin typeface="Segoe UI" panose="020B0502040204020203" pitchFamily="34" charset="0"/>
              </a:rPr>
              <a:t>PAGESmagazine_2014(1)_20-21_Schoene_Surge.pdf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282076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789DB-8CB9-E11F-D766-C89EE2A06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D9E9A2-4A4D-B276-EEAF-FD960C3A67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E786A8-EC8B-52E5-84A1-5AEA1488EFD4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Groeilijnen: Schelpen versus Bomen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5FF36-7184-B3C9-E2D5-6A5C95A27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89B3C56-12E4-1B78-8DA2-3ED0A9772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446" y="1498161"/>
            <a:ext cx="7420708" cy="481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7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427EA-F77D-FC88-0F75-4712D6606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289E9B-21F2-DB40-4A03-199C174DB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9FDEE5-E958-DE66-2A45-1091E9E395D3}"/>
              </a:ext>
            </a:extLst>
          </p:cNvPr>
          <p:cNvSpPr txBox="1"/>
          <p:nvPr/>
        </p:nvSpPr>
        <p:spPr>
          <a:xfrm>
            <a:off x="1349406" y="193798"/>
            <a:ext cx="720866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Groeilijnen in fossiele schelpen</a:t>
            </a:r>
          </a:p>
          <a:p>
            <a:pPr algn="ctr"/>
            <a:r>
              <a:rPr lang="en-US" sz="3200">
                <a:solidFill>
                  <a:srgbClr val="3399FF"/>
                </a:solidFill>
              </a:rPr>
              <a:t>Glycimerus spp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5D70CD-2910-FE87-2869-853CB7A96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76EE1-1590-8E47-5B62-52BCC89A2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530" y="1821320"/>
            <a:ext cx="5887028" cy="5036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A713E-2758-7C84-CE21-1D2F89A16611}"/>
              </a:ext>
            </a:extLst>
          </p:cNvPr>
          <p:cNvSpPr txBox="1"/>
          <p:nvPr/>
        </p:nvSpPr>
        <p:spPr>
          <a:xfrm rot="16200000">
            <a:off x="-2871788" y="3250555"/>
            <a:ext cx="6448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Fossil bivalves and the sclerochronological reawakening David K. Moss* , Linda C. Ivany, and Douglas S. Jones  Paleobiology, 47(4), 2021, pp. 551–573</a:t>
            </a:r>
            <a:endParaRPr lang="en-GB" sz="1200"/>
          </a:p>
        </p:txBody>
      </p:sp>
      <p:pic>
        <p:nvPicPr>
          <p:cNvPr id="2" name="Picture 559">
            <a:extLst>
              <a:ext uri="{FF2B5EF4-FFF2-40B4-BE49-F238E27FC236}">
                <a16:creationId xmlns:a16="http://schemas.microsoft.com/office/drawing/2014/main" id="{4CF46B5B-07E6-DE0B-7D34-DFDAEDB4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r="13951"/>
          <a:stretch>
            <a:fillRect/>
          </a:stretch>
        </p:blipFill>
        <p:spPr bwMode="auto">
          <a:xfrm>
            <a:off x="435005" y="676058"/>
            <a:ext cx="1915263" cy="188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0087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19BBF-C6EE-BC8F-A0CA-4FF1E3716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921E61-78B2-886C-4EF1-2988864DA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8260A8-9DCE-1EAC-3F4C-00149A4C31D3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Klimaat reconstructies ogv fossielen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F45ED-7318-DD50-4013-A6422E769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170049B-A29D-8AB3-A766-6936D51FC192}"/>
              </a:ext>
            </a:extLst>
          </p:cNvPr>
          <p:cNvGrpSpPr/>
          <p:nvPr/>
        </p:nvGrpSpPr>
        <p:grpSpPr>
          <a:xfrm>
            <a:off x="493640" y="1361751"/>
            <a:ext cx="9165266" cy="5429666"/>
            <a:chOff x="484761" y="225410"/>
            <a:chExt cx="11714889" cy="7292484"/>
          </a:xfrm>
        </p:grpSpPr>
        <p:pic>
          <p:nvPicPr>
            <p:cNvPr id="2" name="Picture 1" descr="A close up of a surface&#10;&#10;Description automatically generated">
              <a:extLst>
                <a:ext uri="{FF2B5EF4-FFF2-40B4-BE49-F238E27FC236}">
                  <a16:creationId xmlns:a16="http://schemas.microsoft.com/office/drawing/2014/main" id="{47954689-81AB-C855-3607-0D427A129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7476" y="708994"/>
              <a:ext cx="3807613" cy="313868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B34C97B-51AB-80AE-4187-D0AD51122958}"/>
                </a:ext>
              </a:extLst>
            </p:cNvPr>
            <p:cNvSpPr txBox="1">
              <a:spLocks/>
            </p:cNvSpPr>
            <p:nvPr/>
          </p:nvSpPr>
          <p:spPr>
            <a:xfrm>
              <a:off x="484761" y="225410"/>
              <a:ext cx="6737130" cy="191568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7429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7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NL" sz="1600">
                  <a:latin typeface="Merriweather" pitchFamily="2" charset="77"/>
                </a:rPr>
                <a:t>Fossil specimen of </a:t>
              </a:r>
              <a:r>
                <a:rPr lang="en-NL" sz="1600" i="1">
                  <a:latin typeface="Merriweather" pitchFamily="2" charset="77"/>
                </a:rPr>
                <a:t>Venericor planicosta </a:t>
              </a:r>
              <a:r>
                <a:rPr lang="en-NL" sz="1600">
                  <a:latin typeface="Merriweather" pitchFamily="2" charset="77"/>
                </a:rPr>
                <a:t>from </a:t>
              </a:r>
              <a:r>
                <a:rPr lang="en-GB" sz="1600">
                  <a:latin typeface="Merriweather" pitchFamily="2" charset="77"/>
                </a:rPr>
                <a:t>Northwest Europe, which was a shallow marine environment during the Eocene. </a:t>
              </a:r>
              <a:r>
                <a:rPr lang="nl-NL" sz="1600">
                  <a:latin typeface="Merriweather" pitchFamily="2" charset="77"/>
                </a:rPr>
                <a:t>This period ±50 million years ago is characterized by high atmospheric CO</a:t>
              </a:r>
              <a:r>
                <a:rPr lang="nl-NL" sz="1600" baseline="-25000">
                  <a:latin typeface="Merriweather" pitchFamily="2" charset="77"/>
                </a:rPr>
                <a:t>2</a:t>
              </a:r>
              <a:r>
                <a:rPr lang="nl-NL" sz="1600">
                  <a:latin typeface="Merriweather" pitchFamily="2" charset="77"/>
                </a:rPr>
                <a:t> levels and global mean temperatures.</a:t>
              </a:r>
              <a:endParaRPr lang="en-NL" sz="1600" dirty="0">
                <a:latin typeface="Merriweather" pitchFamily="2" charset="77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2DB0509-C664-0F54-E4C6-165454F6FC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3198" y="5941309"/>
              <a:ext cx="1581031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1C6FEB5-423F-34BE-9D08-85DCD37553C6}"/>
                </a:ext>
              </a:extLst>
            </p:cNvPr>
            <p:cNvCxnSpPr>
              <a:cxnSpLocks/>
            </p:cNvCxnSpPr>
            <p:nvPr/>
          </p:nvCxnSpPr>
          <p:spPr>
            <a:xfrm>
              <a:off x="7225439" y="5908791"/>
              <a:ext cx="295251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25DEBF-AD0E-FBF2-740D-2602D416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53" b="94368" l="2554" r="95944">
                          <a14:foregroundMark x1="7611" y1="41071" x2="7611" y2="41071"/>
                          <a14:foregroundMark x1="2554" y1="57418" x2="2554" y2="57418"/>
                          <a14:foregroundMark x1="20330" y1="9890" x2="20330" y2="9890"/>
                          <a14:foregroundMark x1="92088" y1="87912" x2="92088" y2="87912"/>
                          <a14:foregroundMark x1="95944" y1="94368" x2="95944" y2="943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86879">
              <a:off x="2026167" y="3065209"/>
              <a:ext cx="9098810" cy="3316942"/>
            </a:xfrm>
            <a:prstGeom prst="snip2DiagRect">
              <a:avLst>
                <a:gd name="adj1" fmla="val 0"/>
                <a:gd name="adj2" fmla="val 19106"/>
              </a:avLst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A118AD-B75C-F5D7-FB2D-BF0DAB76A28E}"/>
                </a:ext>
              </a:extLst>
            </p:cNvPr>
            <p:cNvSpPr/>
            <p:nvPr/>
          </p:nvSpPr>
          <p:spPr>
            <a:xfrm>
              <a:off x="3547968" y="3479442"/>
              <a:ext cx="274021" cy="252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BF295A5-EAF7-8FDB-E80F-6231927E87D2}"/>
                </a:ext>
              </a:extLst>
            </p:cNvPr>
            <p:cNvGrpSpPr/>
            <p:nvPr/>
          </p:nvGrpSpPr>
          <p:grpSpPr>
            <a:xfrm>
              <a:off x="4874560" y="4568962"/>
              <a:ext cx="2864105" cy="2948932"/>
              <a:chOff x="3881028" y="4569577"/>
              <a:chExt cx="2864105" cy="2948932"/>
            </a:xfrm>
          </p:grpSpPr>
          <p:pic>
            <p:nvPicPr>
              <p:cNvPr id="14" name="Picture 13" descr="A close up of a shell&#10;&#10;Description automatically generated">
                <a:extLst>
                  <a:ext uri="{FF2B5EF4-FFF2-40B4-BE49-F238E27FC236}">
                    <a16:creationId xmlns:a16="http://schemas.microsoft.com/office/drawing/2014/main" id="{338C2C5D-B86F-25AD-F759-9893D99479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5150" r="13819" b="27574"/>
              <a:stretch/>
            </p:blipFill>
            <p:spPr>
              <a:xfrm rot="15977779">
                <a:off x="3937342" y="4612000"/>
                <a:ext cx="2244846" cy="2160000"/>
              </a:xfrm>
              <a:prstGeom prst="rect">
                <a:avLst/>
              </a:prstGeom>
            </p:spPr>
          </p:pic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6BBDC998-8C69-C6C4-DF01-E852CEC22694}"/>
                  </a:ext>
                </a:extLst>
              </p:cNvPr>
              <p:cNvSpPr/>
              <p:nvPr/>
            </p:nvSpPr>
            <p:spPr>
              <a:xfrm rot="16665159">
                <a:off x="4365891" y="5139267"/>
                <a:ext cx="1894379" cy="2864105"/>
              </a:xfrm>
              <a:prstGeom prst="arc">
                <a:avLst>
                  <a:gd name="adj1" fmla="val 17637009"/>
                  <a:gd name="adj2" fmla="val 2276232"/>
                </a:avLst>
              </a:prstGeom>
              <a:ln w="508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DFA9C47-1DE0-0230-551B-4ED1C923215A}"/>
                </a:ext>
              </a:extLst>
            </p:cNvPr>
            <p:cNvGrpSpPr/>
            <p:nvPr/>
          </p:nvGrpSpPr>
          <p:grpSpPr>
            <a:xfrm>
              <a:off x="6993172" y="6451614"/>
              <a:ext cx="498855" cy="285171"/>
              <a:chOff x="2680049" y="5941783"/>
              <a:chExt cx="498855" cy="28517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A66E2A-A92C-A2F5-E345-0BD569A9C1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80049" y="5965344"/>
                <a:ext cx="4988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050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1 cm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6DFDE8-4644-0757-3C69-41A2659C668A}"/>
                  </a:ext>
                </a:extLst>
              </p:cNvPr>
              <p:cNvSpPr/>
              <p:nvPr/>
            </p:nvSpPr>
            <p:spPr>
              <a:xfrm>
                <a:off x="2784827" y="5941783"/>
                <a:ext cx="288000" cy="545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5D8EA3-9EC9-A5CB-C2E0-95895DFC66EE}"/>
                </a:ext>
              </a:extLst>
            </p:cNvPr>
            <p:cNvGrpSpPr/>
            <p:nvPr/>
          </p:nvGrpSpPr>
          <p:grpSpPr>
            <a:xfrm>
              <a:off x="10936984" y="4038437"/>
              <a:ext cx="659155" cy="307916"/>
              <a:chOff x="5346438" y="3797794"/>
              <a:chExt cx="659155" cy="30791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F1B28A0-5CA8-3F47-195A-6CCFDECCC13C}"/>
                  </a:ext>
                </a:extLst>
              </p:cNvPr>
              <p:cNvSpPr/>
              <p:nvPr/>
            </p:nvSpPr>
            <p:spPr>
              <a:xfrm>
                <a:off x="5517322" y="3797794"/>
                <a:ext cx="288000" cy="5400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F9BC44-E6AC-22B4-067F-4A7313D3D5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46438" y="3851794"/>
                <a:ext cx="65915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050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100 μm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9BD157-A402-8E75-C152-DBF0F772F9E9}"/>
                </a:ext>
              </a:extLst>
            </p:cNvPr>
            <p:cNvSpPr txBox="1">
              <a:spLocks/>
            </p:cNvSpPr>
            <p:nvPr/>
          </p:nvSpPr>
          <p:spPr>
            <a:xfrm>
              <a:off x="5213865" y="4357084"/>
              <a:ext cx="65915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105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2.5 mm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B2C3CD-4B8F-D17A-AE1B-020163852145}"/>
                </a:ext>
              </a:extLst>
            </p:cNvPr>
            <p:cNvSpPr/>
            <p:nvPr/>
          </p:nvSpPr>
          <p:spPr>
            <a:xfrm>
              <a:off x="5328256" y="4291853"/>
              <a:ext cx="288000" cy="545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24" name="Elbow Connector 40">
              <a:extLst>
                <a:ext uri="{FF2B5EF4-FFF2-40B4-BE49-F238E27FC236}">
                  <a16:creationId xmlns:a16="http://schemas.microsoft.com/office/drawing/2014/main" id="{D18C85DC-6356-F706-700D-D1F58A77F34E}"/>
                </a:ext>
              </a:extLst>
            </p:cNvPr>
            <p:cNvCxnSpPr>
              <a:cxnSpLocks/>
              <a:stCxn id="12" idx="0"/>
              <a:endCxn id="2" idx="1"/>
            </p:cNvCxnSpPr>
            <p:nvPr/>
          </p:nvCxnSpPr>
          <p:spPr>
            <a:xfrm rot="5400000" flipH="1" flipV="1">
              <a:off x="5215676" y="747643"/>
              <a:ext cx="1201103" cy="4262497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Slide Number Placeholder 3">
              <a:extLst>
                <a:ext uri="{FF2B5EF4-FFF2-40B4-BE49-F238E27FC236}">
                  <a16:creationId xmlns:a16="http://schemas.microsoft.com/office/drawing/2014/main" id="{5F8B07B9-9364-873C-C26C-9B74FC22A42C}"/>
                </a:ext>
              </a:extLst>
            </p:cNvPr>
            <p:cNvSpPr txBox="1">
              <a:spLocks/>
            </p:cNvSpPr>
            <p:nvPr/>
          </p:nvSpPr>
          <p:spPr>
            <a:xfrm>
              <a:off x="9456450" y="6492875"/>
              <a:ext cx="2743200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A6F4D9C-E0E8-2E44-95FB-736D639026D1}" type="slidenum">
                <a:rPr lang="en-NL" smtClean="0"/>
                <a:pPr/>
                <a:t>46</a:t>
              </a:fld>
              <a:endParaRPr lang="en-NL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7C7B5B4-379D-4C1D-2A97-4E170744D6B1}"/>
              </a:ext>
            </a:extLst>
          </p:cNvPr>
          <p:cNvSpPr txBox="1"/>
          <p:nvPr/>
        </p:nvSpPr>
        <p:spPr>
          <a:xfrm rot="16200000">
            <a:off x="-2225800" y="3730399"/>
            <a:ext cx="4820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Barbara Goudsmit-Harzevoort,2024. PhD NIOZ, project hothouse climates.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8334289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A70C9-C53F-24E5-57EF-65B674BB8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FBDA20-A069-B17D-C490-B422EB700B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956302-A38B-5B87-B3E8-4D3EB869B578}"/>
              </a:ext>
            </a:extLst>
          </p:cNvPr>
          <p:cNvSpPr txBox="1"/>
          <p:nvPr/>
        </p:nvSpPr>
        <p:spPr>
          <a:xfrm>
            <a:off x="1349406" y="193798"/>
            <a:ext cx="720866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Seizoenaliteit ogv fossielen (broeikasklimaat Eocene)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5192D2-D5BC-A88A-2133-790436BF5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88CBD21-C76B-FFE2-6FB4-82197D688CB5}"/>
              </a:ext>
            </a:extLst>
          </p:cNvPr>
          <p:cNvSpPr txBox="1"/>
          <p:nvPr/>
        </p:nvSpPr>
        <p:spPr>
          <a:xfrm rot="16200000">
            <a:off x="-2225800" y="3730399"/>
            <a:ext cx="4820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Barbara Goudsmit-Harzevoort,2024. PhD NIOZ, project hothouse climates.</a:t>
            </a:r>
            <a:endParaRPr lang="en-GB"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A165AF-D8D2-9BCD-F66D-F787360181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0669" y="1221790"/>
            <a:ext cx="5010509" cy="50105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AD2572-0092-4975-8439-A48A327631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4276" y="1157861"/>
            <a:ext cx="4373711" cy="5248454"/>
          </a:xfrm>
          <a:prstGeom prst="rect">
            <a:avLst/>
          </a:prstGeom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04F5BD49-2C7A-97E7-D087-D9782F542CCF}"/>
              </a:ext>
            </a:extLst>
          </p:cNvPr>
          <p:cNvSpPr txBox="1"/>
          <p:nvPr/>
        </p:nvSpPr>
        <p:spPr>
          <a:xfrm>
            <a:off x="6148913" y="6393101"/>
            <a:ext cx="3188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sz="1800" dirty="0"/>
              <a:t>δ</a:t>
            </a:r>
            <a:r>
              <a:rPr lang="en-NL" sz="1800" baseline="30000" dirty="0"/>
              <a:t>18</a:t>
            </a:r>
            <a:r>
              <a:rPr lang="en-NL" sz="1800" dirty="0"/>
              <a:t>O-based seasonality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74067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A63B8-341C-B33E-6785-9BEFE03D1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80A199-7076-F0BD-DA6B-A5CF7210F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51B107-DC4F-77FD-ABEC-2B6D9253712D}"/>
              </a:ext>
            </a:extLst>
          </p:cNvPr>
          <p:cNvSpPr txBox="1"/>
          <p:nvPr/>
        </p:nvSpPr>
        <p:spPr>
          <a:xfrm>
            <a:off x="1349406" y="193798"/>
            <a:ext cx="720866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 Element samenstelling mbv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LA-ICPMS</a:t>
            </a:r>
          </a:p>
          <a:p>
            <a:pPr algn="ctr"/>
            <a:r>
              <a:rPr lang="en-US" sz="3200">
                <a:solidFill>
                  <a:srgbClr val="3399FF"/>
                </a:solidFill>
              </a:rPr>
              <a:t>=Laser ablation 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76E931-C121-20B0-B7CE-47E1CED82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grpSp>
        <p:nvGrpSpPr>
          <p:cNvPr id="6" name="Group 710">
            <a:extLst>
              <a:ext uri="{FF2B5EF4-FFF2-40B4-BE49-F238E27FC236}">
                <a16:creationId xmlns:a16="http://schemas.microsoft.com/office/drawing/2014/main" id="{AF7064D0-A04B-054D-D59B-114812265F5B}"/>
              </a:ext>
            </a:extLst>
          </p:cNvPr>
          <p:cNvGrpSpPr>
            <a:grpSpLocks/>
          </p:cNvGrpSpPr>
          <p:nvPr/>
        </p:nvGrpSpPr>
        <p:grpSpPr bwMode="auto">
          <a:xfrm>
            <a:off x="1066854" y="1997075"/>
            <a:ext cx="8077146" cy="2023869"/>
            <a:chOff x="-660" y="1987"/>
            <a:chExt cx="4980" cy="1700"/>
          </a:xfrm>
        </p:grpSpPr>
        <p:pic>
          <p:nvPicPr>
            <p:cNvPr id="8" name="Picture 609">
              <a:extLst>
                <a:ext uri="{FF2B5EF4-FFF2-40B4-BE49-F238E27FC236}">
                  <a16:creationId xmlns:a16="http://schemas.microsoft.com/office/drawing/2014/main" id="{F45B351B-B53E-291F-4797-EFC17BD9E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967"/>
              <a:ext cx="96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10">
              <a:extLst>
                <a:ext uri="{FF2B5EF4-FFF2-40B4-BE49-F238E27FC236}">
                  <a16:creationId xmlns:a16="http://schemas.microsoft.com/office/drawing/2014/main" id="{8823AEA9-0BFD-05EE-55A4-59A2C644B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" y="2782"/>
              <a:ext cx="96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11">
              <a:extLst>
                <a:ext uri="{FF2B5EF4-FFF2-40B4-BE49-F238E27FC236}">
                  <a16:creationId xmlns:a16="http://schemas.microsoft.com/office/drawing/2014/main" id="{9297C171-B4FD-3709-C661-2584C1C2F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33"/>
            <a:stretch>
              <a:fillRect/>
            </a:stretch>
          </p:blipFill>
          <p:spPr bwMode="auto">
            <a:xfrm>
              <a:off x="2072" y="2463"/>
              <a:ext cx="832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12">
              <a:extLst>
                <a:ext uri="{FF2B5EF4-FFF2-40B4-BE49-F238E27FC236}">
                  <a16:creationId xmlns:a16="http://schemas.microsoft.com/office/drawing/2014/main" id="{48C6F491-06F3-0416-4049-0888B7F7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0" y="2309"/>
              <a:ext cx="96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13">
              <a:extLst>
                <a:ext uri="{FF2B5EF4-FFF2-40B4-BE49-F238E27FC236}">
                  <a16:creationId xmlns:a16="http://schemas.microsoft.com/office/drawing/2014/main" id="{CCCA8925-7D85-9E7A-18E0-304F7C909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8"/>
            <a:stretch>
              <a:fillRect/>
            </a:stretch>
          </p:blipFill>
          <p:spPr bwMode="auto">
            <a:xfrm>
              <a:off x="574" y="2125"/>
              <a:ext cx="91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14">
              <a:extLst>
                <a:ext uri="{FF2B5EF4-FFF2-40B4-BE49-F238E27FC236}">
                  <a16:creationId xmlns:a16="http://schemas.microsoft.com/office/drawing/2014/main" id="{2EC05859-DE59-2A1E-5FCC-369EFC87C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3"/>
            <a:stretch>
              <a:fillRect/>
            </a:stretch>
          </p:blipFill>
          <p:spPr bwMode="auto">
            <a:xfrm>
              <a:off x="-64" y="1987"/>
              <a:ext cx="904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reeform 619">
              <a:extLst>
                <a:ext uri="{FF2B5EF4-FFF2-40B4-BE49-F238E27FC236}">
                  <a16:creationId xmlns:a16="http://schemas.microsoft.com/office/drawing/2014/main" id="{007619BF-2922-AE9F-49C8-91F3E26D5A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66" y="3321"/>
              <a:ext cx="750" cy="98"/>
            </a:xfrm>
            <a:custGeom>
              <a:avLst/>
              <a:gdLst>
                <a:gd name="T0" fmla="*/ 0 w 1500"/>
                <a:gd name="T1" fmla="*/ 0 h 196"/>
                <a:gd name="T2" fmla="*/ 248 w 1500"/>
                <a:gd name="T3" fmla="*/ 56 h 196"/>
                <a:gd name="T4" fmla="*/ 536 w 1500"/>
                <a:gd name="T5" fmla="*/ 112 h 196"/>
                <a:gd name="T6" fmla="*/ 764 w 1500"/>
                <a:gd name="T7" fmla="*/ 132 h 196"/>
                <a:gd name="T8" fmla="*/ 988 w 1500"/>
                <a:gd name="T9" fmla="*/ 168 h 196"/>
                <a:gd name="T10" fmla="*/ 1224 w 1500"/>
                <a:gd name="T11" fmla="*/ 196 h 196"/>
                <a:gd name="T12" fmla="*/ 1396 w 1500"/>
                <a:gd name="T13" fmla="*/ 176 h 196"/>
                <a:gd name="T14" fmla="*/ 1500 w 1500"/>
                <a:gd name="T15" fmla="*/ 13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0" h="196">
                  <a:moveTo>
                    <a:pt x="0" y="0"/>
                  </a:moveTo>
                  <a:lnTo>
                    <a:pt x="248" y="56"/>
                  </a:lnTo>
                  <a:lnTo>
                    <a:pt x="536" y="112"/>
                  </a:lnTo>
                  <a:lnTo>
                    <a:pt x="764" y="132"/>
                  </a:lnTo>
                  <a:lnTo>
                    <a:pt x="988" y="168"/>
                  </a:lnTo>
                  <a:lnTo>
                    <a:pt x="1224" y="196"/>
                  </a:lnTo>
                  <a:lnTo>
                    <a:pt x="1396" y="176"/>
                  </a:lnTo>
                  <a:lnTo>
                    <a:pt x="1500" y="13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Freeform 620">
              <a:extLst>
                <a:ext uri="{FF2B5EF4-FFF2-40B4-BE49-F238E27FC236}">
                  <a16:creationId xmlns:a16="http://schemas.microsoft.com/office/drawing/2014/main" id="{BEA2BD5B-2D8F-D73D-33BB-818BF5FE3F1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94" y="3127"/>
              <a:ext cx="764" cy="110"/>
            </a:xfrm>
            <a:custGeom>
              <a:avLst/>
              <a:gdLst>
                <a:gd name="T0" fmla="*/ 0 w 1528"/>
                <a:gd name="T1" fmla="*/ 0 h 220"/>
                <a:gd name="T2" fmla="*/ 156 w 1528"/>
                <a:gd name="T3" fmla="*/ 68 h 220"/>
                <a:gd name="T4" fmla="*/ 236 w 1528"/>
                <a:gd name="T5" fmla="*/ 100 h 220"/>
                <a:gd name="T6" fmla="*/ 372 w 1528"/>
                <a:gd name="T7" fmla="*/ 132 h 220"/>
                <a:gd name="T8" fmla="*/ 548 w 1528"/>
                <a:gd name="T9" fmla="*/ 172 h 220"/>
                <a:gd name="T10" fmla="*/ 712 w 1528"/>
                <a:gd name="T11" fmla="*/ 200 h 220"/>
                <a:gd name="T12" fmla="*/ 960 w 1528"/>
                <a:gd name="T13" fmla="*/ 216 h 220"/>
                <a:gd name="T14" fmla="*/ 1128 w 1528"/>
                <a:gd name="T15" fmla="*/ 220 h 220"/>
                <a:gd name="T16" fmla="*/ 1288 w 1528"/>
                <a:gd name="T17" fmla="*/ 212 h 220"/>
                <a:gd name="T18" fmla="*/ 1432 w 1528"/>
                <a:gd name="T19" fmla="*/ 192 h 220"/>
                <a:gd name="T20" fmla="*/ 1528 w 1528"/>
                <a:gd name="T21" fmla="*/ 14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8" h="220">
                  <a:moveTo>
                    <a:pt x="0" y="0"/>
                  </a:moveTo>
                  <a:lnTo>
                    <a:pt x="156" y="68"/>
                  </a:lnTo>
                  <a:lnTo>
                    <a:pt x="236" y="100"/>
                  </a:lnTo>
                  <a:lnTo>
                    <a:pt x="372" y="132"/>
                  </a:lnTo>
                  <a:lnTo>
                    <a:pt x="548" y="172"/>
                  </a:lnTo>
                  <a:lnTo>
                    <a:pt x="712" y="200"/>
                  </a:lnTo>
                  <a:lnTo>
                    <a:pt x="960" y="216"/>
                  </a:lnTo>
                  <a:lnTo>
                    <a:pt x="1128" y="220"/>
                  </a:lnTo>
                  <a:lnTo>
                    <a:pt x="1288" y="212"/>
                  </a:lnTo>
                  <a:lnTo>
                    <a:pt x="1432" y="192"/>
                  </a:lnTo>
                  <a:lnTo>
                    <a:pt x="1528" y="148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Freeform 621">
              <a:extLst>
                <a:ext uri="{FF2B5EF4-FFF2-40B4-BE49-F238E27FC236}">
                  <a16:creationId xmlns:a16="http://schemas.microsoft.com/office/drawing/2014/main" id="{4560DA83-CEAF-2EC5-5256-2C0625D867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96" y="2999"/>
              <a:ext cx="904" cy="112"/>
            </a:xfrm>
            <a:custGeom>
              <a:avLst/>
              <a:gdLst>
                <a:gd name="T0" fmla="*/ 0 w 1808"/>
                <a:gd name="T1" fmla="*/ 0 h 224"/>
                <a:gd name="T2" fmla="*/ 224 w 1808"/>
                <a:gd name="T3" fmla="*/ 44 h 224"/>
                <a:gd name="T4" fmla="*/ 408 w 1808"/>
                <a:gd name="T5" fmla="*/ 88 h 224"/>
                <a:gd name="T6" fmla="*/ 648 w 1808"/>
                <a:gd name="T7" fmla="*/ 144 h 224"/>
                <a:gd name="T8" fmla="*/ 840 w 1808"/>
                <a:gd name="T9" fmla="*/ 184 h 224"/>
                <a:gd name="T10" fmla="*/ 1020 w 1808"/>
                <a:gd name="T11" fmla="*/ 220 h 224"/>
                <a:gd name="T12" fmla="*/ 1244 w 1808"/>
                <a:gd name="T13" fmla="*/ 224 h 224"/>
                <a:gd name="T14" fmla="*/ 1328 w 1808"/>
                <a:gd name="T15" fmla="*/ 224 h 224"/>
                <a:gd name="T16" fmla="*/ 1412 w 1808"/>
                <a:gd name="T17" fmla="*/ 224 h 224"/>
                <a:gd name="T18" fmla="*/ 1592 w 1808"/>
                <a:gd name="T19" fmla="*/ 212 h 224"/>
                <a:gd name="T20" fmla="*/ 1808 w 1808"/>
                <a:gd name="T21" fmla="*/ 18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8" h="224">
                  <a:moveTo>
                    <a:pt x="0" y="0"/>
                  </a:moveTo>
                  <a:lnTo>
                    <a:pt x="224" y="44"/>
                  </a:lnTo>
                  <a:lnTo>
                    <a:pt x="408" y="88"/>
                  </a:lnTo>
                  <a:lnTo>
                    <a:pt x="648" y="144"/>
                  </a:lnTo>
                  <a:lnTo>
                    <a:pt x="840" y="184"/>
                  </a:lnTo>
                  <a:lnTo>
                    <a:pt x="1020" y="220"/>
                  </a:lnTo>
                  <a:lnTo>
                    <a:pt x="1244" y="224"/>
                  </a:lnTo>
                  <a:lnTo>
                    <a:pt x="1328" y="224"/>
                  </a:lnTo>
                  <a:lnTo>
                    <a:pt x="1412" y="224"/>
                  </a:lnTo>
                  <a:lnTo>
                    <a:pt x="1592" y="212"/>
                  </a:lnTo>
                  <a:lnTo>
                    <a:pt x="1808" y="18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Freeform 622">
              <a:extLst>
                <a:ext uri="{FF2B5EF4-FFF2-40B4-BE49-F238E27FC236}">
                  <a16:creationId xmlns:a16="http://schemas.microsoft.com/office/drawing/2014/main" id="{05F664AD-8594-C4ED-0C51-79BEF3BEE4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26" y="2840"/>
              <a:ext cx="688" cy="55"/>
            </a:xfrm>
            <a:custGeom>
              <a:avLst/>
              <a:gdLst>
                <a:gd name="T0" fmla="*/ 0 w 1376"/>
                <a:gd name="T1" fmla="*/ 12 h 110"/>
                <a:gd name="T2" fmla="*/ 220 w 1376"/>
                <a:gd name="T3" fmla="*/ 38 h 110"/>
                <a:gd name="T4" fmla="*/ 440 w 1376"/>
                <a:gd name="T5" fmla="*/ 74 h 110"/>
                <a:gd name="T6" fmla="*/ 636 w 1376"/>
                <a:gd name="T7" fmla="*/ 98 h 110"/>
                <a:gd name="T8" fmla="*/ 872 w 1376"/>
                <a:gd name="T9" fmla="*/ 110 h 110"/>
                <a:gd name="T10" fmla="*/ 1104 w 1376"/>
                <a:gd name="T11" fmla="*/ 78 h 110"/>
                <a:gd name="T12" fmla="*/ 1376 w 1376"/>
                <a:gd name="T1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6" h="110">
                  <a:moveTo>
                    <a:pt x="0" y="12"/>
                  </a:moveTo>
                  <a:lnTo>
                    <a:pt x="220" y="38"/>
                  </a:lnTo>
                  <a:lnTo>
                    <a:pt x="440" y="74"/>
                  </a:lnTo>
                  <a:lnTo>
                    <a:pt x="636" y="98"/>
                  </a:lnTo>
                  <a:lnTo>
                    <a:pt x="872" y="110"/>
                  </a:lnTo>
                  <a:lnTo>
                    <a:pt x="1104" y="78"/>
                  </a:lnTo>
                  <a:lnTo>
                    <a:pt x="1376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Freeform 623">
              <a:extLst>
                <a:ext uri="{FF2B5EF4-FFF2-40B4-BE49-F238E27FC236}">
                  <a16:creationId xmlns:a16="http://schemas.microsoft.com/office/drawing/2014/main" id="{C8053E22-8390-3788-CF98-51C1CB55C3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06" y="2721"/>
              <a:ext cx="732" cy="44"/>
            </a:xfrm>
            <a:custGeom>
              <a:avLst/>
              <a:gdLst>
                <a:gd name="T0" fmla="*/ 0 w 1464"/>
                <a:gd name="T1" fmla="*/ 4 h 88"/>
                <a:gd name="T2" fmla="*/ 224 w 1464"/>
                <a:gd name="T3" fmla="*/ 40 h 88"/>
                <a:gd name="T4" fmla="*/ 476 w 1464"/>
                <a:gd name="T5" fmla="*/ 64 h 88"/>
                <a:gd name="T6" fmla="*/ 736 w 1464"/>
                <a:gd name="T7" fmla="*/ 84 h 88"/>
                <a:gd name="T8" fmla="*/ 924 w 1464"/>
                <a:gd name="T9" fmla="*/ 88 h 88"/>
                <a:gd name="T10" fmla="*/ 1216 w 1464"/>
                <a:gd name="T11" fmla="*/ 56 h 88"/>
                <a:gd name="T12" fmla="*/ 1464 w 1464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4" h="88">
                  <a:moveTo>
                    <a:pt x="0" y="4"/>
                  </a:moveTo>
                  <a:lnTo>
                    <a:pt x="224" y="40"/>
                  </a:lnTo>
                  <a:lnTo>
                    <a:pt x="476" y="64"/>
                  </a:lnTo>
                  <a:lnTo>
                    <a:pt x="736" y="84"/>
                  </a:lnTo>
                  <a:lnTo>
                    <a:pt x="924" y="88"/>
                  </a:lnTo>
                  <a:lnTo>
                    <a:pt x="1216" y="56"/>
                  </a:lnTo>
                  <a:lnTo>
                    <a:pt x="1464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Freeform 624">
              <a:extLst>
                <a:ext uri="{FF2B5EF4-FFF2-40B4-BE49-F238E27FC236}">
                  <a16:creationId xmlns:a16="http://schemas.microsoft.com/office/drawing/2014/main" id="{666B5886-D92A-A08F-3958-3EFD717F7A5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83" y="2665"/>
              <a:ext cx="732" cy="44"/>
            </a:xfrm>
            <a:custGeom>
              <a:avLst/>
              <a:gdLst>
                <a:gd name="T0" fmla="*/ 0 w 1464"/>
                <a:gd name="T1" fmla="*/ 4 h 88"/>
                <a:gd name="T2" fmla="*/ 224 w 1464"/>
                <a:gd name="T3" fmla="*/ 40 h 88"/>
                <a:gd name="T4" fmla="*/ 476 w 1464"/>
                <a:gd name="T5" fmla="*/ 64 h 88"/>
                <a:gd name="T6" fmla="*/ 736 w 1464"/>
                <a:gd name="T7" fmla="*/ 84 h 88"/>
                <a:gd name="T8" fmla="*/ 924 w 1464"/>
                <a:gd name="T9" fmla="*/ 88 h 88"/>
                <a:gd name="T10" fmla="*/ 1216 w 1464"/>
                <a:gd name="T11" fmla="*/ 56 h 88"/>
                <a:gd name="T12" fmla="*/ 1464 w 1464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4" h="88">
                  <a:moveTo>
                    <a:pt x="0" y="4"/>
                  </a:moveTo>
                  <a:lnTo>
                    <a:pt x="224" y="40"/>
                  </a:lnTo>
                  <a:lnTo>
                    <a:pt x="476" y="64"/>
                  </a:lnTo>
                  <a:lnTo>
                    <a:pt x="736" y="84"/>
                  </a:lnTo>
                  <a:lnTo>
                    <a:pt x="924" y="88"/>
                  </a:lnTo>
                  <a:lnTo>
                    <a:pt x="1216" y="56"/>
                  </a:lnTo>
                  <a:lnTo>
                    <a:pt x="1464" y="0"/>
                  </a:lnTo>
                </a:path>
              </a:pathLst>
            </a:custGeom>
            <a:noFill/>
            <a:ln w="9525" cap="flat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Freeform 625">
              <a:extLst>
                <a:ext uri="{FF2B5EF4-FFF2-40B4-BE49-F238E27FC236}">
                  <a16:creationId xmlns:a16="http://schemas.microsoft.com/office/drawing/2014/main" id="{3A607FE9-0E2F-4967-1FBD-710F3D8EC0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4" y="2454"/>
              <a:ext cx="828" cy="51"/>
            </a:xfrm>
            <a:custGeom>
              <a:avLst/>
              <a:gdLst>
                <a:gd name="T0" fmla="*/ 0 w 1656"/>
                <a:gd name="T1" fmla="*/ 8 h 102"/>
                <a:gd name="T2" fmla="*/ 332 w 1656"/>
                <a:gd name="T3" fmla="*/ 58 h 102"/>
                <a:gd name="T4" fmla="*/ 648 w 1656"/>
                <a:gd name="T5" fmla="*/ 94 h 102"/>
                <a:gd name="T6" fmla="*/ 988 w 1656"/>
                <a:gd name="T7" fmla="*/ 102 h 102"/>
                <a:gd name="T8" fmla="*/ 1292 w 1656"/>
                <a:gd name="T9" fmla="*/ 86 h 102"/>
                <a:gd name="T10" fmla="*/ 1504 w 1656"/>
                <a:gd name="T11" fmla="*/ 74 h 102"/>
                <a:gd name="T12" fmla="*/ 1656 w 1656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02">
                  <a:moveTo>
                    <a:pt x="0" y="8"/>
                  </a:moveTo>
                  <a:lnTo>
                    <a:pt x="332" y="58"/>
                  </a:lnTo>
                  <a:lnTo>
                    <a:pt x="648" y="94"/>
                  </a:lnTo>
                  <a:lnTo>
                    <a:pt x="988" y="102"/>
                  </a:lnTo>
                  <a:lnTo>
                    <a:pt x="1292" y="86"/>
                  </a:lnTo>
                  <a:lnTo>
                    <a:pt x="1504" y="74"/>
                  </a:lnTo>
                  <a:lnTo>
                    <a:pt x="1656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" name="Freeform 626">
              <a:extLst>
                <a:ext uri="{FF2B5EF4-FFF2-40B4-BE49-F238E27FC236}">
                  <a16:creationId xmlns:a16="http://schemas.microsoft.com/office/drawing/2014/main" id="{FBB9333A-76C2-192F-5417-CE628CBE98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" y="2260"/>
              <a:ext cx="726" cy="131"/>
            </a:xfrm>
            <a:custGeom>
              <a:avLst/>
              <a:gdLst>
                <a:gd name="T0" fmla="*/ 0 w 1452"/>
                <a:gd name="T1" fmla="*/ 184 h 262"/>
                <a:gd name="T2" fmla="*/ 292 w 1452"/>
                <a:gd name="T3" fmla="*/ 230 h 262"/>
                <a:gd name="T4" fmla="*/ 560 w 1452"/>
                <a:gd name="T5" fmla="*/ 262 h 262"/>
                <a:gd name="T6" fmla="*/ 896 w 1452"/>
                <a:gd name="T7" fmla="*/ 238 h 262"/>
                <a:gd name="T8" fmla="*/ 1156 w 1452"/>
                <a:gd name="T9" fmla="*/ 154 h 262"/>
                <a:gd name="T10" fmla="*/ 1340 w 1452"/>
                <a:gd name="T11" fmla="*/ 90 h 262"/>
                <a:gd name="T12" fmla="*/ 1452 w 1452"/>
                <a:gd name="T13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2" h="262">
                  <a:moveTo>
                    <a:pt x="0" y="184"/>
                  </a:moveTo>
                  <a:lnTo>
                    <a:pt x="292" y="230"/>
                  </a:lnTo>
                  <a:lnTo>
                    <a:pt x="560" y="262"/>
                  </a:lnTo>
                  <a:lnTo>
                    <a:pt x="896" y="238"/>
                  </a:lnTo>
                  <a:lnTo>
                    <a:pt x="1156" y="154"/>
                  </a:lnTo>
                  <a:lnTo>
                    <a:pt x="1340" y="90"/>
                  </a:lnTo>
                  <a:lnTo>
                    <a:pt x="1452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Freeform 627">
              <a:extLst>
                <a:ext uri="{FF2B5EF4-FFF2-40B4-BE49-F238E27FC236}">
                  <a16:creationId xmlns:a16="http://schemas.microsoft.com/office/drawing/2014/main" id="{95AF3928-DF19-8354-CD80-607135169A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660" y="2203"/>
              <a:ext cx="864" cy="154"/>
            </a:xfrm>
            <a:custGeom>
              <a:avLst/>
              <a:gdLst>
                <a:gd name="T0" fmla="*/ 1728 w 1728"/>
                <a:gd name="T1" fmla="*/ 0 h 308"/>
                <a:gd name="T2" fmla="*/ 1668 w 1728"/>
                <a:gd name="T3" fmla="*/ 72 h 308"/>
                <a:gd name="T4" fmla="*/ 1420 w 1728"/>
                <a:gd name="T5" fmla="*/ 192 h 308"/>
                <a:gd name="T6" fmla="*/ 1144 w 1728"/>
                <a:gd name="T7" fmla="*/ 244 h 308"/>
                <a:gd name="T8" fmla="*/ 724 w 1728"/>
                <a:gd name="T9" fmla="*/ 276 h 308"/>
                <a:gd name="T10" fmla="*/ 504 w 1728"/>
                <a:gd name="T11" fmla="*/ 308 h 308"/>
                <a:gd name="T12" fmla="*/ 252 w 1728"/>
                <a:gd name="T13" fmla="*/ 292 h 308"/>
                <a:gd name="T14" fmla="*/ 0 w 1728"/>
                <a:gd name="T15" fmla="*/ 25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28" h="308">
                  <a:moveTo>
                    <a:pt x="1728" y="0"/>
                  </a:moveTo>
                  <a:lnTo>
                    <a:pt x="1668" y="72"/>
                  </a:lnTo>
                  <a:lnTo>
                    <a:pt x="1420" y="192"/>
                  </a:lnTo>
                  <a:lnTo>
                    <a:pt x="1144" y="244"/>
                  </a:lnTo>
                  <a:lnTo>
                    <a:pt x="724" y="276"/>
                  </a:lnTo>
                  <a:lnTo>
                    <a:pt x="504" y="308"/>
                  </a:lnTo>
                  <a:lnTo>
                    <a:pt x="252" y="292"/>
                  </a:lnTo>
                  <a:lnTo>
                    <a:pt x="0" y="252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636">
              <a:extLst>
                <a:ext uri="{FF2B5EF4-FFF2-40B4-BE49-F238E27FC236}">
                  <a16:creationId xmlns:a16="http://schemas.microsoft.com/office/drawing/2014/main" id="{7773B778-E024-4168-420E-21BDFEF7A67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-39" y="2239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Oval 637">
              <a:extLst>
                <a:ext uri="{FF2B5EF4-FFF2-40B4-BE49-F238E27FC236}">
                  <a16:creationId xmlns:a16="http://schemas.microsoft.com/office/drawing/2014/main" id="{3DC0FE67-E9C6-384E-34FB-C6D20B6A19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" y="2248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Oval 638">
              <a:extLst>
                <a:ext uri="{FF2B5EF4-FFF2-40B4-BE49-F238E27FC236}">
                  <a16:creationId xmlns:a16="http://schemas.microsoft.com/office/drawing/2014/main" id="{0F165767-290F-083F-BCD4-8FB5C338D4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0" y="2268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Oval 639">
              <a:extLst>
                <a:ext uri="{FF2B5EF4-FFF2-40B4-BE49-F238E27FC236}">
                  <a16:creationId xmlns:a16="http://schemas.microsoft.com/office/drawing/2014/main" id="{68A9444C-3D26-AFEB-FC7A-52EE9E5BCD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2" y="2275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Oval 640">
              <a:extLst>
                <a:ext uri="{FF2B5EF4-FFF2-40B4-BE49-F238E27FC236}">
                  <a16:creationId xmlns:a16="http://schemas.microsoft.com/office/drawing/2014/main" id="{9ACD9DA7-BBCE-22E0-88B5-1847F99D10F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59" y="2283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Oval 641">
              <a:extLst>
                <a:ext uri="{FF2B5EF4-FFF2-40B4-BE49-F238E27FC236}">
                  <a16:creationId xmlns:a16="http://schemas.microsoft.com/office/drawing/2014/main" id="{AC305BC7-E08A-36BE-EA04-74CB29BBF6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06" y="2293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642">
              <a:extLst>
                <a:ext uri="{FF2B5EF4-FFF2-40B4-BE49-F238E27FC236}">
                  <a16:creationId xmlns:a16="http://schemas.microsoft.com/office/drawing/2014/main" id="{52810633-D90E-0F8E-F2FF-DEDD48E7629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64" y="2331"/>
              <a:ext cx="23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Oval 643">
              <a:extLst>
                <a:ext uri="{FF2B5EF4-FFF2-40B4-BE49-F238E27FC236}">
                  <a16:creationId xmlns:a16="http://schemas.microsoft.com/office/drawing/2014/main" id="{247C8F0E-A314-3E57-F64D-2C594DC8183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8" y="2355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Oval 644">
              <a:extLst>
                <a:ext uri="{FF2B5EF4-FFF2-40B4-BE49-F238E27FC236}">
                  <a16:creationId xmlns:a16="http://schemas.microsoft.com/office/drawing/2014/main" id="{59EE1814-8A8A-8A9E-E956-EA3B381AD4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56" y="2385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Oval 645">
              <a:extLst>
                <a:ext uri="{FF2B5EF4-FFF2-40B4-BE49-F238E27FC236}">
                  <a16:creationId xmlns:a16="http://schemas.microsoft.com/office/drawing/2014/main" id="{320BAA6D-AC5B-DE05-AD66-FF50B636912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15" y="2416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Oval 646">
              <a:extLst>
                <a:ext uri="{FF2B5EF4-FFF2-40B4-BE49-F238E27FC236}">
                  <a16:creationId xmlns:a16="http://schemas.microsoft.com/office/drawing/2014/main" id="{167C075E-FF59-78F2-51A8-DA35CBFAB28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1" y="2460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Oval 647">
              <a:extLst>
                <a:ext uri="{FF2B5EF4-FFF2-40B4-BE49-F238E27FC236}">
                  <a16:creationId xmlns:a16="http://schemas.microsoft.com/office/drawing/2014/main" id="{CED0C8EA-0D17-E174-61C9-5E68AEAF106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93" y="2491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" name="Oval 648">
              <a:extLst>
                <a:ext uri="{FF2B5EF4-FFF2-40B4-BE49-F238E27FC236}">
                  <a16:creationId xmlns:a16="http://schemas.microsoft.com/office/drawing/2014/main" id="{4DDDC5F2-22C9-6B78-6AB9-E896B2CD698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71" y="2536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Oval 649">
              <a:extLst>
                <a:ext uri="{FF2B5EF4-FFF2-40B4-BE49-F238E27FC236}">
                  <a16:creationId xmlns:a16="http://schemas.microsoft.com/office/drawing/2014/main" id="{D2BBD8A2-5A7B-9881-6590-7E1F177D0DA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69" y="2575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Oval 650">
              <a:extLst>
                <a:ext uri="{FF2B5EF4-FFF2-40B4-BE49-F238E27FC236}">
                  <a16:creationId xmlns:a16="http://schemas.microsoft.com/office/drawing/2014/main" id="{A73D87E9-43F7-862A-2B1C-47FA0D5BBD3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63" y="2667"/>
              <a:ext cx="23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" name="Oval 651">
              <a:extLst>
                <a:ext uri="{FF2B5EF4-FFF2-40B4-BE49-F238E27FC236}">
                  <a16:creationId xmlns:a16="http://schemas.microsoft.com/office/drawing/2014/main" id="{AD601BF8-5769-45D0-3A1F-960BF01DC9F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71" y="2689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Oval 652">
              <a:extLst>
                <a:ext uri="{FF2B5EF4-FFF2-40B4-BE49-F238E27FC236}">
                  <a16:creationId xmlns:a16="http://schemas.microsoft.com/office/drawing/2014/main" id="{D27F9155-2C87-6ADF-A231-FD1EB8F7D77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62" y="2727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" name="Oval 653">
              <a:extLst>
                <a:ext uri="{FF2B5EF4-FFF2-40B4-BE49-F238E27FC236}">
                  <a16:creationId xmlns:a16="http://schemas.microsoft.com/office/drawing/2014/main" id="{A593B218-FBB2-58CE-5799-52D59FA82B0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31" y="2755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Oval 654">
              <a:extLst>
                <a:ext uri="{FF2B5EF4-FFF2-40B4-BE49-F238E27FC236}">
                  <a16:creationId xmlns:a16="http://schemas.microsoft.com/office/drawing/2014/main" id="{0F77DEC0-EF36-BEA0-94DB-02B05D49AD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06" y="2788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" name="Oval 655">
              <a:extLst>
                <a:ext uri="{FF2B5EF4-FFF2-40B4-BE49-F238E27FC236}">
                  <a16:creationId xmlns:a16="http://schemas.microsoft.com/office/drawing/2014/main" id="{77294BD9-306C-9AD9-ED03-EDE3E8CCBD8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9" y="2694"/>
              <a:ext cx="24" cy="23"/>
            </a:xfrm>
            <a:prstGeom prst="ellipse">
              <a:avLst/>
            </a:prstGeom>
            <a:noFill/>
            <a:ln w="9525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" name="Oval 656">
              <a:extLst>
                <a:ext uri="{FF2B5EF4-FFF2-40B4-BE49-F238E27FC236}">
                  <a16:creationId xmlns:a16="http://schemas.microsoft.com/office/drawing/2014/main" id="{6F147A32-EEFF-130D-4474-74AC12571D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02" y="2728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" name="Oval 657">
              <a:extLst>
                <a:ext uri="{FF2B5EF4-FFF2-40B4-BE49-F238E27FC236}">
                  <a16:creationId xmlns:a16="http://schemas.microsoft.com/office/drawing/2014/main" id="{EE760C98-76EC-8D04-44AD-207D6DD93D6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83" y="2763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" name="Oval 658">
              <a:extLst>
                <a:ext uri="{FF2B5EF4-FFF2-40B4-BE49-F238E27FC236}">
                  <a16:creationId xmlns:a16="http://schemas.microsoft.com/office/drawing/2014/main" id="{0EC14011-C828-3035-4EE3-BE6E4FAFF01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54" y="2788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" name="Oval 659">
              <a:extLst>
                <a:ext uri="{FF2B5EF4-FFF2-40B4-BE49-F238E27FC236}">
                  <a16:creationId xmlns:a16="http://schemas.microsoft.com/office/drawing/2014/main" id="{7700D731-804E-2C79-50CB-0924FC2748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83" y="2809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660">
              <a:extLst>
                <a:ext uri="{FF2B5EF4-FFF2-40B4-BE49-F238E27FC236}">
                  <a16:creationId xmlns:a16="http://schemas.microsoft.com/office/drawing/2014/main" id="{F836817D-FABE-8A15-181D-853BB1BAE1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05" y="2845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" name="Oval 661">
              <a:extLst>
                <a:ext uri="{FF2B5EF4-FFF2-40B4-BE49-F238E27FC236}">
                  <a16:creationId xmlns:a16="http://schemas.microsoft.com/office/drawing/2014/main" id="{6C849312-C8DC-DCD0-E89C-8778BBF7964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52" y="2826"/>
              <a:ext cx="23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" name="Oval 662">
              <a:extLst>
                <a:ext uri="{FF2B5EF4-FFF2-40B4-BE49-F238E27FC236}">
                  <a16:creationId xmlns:a16="http://schemas.microsoft.com/office/drawing/2014/main" id="{6D493C1B-A1E3-CB5F-5639-2F1E87D2B9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86" y="2860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" name="Oval 663">
              <a:extLst>
                <a:ext uri="{FF2B5EF4-FFF2-40B4-BE49-F238E27FC236}">
                  <a16:creationId xmlns:a16="http://schemas.microsoft.com/office/drawing/2014/main" id="{5E0AB973-58E6-8C3A-3780-4D705771992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34" y="2856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" name="Oval 664">
              <a:extLst>
                <a:ext uri="{FF2B5EF4-FFF2-40B4-BE49-F238E27FC236}">
                  <a16:creationId xmlns:a16="http://schemas.microsoft.com/office/drawing/2014/main" id="{0D9BEB18-E010-923E-A557-E8FFE7435D4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52" y="2895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" name="Oval 665">
              <a:extLst>
                <a:ext uri="{FF2B5EF4-FFF2-40B4-BE49-F238E27FC236}">
                  <a16:creationId xmlns:a16="http://schemas.microsoft.com/office/drawing/2014/main" id="{279C4461-56C3-8D0B-F9C9-57A8B9D264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06" y="2895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" name="Oval 666">
              <a:extLst>
                <a:ext uri="{FF2B5EF4-FFF2-40B4-BE49-F238E27FC236}">
                  <a16:creationId xmlns:a16="http://schemas.microsoft.com/office/drawing/2014/main" id="{B2643344-ACB2-0682-9F79-73749B8A3B1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29" y="2929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" name="Oval 667">
              <a:extLst>
                <a:ext uri="{FF2B5EF4-FFF2-40B4-BE49-F238E27FC236}">
                  <a16:creationId xmlns:a16="http://schemas.microsoft.com/office/drawing/2014/main" id="{30B4B63F-6989-56AF-FDE4-C4E48479A4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86" y="2923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" name="Oval 668">
              <a:extLst>
                <a:ext uri="{FF2B5EF4-FFF2-40B4-BE49-F238E27FC236}">
                  <a16:creationId xmlns:a16="http://schemas.microsoft.com/office/drawing/2014/main" id="{29FB09C2-7449-4ABC-5AA1-48488A90B99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11" y="2953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" name="Oval 669">
              <a:extLst>
                <a:ext uri="{FF2B5EF4-FFF2-40B4-BE49-F238E27FC236}">
                  <a16:creationId xmlns:a16="http://schemas.microsoft.com/office/drawing/2014/main" id="{FE59F5A0-2DFC-A848-8DA6-D8AE93CC81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95" y="2682"/>
              <a:ext cx="24" cy="23"/>
            </a:xfrm>
            <a:prstGeom prst="ellipse">
              <a:avLst/>
            </a:prstGeom>
            <a:noFill/>
            <a:ln w="9525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" name="Oval 670">
              <a:extLst>
                <a:ext uri="{FF2B5EF4-FFF2-40B4-BE49-F238E27FC236}">
                  <a16:creationId xmlns:a16="http://schemas.microsoft.com/office/drawing/2014/main" id="{B35ED0FD-ED35-85ED-6B43-257E0A40272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59" y="2956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" name="Oval 671">
              <a:extLst>
                <a:ext uri="{FF2B5EF4-FFF2-40B4-BE49-F238E27FC236}">
                  <a16:creationId xmlns:a16="http://schemas.microsoft.com/office/drawing/2014/main" id="{CACCAA02-43E6-21D1-59F9-E347B4FCA2D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82" y="2985"/>
              <a:ext cx="23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" name="Oval 672">
              <a:extLst>
                <a:ext uri="{FF2B5EF4-FFF2-40B4-BE49-F238E27FC236}">
                  <a16:creationId xmlns:a16="http://schemas.microsoft.com/office/drawing/2014/main" id="{3FB2DB6A-1EBA-06DA-DE16-8FA7CE4308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27" y="2980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" name="Oval 673">
              <a:extLst>
                <a:ext uri="{FF2B5EF4-FFF2-40B4-BE49-F238E27FC236}">
                  <a16:creationId xmlns:a16="http://schemas.microsoft.com/office/drawing/2014/main" id="{DEF4F636-C284-56D1-9609-F22BB710D5A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48" y="3015"/>
              <a:ext cx="23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" name="Oval 674">
              <a:extLst>
                <a:ext uri="{FF2B5EF4-FFF2-40B4-BE49-F238E27FC236}">
                  <a16:creationId xmlns:a16="http://schemas.microsoft.com/office/drawing/2014/main" id="{B79A72AC-4D43-1259-A115-E4084C28A4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97" y="3006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" name="Oval 675">
              <a:extLst>
                <a:ext uri="{FF2B5EF4-FFF2-40B4-BE49-F238E27FC236}">
                  <a16:creationId xmlns:a16="http://schemas.microsoft.com/office/drawing/2014/main" id="{5C786DFB-73CD-E1CD-E2D1-19F7EBE32F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97" y="3052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" name="Oval 676">
              <a:extLst>
                <a:ext uri="{FF2B5EF4-FFF2-40B4-BE49-F238E27FC236}">
                  <a16:creationId xmlns:a16="http://schemas.microsoft.com/office/drawing/2014/main" id="{3603BDE8-87F9-A8A3-1965-F6183BCF5E7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51" y="3036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5" name="Oval 677">
              <a:extLst>
                <a:ext uri="{FF2B5EF4-FFF2-40B4-BE49-F238E27FC236}">
                  <a16:creationId xmlns:a16="http://schemas.microsoft.com/office/drawing/2014/main" id="{43281750-27F9-E6ED-A171-E10823D3EA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68" y="3070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6" name="Oval 678">
              <a:extLst>
                <a:ext uri="{FF2B5EF4-FFF2-40B4-BE49-F238E27FC236}">
                  <a16:creationId xmlns:a16="http://schemas.microsoft.com/office/drawing/2014/main" id="{9682E172-36BE-DD39-49EA-82556B256F3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25" y="3067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7" name="Oval 679">
              <a:extLst>
                <a:ext uri="{FF2B5EF4-FFF2-40B4-BE49-F238E27FC236}">
                  <a16:creationId xmlns:a16="http://schemas.microsoft.com/office/drawing/2014/main" id="{7F76B397-A689-5498-F3D1-DFE83713A94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46" y="3097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8" name="Oval 680">
              <a:extLst>
                <a:ext uri="{FF2B5EF4-FFF2-40B4-BE49-F238E27FC236}">
                  <a16:creationId xmlns:a16="http://schemas.microsoft.com/office/drawing/2014/main" id="{A4C0DAAE-FE95-1CAE-1979-5F5354C2F6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97" y="3091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" name="Oval 681">
              <a:extLst>
                <a:ext uri="{FF2B5EF4-FFF2-40B4-BE49-F238E27FC236}">
                  <a16:creationId xmlns:a16="http://schemas.microsoft.com/office/drawing/2014/main" id="{F92A738A-5718-2851-952F-1453E3D344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09" y="3130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" name="Oval 682">
              <a:extLst>
                <a:ext uri="{FF2B5EF4-FFF2-40B4-BE49-F238E27FC236}">
                  <a16:creationId xmlns:a16="http://schemas.microsoft.com/office/drawing/2014/main" id="{932C4DFB-3B7B-4D75-EC27-8AD24C46CCD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58" y="3121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" name="Oval 683">
              <a:extLst>
                <a:ext uri="{FF2B5EF4-FFF2-40B4-BE49-F238E27FC236}">
                  <a16:creationId xmlns:a16="http://schemas.microsoft.com/office/drawing/2014/main" id="{15FB7CB1-149C-E9CF-B026-7DDA2C9923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85" y="3141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" name="Oval 684">
              <a:extLst>
                <a:ext uri="{FF2B5EF4-FFF2-40B4-BE49-F238E27FC236}">
                  <a16:creationId xmlns:a16="http://schemas.microsoft.com/office/drawing/2014/main" id="{0B65D340-5CCE-C51C-2FB9-968809697D3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79" y="3184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3" name="Oval 685">
              <a:extLst>
                <a:ext uri="{FF2B5EF4-FFF2-40B4-BE49-F238E27FC236}">
                  <a16:creationId xmlns:a16="http://schemas.microsoft.com/office/drawing/2014/main" id="{EEC90BB0-3ED2-DF65-33CC-D73E3622AAE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38" y="3174"/>
              <a:ext cx="23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4" name="Oval 686">
              <a:extLst>
                <a:ext uri="{FF2B5EF4-FFF2-40B4-BE49-F238E27FC236}">
                  <a16:creationId xmlns:a16="http://schemas.microsoft.com/office/drawing/2014/main" id="{5CAB1895-3559-C671-57AD-B9CE3898459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32" y="3219"/>
              <a:ext cx="23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5" name="Oval 687">
              <a:extLst>
                <a:ext uri="{FF2B5EF4-FFF2-40B4-BE49-F238E27FC236}">
                  <a16:creationId xmlns:a16="http://schemas.microsoft.com/office/drawing/2014/main" id="{3282FA38-FEE4-21F4-CCEC-608E2BC6DEB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13" y="3199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6" name="Oval 688">
              <a:extLst>
                <a:ext uri="{FF2B5EF4-FFF2-40B4-BE49-F238E27FC236}">
                  <a16:creationId xmlns:a16="http://schemas.microsoft.com/office/drawing/2014/main" id="{4639A16A-8C91-4262-FDAC-18D09D452C2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07" y="3249"/>
              <a:ext cx="23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7" name="Oval 689">
              <a:extLst>
                <a:ext uri="{FF2B5EF4-FFF2-40B4-BE49-F238E27FC236}">
                  <a16:creationId xmlns:a16="http://schemas.microsoft.com/office/drawing/2014/main" id="{113A4355-C526-6807-59A4-009380738AD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82" y="3232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8" name="Oval 690">
              <a:extLst>
                <a:ext uri="{FF2B5EF4-FFF2-40B4-BE49-F238E27FC236}">
                  <a16:creationId xmlns:a16="http://schemas.microsoft.com/office/drawing/2014/main" id="{D884990D-4985-D747-A8A6-B07347DA44B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86" y="3274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" name="Oval 691">
              <a:extLst>
                <a:ext uri="{FF2B5EF4-FFF2-40B4-BE49-F238E27FC236}">
                  <a16:creationId xmlns:a16="http://schemas.microsoft.com/office/drawing/2014/main" id="{263ABA82-2A59-4F11-9170-F36FB11C123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49" y="3252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0" name="Oval 692">
              <a:extLst>
                <a:ext uri="{FF2B5EF4-FFF2-40B4-BE49-F238E27FC236}">
                  <a16:creationId xmlns:a16="http://schemas.microsoft.com/office/drawing/2014/main" id="{53CD3F14-1BB7-B166-3677-94081E132F7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54" y="3301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1" name="Oval 693">
              <a:extLst>
                <a:ext uri="{FF2B5EF4-FFF2-40B4-BE49-F238E27FC236}">
                  <a16:creationId xmlns:a16="http://schemas.microsoft.com/office/drawing/2014/main" id="{10A4B635-B99A-11E0-DBFF-02CA6F1AD26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27" y="3285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" name="Oval 694">
              <a:extLst>
                <a:ext uri="{FF2B5EF4-FFF2-40B4-BE49-F238E27FC236}">
                  <a16:creationId xmlns:a16="http://schemas.microsoft.com/office/drawing/2014/main" id="{8FBE8937-2503-652E-761D-99AD07F2FF9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27" y="3331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" name="Oval 695">
              <a:extLst>
                <a:ext uri="{FF2B5EF4-FFF2-40B4-BE49-F238E27FC236}">
                  <a16:creationId xmlns:a16="http://schemas.microsoft.com/office/drawing/2014/main" id="{2B87027F-CA3E-22A5-8844-057831957D8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02" y="3303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" name="Oval 696">
              <a:extLst>
                <a:ext uri="{FF2B5EF4-FFF2-40B4-BE49-F238E27FC236}">
                  <a16:creationId xmlns:a16="http://schemas.microsoft.com/office/drawing/2014/main" id="{37185C6B-77A5-7030-1EBB-C7AC42F582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99" y="3349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5" name="Oval 697">
              <a:extLst>
                <a:ext uri="{FF2B5EF4-FFF2-40B4-BE49-F238E27FC236}">
                  <a16:creationId xmlns:a16="http://schemas.microsoft.com/office/drawing/2014/main" id="{4F98348F-579C-97CC-AB51-C839569752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79" y="3336"/>
              <a:ext cx="23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6" name="Oval 698">
              <a:extLst>
                <a:ext uri="{FF2B5EF4-FFF2-40B4-BE49-F238E27FC236}">
                  <a16:creationId xmlns:a16="http://schemas.microsoft.com/office/drawing/2014/main" id="{760AC8FE-BE58-85D5-2F29-982C1D375A4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80" y="3376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7" name="Oval 699">
              <a:extLst>
                <a:ext uri="{FF2B5EF4-FFF2-40B4-BE49-F238E27FC236}">
                  <a16:creationId xmlns:a16="http://schemas.microsoft.com/office/drawing/2014/main" id="{00967F5E-AFAF-8418-602C-465A921D0D9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75" y="3358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8" name="Oval 700">
              <a:extLst>
                <a:ext uri="{FF2B5EF4-FFF2-40B4-BE49-F238E27FC236}">
                  <a16:creationId xmlns:a16="http://schemas.microsoft.com/office/drawing/2014/main" id="{9CE56415-41C2-163E-0DFC-927F6041A2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67" y="3402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9" name="Oval 701">
              <a:extLst>
                <a:ext uri="{FF2B5EF4-FFF2-40B4-BE49-F238E27FC236}">
                  <a16:creationId xmlns:a16="http://schemas.microsoft.com/office/drawing/2014/main" id="{ABA434BC-1387-E4DA-47B8-9EDA991EE0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39" y="3387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" name="Oval 702">
              <a:extLst>
                <a:ext uri="{FF2B5EF4-FFF2-40B4-BE49-F238E27FC236}">
                  <a16:creationId xmlns:a16="http://schemas.microsoft.com/office/drawing/2014/main" id="{3C19947F-EF5D-F8AA-EBD4-633C2B3CE81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41" y="3427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1" name="Oval 703">
              <a:extLst>
                <a:ext uri="{FF2B5EF4-FFF2-40B4-BE49-F238E27FC236}">
                  <a16:creationId xmlns:a16="http://schemas.microsoft.com/office/drawing/2014/main" id="{118D17D0-1A55-8396-04BE-9A7D628EE5B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26" y="3405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" name="Oval 704">
              <a:extLst>
                <a:ext uri="{FF2B5EF4-FFF2-40B4-BE49-F238E27FC236}">
                  <a16:creationId xmlns:a16="http://schemas.microsoft.com/office/drawing/2014/main" id="{3CC6AC9F-FC75-0799-F3C1-124477E6235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26" y="3447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" name="Oval 705">
              <a:extLst>
                <a:ext uri="{FF2B5EF4-FFF2-40B4-BE49-F238E27FC236}">
                  <a16:creationId xmlns:a16="http://schemas.microsoft.com/office/drawing/2014/main" id="{B82E17DC-F8B6-F38E-E1F2-CD660550F4B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95" y="3420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4" name="Oval 706">
              <a:extLst>
                <a:ext uri="{FF2B5EF4-FFF2-40B4-BE49-F238E27FC236}">
                  <a16:creationId xmlns:a16="http://schemas.microsoft.com/office/drawing/2014/main" id="{D39C31F7-292F-45A6-E849-92B4FFC94D0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98" y="3463"/>
              <a:ext cx="24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" name="Oval 707">
              <a:extLst>
                <a:ext uri="{FF2B5EF4-FFF2-40B4-BE49-F238E27FC236}">
                  <a16:creationId xmlns:a16="http://schemas.microsoft.com/office/drawing/2014/main" id="{E7B72338-6A31-26A9-3530-82C2F1B913B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60" y="3436"/>
              <a:ext cx="23" cy="24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" name="Oval 708">
              <a:extLst>
                <a:ext uri="{FF2B5EF4-FFF2-40B4-BE49-F238E27FC236}">
                  <a16:creationId xmlns:a16="http://schemas.microsoft.com/office/drawing/2014/main" id="{32825BCB-8AA9-6990-52D1-76AC3E74C48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67" y="3474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" name="Oval 709">
              <a:extLst>
                <a:ext uri="{FF2B5EF4-FFF2-40B4-BE49-F238E27FC236}">
                  <a16:creationId xmlns:a16="http://schemas.microsoft.com/office/drawing/2014/main" id="{EAE2FD32-DADF-239C-9137-BE47434A7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30" y="3489"/>
              <a:ext cx="24" cy="23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98" name="Picture 712">
            <a:extLst>
              <a:ext uri="{FF2B5EF4-FFF2-40B4-BE49-F238E27FC236}">
                <a16:creationId xmlns:a16="http://schemas.microsoft.com/office/drawing/2014/main" id="{2D6A6B5B-6B5E-1CBF-B545-3580B269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754438"/>
            <a:ext cx="40640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227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6E3D7-2174-A852-1E97-D8B8EB260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838064-6A64-0459-A236-8CDC31B8D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C41BB7-9D0C-A751-3BCF-53A07F7A9D3D}"/>
              </a:ext>
            </a:extLst>
          </p:cNvPr>
          <p:cNvSpPr txBox="1"/>
          <p:nvPr/>
        </p:nvSpPr>
        <p:spPr>
          <a:xfrm>
            <a:off x="1349406" y="193798"/>
            <a:ext cx="720866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rgbClr val="3399FF"/>
                </a:solidFill>
              </a:rPr>
              <a:t>"Elemental fingerprinting"</a:t>
            </a:r>
          </a:p>
          <a:p>
            <a:pPr algn="ctr"/>
            <a:r>
              <a:rPr lang="en-US" sz="3200">
                <a:solidFill>
                  <a:srgbClr val="3399FF"/>
                </a:solidFill>
              </a:rPr>
              <a:t>Herkomst bepaling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C6D11-C838-C39F-38EE-9A54ABA42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99C72A-C025-FFC9-CD19-3679A79F7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744" y="1447866"/>
            <a:ext cx="6539056" cy="2875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D9ACF-48C4-5E2F-B6E8-8BE75F45E9DA}"/>
              </a:ext>
            </a:extLst>
          </p:cNvPr>
          <p:cNvSpPr txBox="1"/>
          <p:nvPr/>
        </p:nvSpPr>
        <p:spPr>
          <a:xfrm rot="16200000">
            <a:off x="-2534228" y="3409420"/>
            <a:ext cx="59274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L. Morrison et al. / Science of the Total Environment 697 (2019) 134121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C31D2A-9793-329F-6932-0A70B382D76D}"/>
              </a:ext>
            </a:extLst>
          </p:cNvPr>
          <p:cNvGrpSpPr/>
          <p:nvPr/>
        </p:nvGrpSpPr>
        <p:grpSpPr>
          <a:xfrm>
            <a:off x="5867256" y="4037761"/>
            <a:ext cx="2870346" cy="2699589"/>
            <a:chOff x="981219" y="4083942"/>
            <a:chExt cx="2870346" cy="26995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CB8609-5014-FFDB-3DEC-F64B538E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19" y="4083942"/>
              <a:ext cx="2870346" cy="2699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53741B-0D97-1A31-E68E-C3B296F460A5}"/>
                </a:ext>
              </a:extLst>
            </p:cNvPr>
            <p:cNvSpPr txBox="1"/>
            <p:nvPr/>
          </p:nvSpPr>
          <p:spPr>
            <a:xfrm>
              <a:off x="2179783" y="4230254"/>
              <a:ext cx="11689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clean shell</a:t>
              </a:r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8BF98B8-E4F6-8BC6-F3BB-B812BA70C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96" y="3892543"/>
            <a:ext cx="4472277" cy="296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91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CF5EB-5592-5B9B-B3A7-56E9408A4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85FE82-A972-841B-622A-AD23E86060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06C537-FBF6-1510-6DC6-D6D90E123106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Enkele van de 390 Nederlandse soorten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A4E4AB-7F98-1FFA-57C9-E1E3F7645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09" y="1070879"/>
            <a:ext cx="6822165" cy="579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D3C8CD-F353-4AF9-4F56-CB33C1DA9754}"/>
              </a:ext>
            </a:extLst>
          </p:cNvPr>
          <p:cNvSpPr txBox="1"/>
          <p:nvPr/>
        </p:nvSpPr>
        <p:spPr>
          <a:xfrm rot="16200000">
            <a:off x="-2017288" y="3363083"/>
            <a:ext cx="4953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https://images.saymedia-content.com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EE6520-7157-67E6-40B4-64F10666E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288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625EC-7442-1896-729D-CF23988F5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6911D4-CD5E-569C-D723-BB54FBE64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E510F6-23D1-9FB4-C4C2-48052D197ABB}"/>
              </a:ext>
            </a:extLst>
          </p:cNvPr>
          <p:cNvSpPr txBox="1"/>
          <p:nvPr/>
        </p:nvSpPr>
        <p:spPr>
          <a:xfrm>
            <a:off x="1393794" y="324610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Reconstructie milieu impact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33787-43F6-502B-5B3A-DCD50C2C9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3" name="Picture 22">
            <a:extLst>
              <a:ext uri="{FF2B5EF4-FFF2-40B4-BE49-F238E27FC236}">
                <a16:creationId xmlns:a16="http://schemas.microsoft.com/office/drawing/2014/main" id="{1AC5D725-AECD-DF3E-66C4-A0DEFDEC8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5" b="12137"/>
          <a:stretch>
            <a:fillRect/>
          </a:stretch>
        </p:blipFill>
        <p:spPr bwMode="auto">
          <a:xfrm>
            <a:off x="1581150" y="1006475"/>
            <a:ext cx="7562850" cy="346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1">
            <a:extLst>
              <a:ext uri="{FF2B5EF4-FFF2-40B4-BE49-F238E27FC236}">
                <a16:creationId xmlns:a16="http://schemas.microsoft.com/office/drawing/2014/main" id="{138E3EDA-EB3B-573E-E96E-39AF36CD0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1" t="12346" r="8585" b="44547"/>
          <a:stretch>
            <a:fillRect/>
          </a:stretch>
        </p:blipFill>
        <p:spPr bwMode="auto">
          <a:xfrm>
            <a:off x="342900" y="1992313"/>
            <a:ext cx="5165725" cy="461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5">
            <a:extLst>
              <a:ext uri="{FF2B5EF4-FFF2-40B4-BE49-F238E27FC236}">
                <a16:creationId xmlns:a16="http://schemas.microsoft.com/office/drawing/2014/main" id="{162AE74C-B9E7-6514-1FDF-8DD71627F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69" y="1760127"/>
            <a:ext cx="3279775" cy="477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703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0D085-6E72-97D5-3161-BE949B225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A39011-59EE-332D-C5C9-FE7879ACF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B5FCB6-015D-4719-027B-FC6416C1AA64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Schelpen met littekens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01E143-F465-DDFA-0986-B2D16E3C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656539D-F8CA-2633-D277-383D60E3B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78025"/>
            <a:ext cx="685800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10C12BF-DFCD-57E4-4FCB-4686D622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25"/>
            <a:ext cx="3378200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AA184-F98B-8128-2A0E-DFDA8BEC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23926"/>
          <a:stretch>
            <a:fillRect/>
          </a:stretch>
        </p:blipFill>
        <p:spPr bwMode="auto">
          <a:xfrm>
            <a:off x="3331701" y="1372525"/>
            <a:ext cx="2363787" cy="245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8A788C-B43B-A323-8C86-222ADDEC0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14853" r="18826"/>
          <a:stretch>
            <a:fillRect/>
          </a:stretch>
        </p:blipFill>
        <p:spPr bwMode="auto">
          <a:xfrm>
            <a:off x="5992628" y="1344428"/>
            <a:ext cx="2227262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B286226-4D08-58E9-EEA6-F6D6F3AD6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0" r="20110" b="23807"/>
          <a:stretch>
            <a:fillRect/>
          </a:stretch>
        </p:blipFill>
        <p:spPr bwMode="auto">
          <a:xfrm>
            <a:off x="152400" y="4398963"/>
            <a:ext cx="2605088" cy="225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867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C0104-3FF3-AB90-D5DE-E313C8A4A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D44723-D590-6F93-6820-33F015DD4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A29069-5F12-3B59-3942-C25F08D0C390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Littekens in dwarsdoorsnede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08F7C-5421-F448-E5EC-B0AF43AD4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EE1F326B-B520-7EE7-1EC4-81672A34A6F8}"/>
              </a:ext>
            </a:extLst>
          </p:cNvPr>
          <p:cNvGrpSpPr>
            <a:grpSpLocks/>
          </p:cNvGrpSpPr>
          <p:nvPr/>
        </p:nvGrpSpPr>
        <p:grpSpPr bwMode="auto">
          <a:xfrm>
            <a:off x="650875" y="1346200"/>
            <a:ext cx="4826647" cy="3971524"/>
            <a:chOff x="0" y="247"/>
            <a:chExt cx="5760" cy="38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D93E305-977B-A17D-F22C-C93A57B6B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" t="18007" r="4749" b="49297"/>
            <a:stretch>
              <a:fillRect/>
            </a:stretch>
          </p:blipFill>
          <p:spPr bwMode="auto">
            <a:xfrm>
              <a:off x="2952" y="686"/>
              <a:ext cx="2712" cy="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EAAB7FA-C79E-8186-E44F-8D455FFE8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1" t="54669" r="10165" b="1743"/>
            <a:stretch>
              <a:fillRect/>
            </a:stretch>
          </p:blipFill>
          <p:spPr bwMode="auto">
            <a:xfrm>
              <a:off x="292" y="2523"/>
              <a:ext cx="4446" cy="1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265BAD6-1AC3-78B5-F234-560C28A8A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0" t="29549" r="3799" b="35866"/>
            <a:stretch>
              <a:fillRect/>
            </a:stretch>
          </p:blipFill>
          <p:spPr bwMode="auto">
            <a:xfrm>
              <a:off x="2384" y="1463"/>
              <a:ext cx="3376" cy="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71C9E0C-C91C-5682-5580-35FEC94E2F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8" t="25792" r="27066" b="37460"/>
            <a:stretch>
              <a:fillRect/>
            </a:stretch>
          </p:blipFill>
          <p:spPr bwMode="auto">
            <a:xfrm>
              <a:off x="281" y="1433"/>
              <a:ext cx="1979" cy="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E43718A2-26F9-5050-0A32-6848C425F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4" t="41490" r="21265" b="18866"/>
            <a:stretch>
              <a:fillRect/>
            </a:stretch>
          </p:blipFill>
          <p:spPr bwMode="auto">
            <a:xfrm>
              <a:off x="0" y="247"/>
              <a:ext cx="2855" cy="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" name="Object 7">
            <a:extLst>
              <a:ext uri="{FF2B5EF4-FFF2-40B4-BE49-F238E27FC236}">
                <a16:creationId xmlns:a16="http://schemas.microsoft.com/office/drawing/2014/main" id="{EE82FD18-BC6A-764E-86C5-9C2DCD9693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52976"/>
              </p:ext>
            </p:extLst>
          </p:nvPr>
        </p:nvGraphicFramePr>
        <p:xfrm>
          <a:off x="5306180" y="2831421"/>
          <a:ext cx="3641725" cy="364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2496240" imgH="2500560" progId="Word.Document.8">
                  <p:embed/>
                </p:oleObj>
              </mc:Choice>
              <mc:Fallback>
                <p:oleObj name="Document" r:id="rId9" imgW="2496240" imgH="2500560" progId="Word.Document.8">
                  <p:embed/>
                  <p:pic>
                    <p:nvPicPr>
                      <p:cNvPr id="3" name="Object 7">
                        <a:extLst>
                          <a:ext uri="{FF2B5EF4-FFF2-40B4-BE49-F238E27FC236}">
                            <a16:creationId xmlns:a16="http://schemas.microsoft.com/office/drawing/2014/main" id="{B644FAC4-AAE4-21FB-B5DD-AE55394D3F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180" y="2831421"/>
                        <a:ext cx="3641725" cy="364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rnd">
                            <a:solidFill>
                              <a:schemeClr val="tx1"/>
                            </a:solidFill>
                            <a:miter lim="800000"/>
                            <a:headEnd type="none" w="med" len="lg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68335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B5F45-3A75-5E18-91B0-87AE07196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B5A3D6-8857-02D4-9408-7005F82EDA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E98EE2-0A52-57D0-E3AA-45B1DA679F28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"Shell Middens"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BCF95-591D-DA4F-7883-933F20503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1EBFE1-6996-F68B-62A7-3B384096B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7971"/>
            <a:ext cx="7959969" cy="4925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7C6554-D43A-2120-442B-96FF3C1FEF2E}"/>
              </a:ext>
            </a:extLst>
          </p:cNvPr>
          <p:cNvSpPr txBox="1"/>
          <p:nvPr/>
        </p:nvSpPr>
        <p:spPr>
          <a:xfrm rot="16200000">
            <a:off x="-1976447" y="2245666"/>
            <a:ext cx="495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Rick, Journal of Archaeological Research (2024) 32:309–366 https://doi.org/10.1007/s10814-023-09189-9</a:t>
            </a:r>
            <a:endParaRPr lang="en-GB" sz="1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77FD1-5AFB-BC9C-C134-C679C3950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595" y="1074198"/>
            <a:ext cx="3148451" cy="424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74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52FD9-8864-F4EC-F531-9B75A96AC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C5E965-1B66-4BE4-B415-9DE2960F0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462487-3D29-1769-2BCF-03E544FAEA7C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Vindplaatsen van "Middens"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96E0F-B2A2-C4D9-69D9-B3FFB330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F28D8A-1C7B-1311-B636-815697BAD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84" y="1251751"/>
            <a:ext cx="4680092" cy="2352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FD77F0-DAB5-4CB9-7DCF-4D3620AA8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388" y="1172762"/>
            <a:ext cx="4308834" cy="5254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17296D-8C10-5A4E-D01D-A12F9FC4E98F}"/>
              </a:ext>
            </a:extLst>
          </p:cNvPr>
          <p:cNvSpPr txBox="1"/>
          <p:nvPr/>
        </p:nvSpPr>
        <p:spPr>
          <a:xfrm rot="16200000">
            <a:off x="-3060562" y="3326892"/>
            <a:ext cx="6600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Rick, Journal of Archaeological Research (2024) 32:309–366 https://doi.org/10.1007/s10814-023-09189-9</a:t>
            </a:r>
            <a:endParaRPr lang="en-GB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50281-8783-4F65-FD90-D4512B42A9E8}"/>
              </a:ext>
            </a:extLst>
          </p:cNvPr>
          <p:cNvSpPr txBox="1"/>
          <p:nvPr/>
        </p:nvSpPr>
        <p:spPr>
          <a:xfrm rot="16200000">
            <a:off x="7198668" y="2245668"/>
            <a:ext cx="495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>
                <a:effectLst/>
                <a:latin typeface="ElsevierSans"/>
                <a:hlinkClick r:id="rId6" tooltip="Go to Journal of Archaeological Science: Reports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Gosselin et al, 2023_ Journal of Archaeological Science: Reports</a:t>
            </a:r>
            <a:endParaRPr lang="en-US" sz="1200" b="0" i="0">
              <a:effectLst/>
              <a:latin typeface="ElsevierSans"/>
            </a:endParaRPr>
          </a:p>
          <a:p>
            <a:r>
              <a:rPr lang="en-US" sz="1200" b="0" i="0" u="none" strike="noStrike">
                <a:effectLst/>
                <a:latin typeface="ElsevierSans"/>
                <a:hlinkClick r:id="rId7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48</a:t>
            </a:r>
            <a:r>
              <a:rPr lang="en-US" sz="1200" b="0" i="0">
                <a:solidFill>
                  <a:srgbClr val="1F1F1F"/>
                </a:solidFill>
                <a:effectLst/>
                <a:latin typeface="ElsevierSans"/>
              </a:rPr>
              <a:t>, April 2023, 103827</a:t>
            </a:r>
          </a:p>
        </p:txBody>
      </p:sp>
    </p:spTree>
    <p:extLst>
      <p:ext uri="{BB962C8B-B14F-4D97-AF65-F5344CB8AC3E}">
        <p14:creationId xmlns:p14="http://schemas.microsoft.com/office/powerpoint/2010/main" val="22453293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3DAE0-FD0F-D0D7-7BAE-880927DD6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1406AB-F97A-FDB7-A464-F25A683C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EDF3F8-E83B-9320-DC54-BCC3777BED45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Example archaeological study-Spain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62374-F9C1-A31A-7349-7FF0E44F2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13C026-4900-A7C5-4D4F-8692BA77C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67" y="907924"/>
            <a:ext cx="5289187" cy="5715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2767CC-A974-F20B-E551-06DF257EE1F4}"/>
              </a:ext>
            </a:extLst>
          </p:cNvPr>
          <p:cNvSpPr txBox="1"/>
          <p:nvPr/>
        </p:nvSpPr>
        <p:spPr>
          <a:xfrm rot="16200000">
            <a:off x="6974975" y="2133177"/>
            <a:ext cx="495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Archaeological and Anthropological Sciences (2024) 16:76 https://doi.org/10.1007/s12520-024-01960-3</a:t>
            </a:r>
            <a:endParaRPr lang="en-GB" sz="1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7B753B-EE79-1914-8174-1DB3DA19E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049" y="3420941"/>
            <a:ext cx="2509105" cy="19866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2D716B-1785-0219-7A6C-8B4AEC3CB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940" y="5170976"/>
            <a:ext cx="257175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942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18AD7-85ED-2FBB-99F2-C9E169658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08AA0A-609D-3ECC-D985-987EFFDAF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32C420-88E1-2F39-D478-0500B8D959C9}"/>
              </a:ext>
            </a:extLst>
          </p:cNvPr>
          <p:cNvSpPr txBox="1"/>
          <p:nvPr/>
        </p:nvSpPr>
        <p:spPr>
          <a:xfrm>
            <a:off x="1145220" y="1340144"/>
            <a:ext cx="7208668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>
                <a:solidFill>
                  <a:srgbClr val="3399FF"/>
                </a:solidFill>
              </a:rPr>
              <a:t>Resume</a:t>
            </a:r>
          </a:p>
          <a:p>
            <a:pPr algn="ctr"/>
            <a:endParaRPr lang="en-150" sz="4000">
              <a:solidFill>
                <a:srgbClr val="3399FF"/>
              </a:solidFill>
            </a:endParaRPr>
          </a:p>
          <a:p>
            <a:pPr algn="ctr"/>
            <a:r>
              <a:rPr lang="en-US" sz="4000">
                <a:solidFill>
                  <a:srgbClr val="3399FF"/>
                </a:solidFill>
              </a:rPr>
              <a:t>Tijd voor Vragen</a:t>
            </a:r>
            <a:endParaRPr lang="en-150" sz="4000">
              <a:solidFill>
                <a:srgbClr val="3399FF"/>
              </a:solidFill>
            </a:endParaRPr>
          </a:p>
          <a:p>
            <a:pPr algn="ctr"/>
            <a:endParaRPr lang="en-150" sz="4000">
              <a:solidFill>
                <a:srgbClr val="3399FF"/>
              </a:solidFill>
            </a:endParaRPr>
          </a:p>
          <a:p>
            <a:pPr algn="ctr"/>
            <a:r>
              <a:rPr lang="en-150" sz="4000">
                <a:solidFill>
                  <a:srgbClr val="3399FF"/>
                </a:solidFill>
              </a:rPr>
              <a:t>Wat kan je hiermee in de les</a:t>
            </a:r>
            <a:endParaRPr lang="en-GB" sz="4000">
              <a:solidFill>
                <a:srgbClr val="3399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729BD-18CC-8A6B-A0B7-E2008D4B9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358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C4B59-81C3-B493-C315-058A6EF94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0999D9-E517-040E-C11D-0189EAA1C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D52FB9-9509-871C-8A45-D6FC96C879A6}"/>
              </a:ext>
            </a:extLst>
          </p:cNvPr>
          <p:cNvSpPr txBox="1"/>
          <p:nvPr/>
        </p:nvSpPr>
        <p:spPr>
          <a:xfrm>
            <a:off x="1145220" y="2571250"/>
            <a:ext cx="720866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150" sz="4000">
                <a:solidFill>
                  <a:srgbClr val="3399FF"/>
                </a:solidFill>
              </a:rPr>
              <a:t>Einde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BFEA7-E00E-0F1C-2D61-C4AF5DBC9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8D4CA0-2831-9EFD-C417-2F6A646C118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150" sz="60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end</a:t>
            </a:r>
            <a:endParaRPr lang="nl-NL" sz="6000" b="1" i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7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84F63-E3BD-9E37-BCE8-89A446453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D4A72D-BE16-1178-4A4C-439F056834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4BD196-F40B-D14C-2C77-97CBB857894A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Diversiteit Mollusca Wereldwijd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3074" name="Picture 2" descr="relation_mb_worms">
            <a:extLst>
              <a:ext uri="{FF2B5EF4-FFF2-40B4-BE49-F238E27FC236}">
                <a16:creationId xmlns:a16="http://schemas.microsoft.com/office/drawing/2014/main" id="{0EBBABE0-2CCB-DFD4-886B-60EABDF6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5" y="3029527"/>
            <a:ext cx="5037278" cy="382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scovery statistics">
            <a:extLst>
              <a:ext uri="{FF2B5EF4-FFF2-40B4-BE49-F238E27FC236}">
                <a16:creationId xmlns:a16="http://schemas.microsoft.com/office/drawing/2014/main" id="{54010BBD-FCB3-7DC6-2769-3B3B5BDBE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32506"/>
            <a:ext cx="40862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C82E9D-F53E-ED6E-2992-AEAC3BE25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44" y="5657850"/>
            <a:ext cx="1096329" cy="10235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F4295D-D371-B676-CB99-C208D326D786}"/>
              </a:ext>
            </a:extLst>
          </p:cNvPr>
          <p:cNvSpPr txBox="1"/>
          <p:nvPr/>
        </p:nvSpPr>
        <p:spPr>
          <a:xfrm>
            <a:off x="6888595" y="1124116"/>
            <a:ext cx="2743200" cy="202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>
                <a:solidFill>
                  <a:srgbClr val="375763"/>
                </a:solidFill>
                <a:effectLst/>
                <a:latin typeface="Verdana" panose="020B0604030504040204" pitchFamily="34" charset="0"/>
              </a:rPr>
              <a:t>MolluscaBase stats</a:t>
            </a:r>
            <a:endParaRPr lang="en-US" sz="1400" b="0" i="0">
              <a:solidFill>
                <a:srgbClr val="375763"/>
              </a:solidFill>
              <a:effectLst/>
              <a:latin typeface="Verdana" panose="020B0604030504040204" pitchFamily="34" charset="0"/>
            </a:endParaRP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0" i="1">
                <a:solidFill>
                  <a:srgbClr val="375763"/>
                </a:solidFill>
                <a:effectLst/>
                <a:latin typeface="Verdana" panose="020B0604030504040204" pitchFamily="34" charset="0"/>
              </a:rPr>
              <a:t>In totaal 337 095 soortnamen </a:t>
            </a:r>
            <a:r>
              <a:rPr lang="en-US" sz="1400" b="0" i="0">
                <a:solidFill>
                  <a:srgbClr val="375763"/>
                </a:solidFill>
                <a:effectLst/>
                <a:latin typeface="Verdana" panose="020B0604030504040204" pitchFamily="34" charset="0"/>
              </a:rPr>
              <a:t>129 625 geaccepteerd en gecheckt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375763"/>
                </a:solidFill>
                <a:effectLst/>
                <a:latin typeface="Verdana" panose="020B0604030504040204" pitchFamily="34" charset="0"/>
              </a:rPr>
              <a:t>207 470 synoniemen &amp; chresonymen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375763"/>
                </a:solidFill>
                <a:effectLst/>
                <a:latin typeface="Verdana" panose="020B0604030504040204" pitchFamily="34" charset="0"/>
              </a:rPr>
              <a:t>42 206 geaccepteerde unieke fossiel.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67367-5DCB-B6B8-1185-544638D11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2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4DC7B-2698-A36B-986C-B00135811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A0D86DF-CE8D-D5B1-F8F0-5BC5ACD2A65C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Tijdpad van evolutie</a:t>
            </a:r>
            <a:endParaRPr lang="en-GB" sz="3200">
              <a:solidFill>
                <a:srgbClr val="3399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A78446-4AD8-8CA2-7F55-FB41E888833A}"/>
              </a:ext>
            </a:extLst>
          </p:cNvPr>
          <p:cNvSpPr txBox="1"/>
          <p:nvPr/>
        </p:nvSpPr>
        <p:spPr>
          <a:xfrm rot="16200000">
            <a:off x="-2562225" y="3471477"/>
            <a:ext cx="62865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https://biocyclopedia.com/index/general_zoology/phylogeny_and_adaptive_radiation05.php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764F6-EBD3-1385-2F58-F5A1B1435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0C57ED9-1968-F368-4C4D-882DE1D4B815}"/>
              </a:ext>
            </a:extLst>
          </p:cNvPr>
          <p:cNvGrpSpPr/>
          <p:nvPr/>
        </p:nvGrpSpPr>
        <p:grpSpPr>
          <a:xfrm>
            <a:off x="1046042" y="1455939"/>
            <a:ext cx="3957914" cy="5067762"/>
            <a:chOff x="2910353" y="1083077"/>
            <a:chExt cx="3957914" cy="5067762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CC92702-0DC3-266C-5A6F-F353E0049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353" y="1083077"/>
              <a:ext cx="3957914" cy="506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7713D3-83F4-FCCC-76A9-76AB68A0889D}"/>
                </a:ext>
              </a:extLst>
            </p:cNvPr>
            <p:cNvSpPr txBox="1"/>
            <p:nvPr/>
          </p:nvSpPr>
          <p:spPr>
            <a:xfrm>
              <a:off x="5193438" y="572609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66</a:t>
              </a:r>
              <a:endParaRPr lang="en-GB" sz="1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B8075-8E73-E7A8-DB75-C6582CE1393E}"/>
                </a:ext>
              </a:extLst>
            </p:cNvPr>
            <p:cNvSpPr txBox="1"/>
            <p:nvPr/>
          </p:nvSpPr>
          <p:spPr>
            <a:xfrm>
              <a:off x="4688890" y="5718699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252</a:t>
              </a:r>
              <a:endParaRPr lang="en-GB" sz="1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4C408B-D444-3F99-4052-A02A34015B88}"/>
                </a:ext>
              </a:extLst>
            </p:cNvPr>
            <p:cNvSpPr txBox="1"/>
            <p:nvPr/>
          </p:nvSpPr>
          <p:spPr>
            <a:xfrm>
              <a:off x="4147353" y="5709821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541</a:t>
              </a:r>
              <a:endParaRPr lang="en-GB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0C8BF4-1C47-4A46-8643-23610E23E511}"/>
                </a:ext>
              </a:extLst>
            </p:cNvPr>
            <p:cNvSpPr txBox="1"/>
            <p:nvPr/>
          </p:nvSpPr>
          <p:spPr>
            <a:xfrm>
              <a:off x="5692068" y="5718699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0.01</a:t>
              </a:r>
              <a:endParaRPr lang="en-GB" sz="120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F98147D-3490-88DB-0123-C9EB3F6F3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7170" name="Picture 2" descr="Geologic time scale - s-Ink · accessible science graphics">
            <a:extLst>
              <a:ext uri="{FF2B5EF4-FFF2-40B4-BE49-F238E27FC236}">
                <a16:creationId xmlns:a16="http://schemas.microsoft.com/office/drawing/2014/main" id="{04DA508C-C561-5C2C-AE7C-71C3E0D0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534" y="852681"/>
            <a:ext cx="2823099" cy="57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44DED6-6A77-1D3D-5A4A-B42245C0B474}"/>
              </a:ext>
            </a:extLst>
          </p:cNvPr>
          <p:cNvSpPr txBox="1"/>
          <p:nvPr/>
        </p:nvSpPr>
        <p:spPr>
          <a:xfrm rot="18636413">
            <a:off x="3577703" y="26189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9200</a:t>
            </a:r>
            <a:endParaRPr lang="en-GB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9DD155-630B-F152-FF22-A0A95ED5F135}"/>
              </a:ext>
            </a:extLst>
          </p:cNvPr>
          <p:cNvSpPr txBox="1"/>
          <p:nvPr/>
        </p:nvSpPr>
        <p:spPr>
          <a:xfrm rot="17937304">
            <a:off x="2135753" y="173262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54000</a:t>
            </a:r>
            <a:endParaRPr lang="en-GB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67F7C6-1C3E-6848-22F5-028CF9A5A4BB}"/>
              </a:ext>
            </a:extLst>
          </p:cNvPr>
          <p:cNvSpPr txBox="1"/>
          <p:nvPr/>
        </p:nvSpPr>
        <p:spPr>
          <a:xfrm rot="18074502">
            <a:off x="3176050" y="213212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800</a:t>
            </a:r>
            <a:endParaRPr lang="en-GB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84095-6D34-3473-80FE-0D805DCB01FE}"/>
              </a:ext>
            </a:extLst>
          </p:cNvPr>
          <p:cNvSpPr txBox="1"/>
          <p:nvPr/>
        </p:nvSpPr>
        <p:spPr>
          <a:xfrm rot="18791138">
            <a:off x="3603658" y="327882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600</a:t>
            </a:r>
            <a:endParaRPr lang="en-GB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7122B1-E18F-DBA5-206B-41DDE058E267}"/>
              </a:ext>
            </a:extLst>
          </p:cNvPr>
          <p:cNvSpPr txBox="1"/>
          <p:nvPr/>
        </p:nvSpPr>
        <p:spPr>
          <a:xfrm rot="18853122">
            <a:off x="4472190" y="336611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940</a:t>
            </a:r>
            <a:endParaRPr lang="en-GB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F44DE7-104C-3700-A29F-52BB7F53F525}"/>
              </a:ext>
            </a:extLst>
          </p:cNvPr>
          <p:cNvSpPr txBox="1"/>
          <p:nvPr/>
        </p:nvSpPr>
        <p:spPr>
          <a:xfrm rot="18074502">
            <a:off x="1531527" y="14056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30</a:t>
            </a:r>
            <a:endParaRPr lang="en-GB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FF2E26-36A1-8A12-D058-0E85FD0F69FD}"/>
              </a:ext>
            </a:extLst>
          </p:cNvPr>
          <p:cNvSpPr txBox="1"/>
          <p:nvPr/>
        </p:nvSpPr>
        <p:spPr>
          <a:xfrm rot="18614043">
            <a:off x="4528415" y="425684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240</a:t>
            </a:r>
            <a:endParaRPr lang="en-GB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F7B217-35EE-3595-91E4-0C425C9AA8E4}"/>
              </a:ext>
            </a:extLst>
          </p:cNvPr>
          <p:cNvSpPr txBox="1"/>
          <p:nvPr/>
        </p:nvSpPr>
        <p:spPr>
          <a:xfrm rot="19376188">
            <a:off x="4519537" y="518012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120</a:t>
            </a:r>
            <a:endParaRPr lang="en-GB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645F12-6B42-63C9-0518-CA2A20C13E19}"/>
              </a:ext>
            </a:extLst>
          </p:cNvPr>
          <p:cNvSpPr txBox="1"/>
          <p:nvPr/>
        </p:nvSpPr>
        <p:spPr>
          <a:xfrm>
            <a:off x="4529092" y="6091561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ma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174232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FB416-9F5A-FEF2-0E82-2E9953D0F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77D556-24D1-1B9E-EBA2-54BFABC11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308763-7957-CEFF-0507-CFA6AD5CF5C3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Belangrijke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Evolutionaire stappen</a:t>
            </a:r>
            <a:endParaRPr lang="en-GB" sz="3200">
              <a:solidFill>
                <a:srgbClr val="3399FF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C75A797-79CB-804B-9277-F0811ED17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62" y="1383750"/>
            <a:ext cx="5245501" cy="519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A4533B-160C-B2FC-706F-5CAFDFB52D1F}"/>
              </a:ext>
            </a:extLst>
          </p:cNvPr>
          <p:cNvSpPr txBox="1"/>
          <p:nvPr/>
        </p:nvSpPr>
        <p:spPr>
          <a:xfrm rot="16200000">
            <a:off x="-2609850" y="3309552"/>
            <a:ext cx="62865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https://biocyclopedia.com/index/general_zoology/phylogeny_and_adaptive_radiation05.php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E30F5-29BC-C58E-0369-89EC133B7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24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0B4ED-6217-4912-ECFF-F24174D99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BEA419-FE6A-9487-0AAC-C7B6656450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93" y="5631782"/>
            <a:ext cx="637032" cy="109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149E2E-47B9-B3A3-9E8B-2113034A6A17}"/>
              </a:ext>
            </a:extLst>
          </p:cNvPr>
          <p:cNvSpPr txBox="1"/>
          <p:nvPr/>
        </p:nvSpPr>
        <p:spPr>
          <a:xfrm>
            <a:off x="1349406" y="440019"/>
            <a:ext cx="72086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>
                <a:solidFill>
                  <a:srgbClr val="3399FF"/>
                </a:solidFill>
              </a:rPr>
              <a:t>Schelp = levend dier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4DAF3-1E34-68C2-7739-01C891B6B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222348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684F8981-89BB-C31E-165E-2D618A56F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07" y="1471429"/>
            <a:ext cx="57816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86506C-AC8B-9F33-D016-BEC0BFE48451}"/>
              </a:ext>
            </a:extLst>
          </p:cNvPr>
          <p:cNvSpPr txBox="1"/>
          <p:nvPr/>
        </p:nvSpPr>
        <p:spPr>
          <a:xfrm rot="16200000">
            <a:off x="-2566988" y="3333364"/>
            <a:ext cx="63150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https://www.uky.edu/KGS/fossils/fossil-pelecypoda.php</a:t>
            </a:r>
          </a:p>
        </p:txBody>
      </p:sp>
      <p:pic>
        <p:nvPicPr>
          <p:cNvPr id="2" name="Picture 6" descr="http://i.ytimg.com/vi/s052jJyLIyQ/maxresdefault.jpg">
            <a:extLst>
              <a:ext uri="{FF2B5EF4-FFF2-40B4-BE49-F238E27FC236}">
                <a16:creationId xmlns:a16="http://schemas.microsoft.com/office/drawing/2014/main" id="{7856DA77-58A0-AA5D-9B40-1C2B61B9A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84" y="4382665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asnailsodyssey.com/IMAGES/CLAM/siphonsPanope.jpg">
            <a:extLst>
              <a:ext uri="{FF2B5EF4-FFF2-40B4-BE49-F238E27FC236}">
                <a16:creationId xmlns:a16="http://schemas.microsoft.com/office/drawing/2014/main" id="{A431B454-7400-BF70-0E75-15F3F41D8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35"/>
          <a:stretch/>
        </p:blipFill>
        <p:spPr bwMode="auto">
          <a:xfrm>
            <a:off x="3396168" y="4374105"/>
            <a:ext cx="2857500" cy="136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diverkevin.com/NorthAmerica/Invertebrates-Eastern-Pacific/Invertebrates/i-CxL47nr/1/L/071115_Clam-L.jpg">
            <a:extLst>
              <a:ext uri="{FF2B5EF4-FFF2-40B4-BE49-F238E27FC236}">
                <a16:creationId xmlns:a16="http://schemas.microsoft.com/office/drawing/2014/main" id="{6A1F489D-7CE6-071E-36C9-9B4EE3402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933" y="4373788"/>
            <a:ext cx="2646069" cy="176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7198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bsBlancPresentation.potx" id="{4D526E74-F299-4F0B-AFE4-B12832D41917}" vid="{FAF52451-03F7-4912-8E67-4987DDEDD0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1885</TotalTime>
  <Words>1504</Words>
  <Application>Microsoft Office PowerPoint</Application>
  <PresentationFormat>A4 Paper (210x297 mm)</PresentationFormat>
  <Paragraphs>335</Paragraphs>
  <Slides>57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AGaramond</vt:lpstr>
      <vt:lpstr>Arial</vt:lpstr>
      <vt:lpstr>Avenir Next Demi Bold</vt:lpstr>
      <vt:lpstr>ElsevierSans</vt:lpstr>
      <vt:lpstr>Merriweather</vt:lpstr>
      <vt:lpstr>Merriweather Sans</vt:lpstr>
      <vt:lpstr>Open Sans</vt:lpstr>
      <vt:lpstr>Segoe UI</vt:lpstr>
      <vt:lpstr>Symbol</vt:lpstr>
      <vt:lpstr>Verdana</vt:lpstr>
      <vt:lpstr>Custom Design</vt:lpstr>
      <vt:lpstr>Drawing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NIOZ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Witbaard</dc:creator>
  <cp:lastModifiedBy>Rob Witbaard</cp:lastModifiedBy>
  <cp:revision>41</cp:revision>
  <dcterms:created xsi:type="dcterms:W3CDTF">2015-02-26T13:43:47Z</dcterms:created>
  <dcterms:modified xsi:type="dcterms:W3CDTF">2024-11-15T12:42:16Z</dcterms:modified>
</cp:coreProperties>
</file>