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2393F-8A67-70A4-498F-E0151C219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B3D90-E812-74E5-9180-1AD70793F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8131-CCFA-4B62-846C-D4606C05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90568-AB5E-7114-2999-8169D4330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26970-258C-865D-27F5-763D3F68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38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A6E7-5A32-D964-C5F5-74D89C602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1124A-4B3D-3540-F77A-49F9DB67F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FD93F-CF53-809A-9EF9-25360E0C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89905-517D-D883-24C4-EE2B3B4E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8E04-CF9D-94EB-BBE3-CB64F4E2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82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27837-9193-06CE-F2C6-B22AF6AEF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87C83-0815-BFA3-006F-BAEA57519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955EB-EC1F-2F08-ED8C-F359FA00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067C5-6CB8-D431-683D-F245E7E5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3A5FC-8923-5154-2897-1E51C158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303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8C61-7E55-BFC0-9B87-205641E3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1F830-7E2B-77D3-E0C0-EC91271AA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0A308-237F-D2B0-89E5-AA6CF6A63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6DA60-A133-403B-E413-F0FC5099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50B8E-833D-EFDF-FD89-F22948255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078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F5CD-8155-9623-7E2D-2AD1D26A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A7D7D-844C-2968-8B38-13F80F131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181F8-DD26-DB60-3158-82804336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1AD66-5C58-4E7E-935A-6A1C9AE12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690ED-786B-F6F4-C5F5-0756E177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45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74FD-79A1-F008-45A4-6B0ACBCB9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8AD09-3ABD-7F60-3C22-344D30F5B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5546F-8B5E-9F1B-3033-A3498E6E1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BCC0B-0E01-AA01-AF0A-327BD591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993CE-960E-6876-3D08-670183CD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41D9D-5C93-1595-1D40-37526C72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15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8177D-5903-4342-9844-2B0FA074E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C425D-A66B-69DA-3DD5-EF334EF20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530AE-5694-C977-5DA9-118DCE7FB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61E570-DB6E-53EE-0011-663050BC5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E6F56-A5B7-05BB-89DB-4C7C8A9E52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4BEEAF-1AA3-AFD1-1623-51AD5D63A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2683BD-D4A0-DF90-319D-BDAE96A2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905FFB-7F89-D1DC-F15B-3C5B8F16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642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732B-93A7-48CF-7071-F0189917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17FB5-A709-9134-27DA-67B65A015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C27760-AA52-7CED-47DE-0F3CD7A2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2D469-5C88-F4C7-29AE-D78AB0C6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916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5F5997-8123-1EE1-D4E4-F2EA7C1D3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27E01-9FD7-15E8-AED7-C63D5825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D2CDE-95D0-9AE3-F2BA-F5028DB0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36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1DC47-1ECD-921A-D827-2AFC7286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A247D-D39E-DA85-B740-E69C7F193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F1D3B-EA19-AE1D-A750-71B609EE3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6028C-62DA-EC7B-A6E5-34DC2CFA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FDB08-0E79-2C74-61D0-D009D837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194EE-722F-2416-DFF9-9EE8DD26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37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0D8A-9310-2F5D-7E9A-80AFE65AA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A9A128-1F16-DBC4-2BCD-AFE2DFDEC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0B7C5-CB98-69BA-134E-C3F738CBA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AEEEB-7257-6ECE-BB53-F86E7EA0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8099C-3715-C6C1-8310-D41F969A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90F19-1C11-3084-735E-2B3191A1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263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089D8-4322-CDFF-4C23-CC2FB1F3A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BCB67-FAE5-2B3B-4E72-2305054C8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AF5DE-EEC8-6164-6923-1EC424F23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EE01A-9818-4E4A-910A-BD261CF8930B}" type="datetimeFigureOut">
              <a:rPr lang="nl-NL" smtClean="0"/>
              <a:t>15-11-2024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8AE44-66C9-705C-ED21-88E0C8F8B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BC065-8720-33AF-C00F-865F9489C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4DEDE-2205-4CA6-BC03-F5255D962D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44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.jpe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6D34D467-7EC5-E8B6-90DF-9D319445D4E6}"/>
              </a:ext>
            </a:extLst>
          </p:cNvPr>
          <p:cNvSpPr txBox="1">
            <a:spLocks/>
          </p:cNvSpPr>
          <p:nvPr/>
        </p:nvSpPr>
        <p:spPr>
          <a:xfrm>
            <a:off x="0" y="821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F07C00"/>
                </a:solidFill>
                <a:latin typeface="Corbel" panose="020B0503020204020204" pitchFamily="34" charset="0"/>
              </a:rPr>
              <a:t>Hoe staat jullie </a:t>
            </a:r>
            <a:r>
              <a:rPr lang="en-US" sz="4400" b="1" dirty="0" err="1">
                <a:solidFill>
                  <a:srgbClr val="F07C00"/>
                </a:solidFill>
                <a:latin typeface="Corbel" panose="020B0503020204020204" pitchFamily="34" charset="0"/>
              </a:rPr>
              <a:t>biologische</a:t>
            </a:r>
            <a:r>
              <a:rPr lang="en-US" sz="4400" b="1" dirty="0">
                <a:solidFill>
                  <a:srgbClr val="F07C00"/>
                </a:solidFill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solidFill>
                  <a:srgbClr val="F07C00"/>
                </a:solidFill>
                <a:latin typeface="Corbel" panose="020B0503020204020204" pitchFamily="34" charset="0"/>
              </a:rPr>
              <a:t>klok</a:t>
            </a:r>
            <a:r>
              <a:rPr lang="en-US" sz="4400" b="1" dirty="0">
                <a:solidFill>
                  <a:srgbClr val="F07C00"/>
                </a:solidFill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solidFill>
                  <a:srgbClr val="F07C00"/>
                </a:solidFill>
                <a:latin typeface="Corbel" panose="020B0503020204020204" pitchFamily="34" charset="0"/>
              </a:rPr>
              <a:t>afgesteld</a:t>
            </a:r>
            <a:r>
              <a:rPr lang="en-US" sz="4400" b="1" dirty="0">
                <a:solidFill>
                  <a:srgbClr val="F07C00"/>
                </a:solidFill>
                <a:latin typeface="Corbel" panose="020B0503020204020204" pitchFamily="34" charset="0"/>
              </a:rPr>
              <a:t>? </a:t>
            </a:r>
            <a:endParaRPr lang="nl-NL" sz="4400" b="1" dirty="0">
              <a:solidFill>
                <a:srgbClr val="F07C00"/>
              </a:solidFill>
              <a:latin typeface="Corbel" panose="020B0503020204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BEE285-1534-F7A8-194B-902F33C96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00880"/>
            <a:ext cx="12192000" cy="235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EA155-6D79-9862-14D2-60E7024EB9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600" y="954376"/>
            <a:ext cx="7249998" cy="553044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CC5493-F7CE-E7A3-6C5B-C673E9AAEC3A}"/>
              </a:ext>
            </a:extLst>
          </p:cNvPr>
          <p:cNvSpPr/>
          <p:nvPr/>
        </p:nvSpPr>
        <p:spPr>
          <a:xfrm>
            <a:off x="4561840" y="4411251"/>
            <a:ext cx="99789" cy="99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EF62D4B-DFF5-C400-F316-8DC6F41574B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596" y="6219562"/>
            <a:ext cx="3192173" cy="530522"/>
          </a:xfrm>
          <a:prstGeom prst="rect">
            <a:avLst/>
          </a:prstGeom>
        </p:spPr>
      </p:pic>
      <p:pic>
        <p:nvPicPr>
          <p:cNvPr id="4" name="Picture 4" descr="Dutch Research Council - Wikipedia">
            <a:extLst>
              <a:ext uri="{FF2B5EF4-FFF2-40B4-BE49-F238E27FC236}">
                <a16:creationId xmlns:a16="http://schemas.microsoft.com/office/drawing/2014/main" id="{A7A1A548-BAFC-9103-B001-91D28B0A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4" y="5334926"/>
            <a:ext cx="813012" cy="13164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55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6D34D467-7EC5-E8B6-90DF-9D319445D4E6}"/>
              </a:ext>
            </a:extLst>
          </p:cNvPr>
          <p:cNvSpPr txBox="1">
            <a:spLocks/>
          </p:cNvSpPr>
          <p:nvPr/>
        </p:nvSpPr>
        <p:spPr>
          <a:xfrm>
            <a:off x="0" y="821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7C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Hoe staat jullie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07C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biologische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7C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07C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klok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7C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07C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afgesteld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7C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07C00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BEE285-1534-F7A8-194B-902F33C96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00880"/>
            <a:ext cx="12192000" cy="235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A36E07-C172-D94A-ACE2-577676745F4B}"/>
              </a:ext>
            </a:extLst>
          </p:cNvPr>
          <p:cNvSpPr txBox="1"/>
          <p:nvPr/>
        </p:nvSpPr>
        <p:spPr>
          <a:xfrm>
            <a:off x="8646160" y="2000434"/>
            <a:ext cx="33566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Kennisplatform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over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chronobiologie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Lesmateriaal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over de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biologische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klok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Chronotype test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7B94CC-DCFA-50CF-B2D3-4C660D5E74CD}"/>
              </a:ext>
            </a:extLst>
          </p:cNvPr>
          <p:cNvGrpSpPr/>
          <p:nvPr/>
        </p:nvGrpSpPr>
        <p:grpSpPr>
          <a:xfrm>
            <a:off x="8343596" y="1225551"/>
            <a:ext cx="3716100" cy="576569"/>
            <a:chOff x="8272476" y="1225551"/>
            <a:chExt cx="3716100" cy="576569"/>
          </a:xfrm>
        </p:grpSpPr>
        <p:pic>
          <p:nvPicPr>
            <p:cNvPr id="4" name="Content Placeholder 10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E71C12ED-41C9-F8DD-B416-0D485EB98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0" detail="1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35440" y="1225551"/>
              <a:ext cx="2753136" cy="5733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FE32D6-8284-540F-AF18-6650FB34F551}"/>
                </a:ext>
              </a:extLst>
            </p:cNvPr>
            <p:cNvSpPr txBox="1"/>
            <p:nvPr/>
          </p:nvSpPr>
          <p:spPr>
            <a:xfrm>
              <a:off x="8272476" y="1340455"/>
              <a:ext cx="2225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Source Sans Pro Black" panose="020F0502020204030204" pitchFamily="34" charset="0"/>
                  <a:ea typeface="Roboto Black" panose="020F0502020204030204" pitchFamily="2" charset="0"/>
                  <a:cs typeface="Roboto Black" panose="020F0502020204030204" pitchFamily="2" charset="0"/>
                </a:rPr>
                <a:t>www</a:t>
              </a:r>
              <a:endParaRPr lang="nl-NL" sz="2400" b="1" dirty="0">
                <a:solidFill>
                  <a:schemeClr val="bg1"/>
                </a:solidFill>
                <a:latin typeface="Source Sans Pro Black" panose="020F0502020204030204" pitchFamily="34" charset="0"/>
                <a:ea typeface="Roboto Black" panose="020F0502020204030204" pitchFamily="2" charset="0"/>
                <a:cs typeface="Roboto Black" panose="020F0502020204030204" pitchFamily="2" charset="0"/>
              </a:endParaRPr>
            </a:p>
          </p:txBody>
        </p:sp>
        <p:pic>
          <p:nvPicPr>
            <p:cNvPr id="9" name="Content Placeholder 10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0E16218E-2675-D70E-0E93-DE97420EF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0" detail="1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5196" y="1568111"/>
              <a:ext cx="201168" cy="188806"/>
            </a:xfrm>
            <a:prstGeom prst="rect">
              <a:avLst/>
            </a:prstGeom>
          </p:spPr>
        </p:pic>
      </p:grpSp>
      <p:pic>
        <p:nvPicPr>
          <p:cNvPr id="16" name="Picture 15" descr="A graph on a graph chart&#10;&#10;Description automatically generated">
            <a:extLst>
              <a:ext uri="{FF2B5EF4-FFF2-40B4-BE49-F238E27FC236}">
                <a16:creationId xmlns:a16="http://schemas.microsoft.com/office/drawing/2014/main" id="{4D7AE694-EE61-3ED1-13D1-3A14D4301C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" t="4889" r="9000" b="3013"/>
          <a:stretch/>
        </p:blipFill>
        <p:spPr>
          <a:xfrm>
            <a:off x="1180155" y="1020760"/>
            <a:ext cx="6991059" cy="5425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78AE28-6C47-1D2E-1251-5C7883C516DC}"/>
              </a:ext>
            </a:extLst>
          </p:cNvPr>
          <p:cNvSpPr txBox="1"/>
          <p:nvPr/>
        </p:nvSpPr>
        <p:spPr>
          <a:xfrm>
            <a:off x="6593000" y="931275"/>
            <a:ext cx="184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rbel" panose="020B0503020204020204" pitchFamily="34" charset="0"/>
              </a:rPr>
              <a:t>n = 270</a:t>
            </a:r>
            <a:endParaRPr lang="nl-NL" sz="3600" b="1" dirty="0">
              <a:latin typeface="Corbel" panose="020B0503020204020204" pitchFamily="34" charset="0"/>
            </a:endParaRPr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6ABB16D-52BA-086B-824D-2C2C10A3C6FC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596" y="6219562"/>
            <a:ext cx="3192173" cy="530522"/>
          </a:xfrm>
          <a:prstGeom prst="rect">
            <a:avLst/>
          </a:prstGeom>
        </p:spPr>
      </p:pic>
      <p:pic>
        <p:nvPicPr>
          <p:cNvPr id="13" name="Picture 4" descr="Dutch Research Council - Wikipedia">
            <a:extLst>
              <a:ext uri="{FF2B5EF4-FFF2-40B4-BE49-F238E27FC236}">
                <a16:creationId xmlns:a16="http://schemas.microsoft.com/office/drawing/2014/main" id="{A2B9EDB0-F613-0A76-F0D7-82C37EC4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4" y="5334926"/>
            <a:ext cx="813012" cy="13164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374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28</Words>
  <Application>Microsoft Office PowerPoint</Application>
  <PresentationFormat>Widescreen</PresentationFormat>
  <Paragraphs>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Corbel</vt:lpstr>
      <vt:lpstr>Source Sans Pro Black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Kervezee, L. (CCB)</dc:creator>
  <cp:lastModifiedBy>Kervezee, L. (CCB)</cp:lastModifiedBy>
  <cp:revision>7</cp:revision>
  <dcterms:created xsi:type="dcterms:W3CDTF">2024-11-15T15:14:39Z</dcterms:created>
  <dcterms:modified xsi:type="dcterms:W3CDTF">2024-11-15T18:31:37Z</dcterms:modified>
</cp:coreProperties>
</file>